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Dancing Script" panose="020B0604020202020204" charset="0"/>
      <p:regular r:id="rId18"/>
      <p:bold r:id="rId19"/>
    </p:embeddedFont>
    <p:embeddedFont>
      <p:font typeface="Lora Medium" pitchFamily="2" charset="0"/>
      <p:regular r:id="rId20"/>
      <p:bold r:id="rId21"/>
      <p:italic r:id="rId22"/>
      <p:boldItalic r:id="rId23"/>
    </p:embeddedFont>
    <p:embeddedFont>
      <p:font typeface="Roboto" panose="02000000000000000000" pitchFamily="2" charset="0"/>
      <p:regular r:id="rId24"/>
      <p:bold r:id="rId25"/>
      <p:italic r:id="rId26"/>
      <p:boldItalic r:id="rId27"/>
    </p:embeddedFont>
    <p:embeddedFont>
      <p:font typeface="Roboto Slab" pitchFamily="2" charset="0"/>
      <p:regular r:id="rId28"/>
      <p:bold r:id="rId29"/>
    </p:embeddedFont>
    <p:embeddedFont>
      <p:font typeface="Roboto Slab ExtraBold" pitchFamily="2" charset="0"/>
      <p:bold r:id="rId30"/>
    </p:embeddedFont>
    <p:embeddedFont>
      <p:font typeface="Roboto Slab Medium" pitchFamily="2" charset="0"/>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2BD3116-3F37-44F4-B00F-6E664B865415}">
  <a:tblStyle styleId="{02BD3116-3F37-44F4-B00F-6E664B86541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228"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fc5f5d8f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1fc5f5d8f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8"/>
        <p:cNvGrpSpPr/>
        <p:nvPr/>
      </p:nvGrpSpPr>
      <p:grpSpPr>
        <a:xfrm>
          <a:off x="0" y="0"/>
          <a:ext cx="0" cy="0"/>
          <a:chOff x="0" y="0"/>
          <a:chExt cx="0" cy="0"/>
        </a:xfrm>
      </p:grpSpPr>
      <p:sp>
        <p:nvSpPr>
          <p:cNvPr id="1499" name="Google Shape;1499;g227a6cc51ee_0_8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0" name="Google Shape;1500;g227a6cc51ee_0_8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5"/>
        <p:cNvGrpSpPr/>
        <p:nvPr/>
      </p:nvGrpSpPr>
      <p:grpSpPr>
        <a:xfrm>
          <a:off x="0" y="0"/>
          <a:ext cx="0" cy="0"/>
          <a:chOff x="0" y="0"/>
          <a:chExt cx="0" cy="0"/>
        </a:xfrm>
      </p:grpSpPr>
      <p:sp>
        <p:nvSpPr>
          <p:cNvPr id="1506" name="Google Shape;1506;g1fc5f5d8f8c_1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7" name="Google Shape;1507;g1fc5f5d8f8c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2"/>
        <p:cNvGrpSpPr/>
        <p:nvPr/>
      </p:nvGrpSpPr>
      <p:grpSpPr>
        <a:xfrm>
          <a:off x="0" y="0"/>
          <a:ext cx="0" cy="0"/>
          <a:chOff x="0" y="0"/>
          <a:chExt cx="0" cy="0"/>
        </a:xfrm>
      </p:grpSpPr>
      <p:sp>
        <p:nvSpPr>
          <p:cNvPr id="1553" name="Google Shape;1553;g1fc5f5d8f8c_1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4" name="Google Shape;1554;g1fc5f5d8f8c_1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4"/>
        <p:cNvGrpSpPr/>
        <p:nvPr/>
      </p:nvGrpSpPr>
      <p:grpSpPr>
        <a:xfrm>
          <a:off x="0" y="0"/>
          <a:ext cx="0" cy="0"/>
          <a:chOff x="0" y="0"/>
          <a:chExt cx="0" cy="0"/>
        </a:xfrm>
      </p:grpSpPr>
      <p:sp>
        <p:nvSpPr>
          <p:cNvPr id="1595" name="Google Shape;1595;g1db965480e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6" name="Google Shape;1596;g1db965480e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8"/>
        <p:cNvGrpSpPr/>
        <p:nvPr/>
      </p:nvGrpSpPr>
      <p:grpSpPr>
        <a:xfrm>
          <a:off x="0" y="0"/>
          <a:ext cx="0" cy="0"/>
          <a:chOff x="0" y="0"/>
          <a:chExt cx="0" cy="0"/>
        </a:xfrm>
      </p:grpSpPr>
      <p:sp>
        <p:nvSpPr>
          <p:cNvPr id="1629" name="Google Shape;1629;g1db965480e5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0" name="Google Shape;1630;g1db965480e5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6"/>
        <p:cNvGrpSpPr/>
        <p:nvPr/>
      </p:nvGrpSpPr>
      <p:grpSpPr>
        <a:xfrm>
          <a:off x="0" y="0"/>
          <a:ext cx="0" cy="0"/>
          <a:chOff x="0" y="0"/>
          <a:chExt cx="0" cy="0"/>
        </a:xfrm>
      </p:grpSpPr>
      <p:sp>
        <p:nvSpPr>
          <p:cNvPr id="2107" name="Google Shape;2107;g22bcbe4281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8" name="Google Shape;2108;g22bcbe4281d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1003bd6ff0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1003bd6ff0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227a6cc51e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227a6cc51e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1003bd6ff09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1003bd6ff0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227a6cc51ee_0_2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1" name="Google Shape;851;g227a6cc51ee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227a6cc51ee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227a6cc51ee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1fc5f5d8f8c_1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1fc5f5d8f8c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Google Shape;1414;g1fc5f5d8f8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5" name="Google Shape;1415;g1fc5f5d8f8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g227a6cc51ee_0_7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4" name="Google Shape;1424;g227a6cc51ee_0_7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22375" y="539500"/>
            <a:ext cx="4921200" cy="22941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4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22375" y="2864038"/>
            <a:ext cx="4921200" cy="336300"/>
          </a:xfrm>
          <a:prstGeom prst="rect">
            <a:avLst/>
          </a:prstGeom>
          <a:noFill/>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a:off x="-512876" y="229000"/>
            <a:ext cx="1503053" cy="405345"/>
          </a:xfrm>
          <a:custGeom>
            <a:avLst/>
            <a:gdLst/>
            <a:ahLst/>
            <a:cxnLst/>
            <a:rect l="l" t="t" r="r" b="b"/>
            <a:pathLst>
              <a:path w="20502" h="5529" extrusionOk="0">
                <a:moveTo>
                  <a:pt x="5949" y="0"/>
                </a:moveTo>
                <a:cubicBezTo>
                  <a:pt x="4996" y="0"/>
                  <a:pt x="4171" y="516"/>
                  <a:pt x="4102" y="1655"/>
                </a:cubicBezTo>
                <a:cubicBezTo>
                  <a:pt x="3671" y="1475"/>
                  <a:pt x="2278" y="1272"/>
                  <a:pt x="1216" y="1272"/>
                </a:cubicBezTo>
                <a:cubicBezTo>
                  <a:pt x="656" y="1272"/>
                  <a:pt x="188" y="1328"/>
                  <a:pt x="0" y="1474"/>
                </a:cubicBezTo>
                <a:cubicBezTo>
                  <a:pt x="1014" y="2185"/>
                  <a:pt x="4397" y="2890"/>
                  <a:pt x="5679" y="3139"/>
                </a:cubicBezTo>
                <a:cubicBezTo>
                  <a:pt x="9949" y="3978"/>
                  <a:pt x="14238" y="4743"/>
                  <a:pt x="18541" y="5434"/>
                </a:cubicBezTo>
                <a:cubicBezTo>
                  <a:pt x="18844" y="5483"/>
                  <a:pt x="19167" y="5528"/>
                  <a:pt x="19480" y="5528"/>
                </a:cubicBezTo>
                <a:cubicBezTo>
                  <a:pt x="19854" y="5528"/>
                  <a:pt x="20213" y="5464"/>
                  <a:pt x="20502" y="5267"/>
                </a:cubicBezTo>
                <a:cubicBezTo>
                  <a:pt x="18736" y="4548"/>
                  <a:pt x="16722" y="3877"/>
                  <a:pt x="14910" y="3239"/>
                </a:cubicBezTo>
                <a:cubicBezTo>
                  <a:pt x="15017" y="2291"/>
                  <a:pt x="13901" y="1265"/>
                  <a:pt x="12797" y="1265"/>
                </a:cubicBezTo>
                <a:cubicBezTo>
                  <a:pt x="12525" y="1265"/>
                  <a:pt x="12255" y="1327"/>
                  <a:pt x="12003" y="1467"/>
                </a:cubicBezTo>
                <a:cubicBezTo>
                  <a:pt x="11882" y="667"/>
                  <a:pt x="11013" y="290"/>
                  <a:pt x="10119" y="290"/>
                </a:cubicBezTo>
                <a:cubicBezTo>
                  <a:pt x="9379" y="290"/>
                  <a:pt x="8622" y="548"/>
                  <a:pt x="8257" y="1038"/>
                </a:cubicBezTo>
                <a:cubicBezTo>
                  <a:pt x="7649" y="368"/>
                  <a:pt x="6753" y="0"/>
                  <a:pt x="59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5"/>
        <p:cNvGrpSpPr/>
        <p:nvPr/>
      </p:nvGrpSpPr>
      <p:grpSpPr>
        <a:xfrm>
          <a:off x="0" y="0"/>
          <a:ext cx="0" cy="0"/>
          <a:chOff x="0" y="0"/>
          <a:chExt cx="0" cy="0"/>
        </a:xfrm>
      </p:grpSpPr>
      <p:sp>
        <p:nvSpPr>
          <p:cNvPr id="96" name="Google Shape;96;p11"/>
          <p:cNvSpPr txBox="1">
            <a:spLocks noGrp="1"/>
          </p:cNvSpPr>
          <p:nvPr>
            <p:ph type="title" hasCustomPrompt="1"/>
          </p:nvPr>
        </p:nvSpPr>
        <p:spPr>
          <a:xfrm>
            <a:off x="621100" y="539500"/>
            <a:ext cx="4689300" cy="1370700"/>
          </a:xfrm>
          <a:prstGeom prst="rect">
            <a:avLst/>
          </a:prstGeom>
        </p:spPr>
        <p:txBody>
          <a:bodyPr spcFirstLastPara="1" wrap="square" lIns="91425" tIns="91425" rIns="91425" bIns="91425" anchor="ctr" anchorCtr="0">
            <a:noAutofit/>
          </a:bodyPr>
          <a:lstStyle>
            <a:lvl1pPr lvl="0">
              <a:spcBef>
                <a:spcPts val="0"/>
              </a:spcBef>
              <a:spcAft>
                <a:spcPts val="0"/>
              </a:spcAft>
              <a:buSzPts val="12000"/>
              <a:buNone/>
              <a:defRPr sz="8000">
                <a:solidFill>
                  <a:schemeClr val="lt2"/>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7" name="Google Shape;97;p11"/>
          <p:cNvSpPr txBox="1">
            <a:spLocks noGrp="1"/>
          </p:cNvSpPr>
          <p:nvPr>
            <p:ph type="subTitle" idx="1"/>
          </p:nvPr>
        </p:nvSpPr>
        <p:spPr>
          <a:xfrm>
            <a:off x="621100" y="1910205"/>
            <a:ext cx="4689300" cy="428100"/>
          </a:xfrm>
          <a:prstGeom prst="rect">
            <a:avLst/>
          </a:prstGeom>
          <a:noFill/>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400">
                <a:latin typeface="Roboto"/>
                <a:ea typeface="Roboto"/>
                <a:cs typeface="Roboto"/>
                <a:sym typeface="Roboto"/>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grpSp>
        <p:nvGrpSpPr>
          <p:cNvPr id="98" name="Google Shape;98;p11"/>
          <p:cNvGrpSpPr/>
          <p:nvPr/>
        </p:nvGrpSpPr>
        <p:grpSpPr>
          <a:xfrm>
            <a:off x="-147375" y="3163424"/>
            <a:ext cx="9401272" cy="1980080"/>
            <a:chOff x="-763126" y="923231"/>
            <a:chExt cx="4698992" cy="2509925"/>
          </a:xfrm>
        </p:grpSpPr>
        <p:sp>
          <p:nvSpPr>
            <p:cNvPr id="99" name="Google Shape;99;p11"/>
            <p:cNvSpPr/>
            <p:nvPr/>
          </p:nvSpPr>
          <p:spPr>
            <a:xfrm>
              <a:off x="-763126" y="923903"/>
              <a:ext cx="4698974" cy="2509248"/>
            </a:xfrm>
            <a:custGeom>
              <a:avLst/>
              <a:gdLst/>
              <a:ahLst/>
              <a:cxnLst/>
              <a:rect l="l" t="t" r="r" b="b"/>
              <a:pathLst>
                <a:path w="41957" h="22405" extrusionOk="0">
                  <a:moveTo>
                    <a:pt x="34158" y="1"/>
                  </a:moveTo>
                  <a:cubicBezTo>
                    <a:pt x="32887" y="1"/>
                    <a:pt x="31491" y="25"/>
                    <a:pt x="29994" y="85"/>
                  </a:cubicBezTo>
                  <a:cubicBezTo>
                    <a:pt x="28839" y="125"/>
                    <a:pt x="27624" y="199"/>
                    <a:pt x="26355" y="293"/>
                  </a:cubicBezTo>
                  <a:cubicBezTo>
                    <a:pt x="24966" y="393"/>
                    <a:pt x="23516" y="534"/>
                    <a:pt x="22025" y="709"/>
                  </a:cubicBezTo>
                  <a:cubicBezTo>
                    <a:pt x="21106" y="823"/>
                    <a:pt x="20173" y="950"/>
                    <a:pt x="19226" y="1091"/>
                  </a:cubicBezTo>
                  <a:cubicBezTo>
                    <a:pt x="18112" y="1259"/>
                    <a:pt x="16977" y="1447"/>
                    <a:pt x="15836" y="1669"/>
                  </a:cubicBezTo>
                  <a:cubicBezTo>
                    <a:pt x="15024" y="1823"/>
                    <a:pt x="14205" y="1991"/>
                    <a:pt x="13386" y="2172"/>
                  </a:cubicBezTo>
                  <a:cubicBezTo>
                    <a:pt x="12453" y="2374"/>
                    <a:pt x="11520" y="2602"/>
                    <a:pt x="10587" y="2844"/>
                  </a:cubicBezTo>
                  <a:cubicBezTo>
                    <a:pt x="9821" y="3045"/>
                    <a:pt x="9049" y="3260"/>
                    <a:pt x="8284" y="3481"/>
                  </a:cubicBezTo>
                  <a:cubicBezTo>
                    <a:pt x="7485" y="3716"/>
                    <a:pt x="6686" y="3965"/>
                    <a:pt x="5894" y="4226"/>
                  </a:cubicBezTo>
                  <a:cubicBezTo>
                    <a:pt x="5142" y="4481"/>
                    <a:pt x="4391" y="4743"/>
                    <a:pt x="3645" y="5025"/>
                  </a:cubicBezTo>
                  <a:cubicBezTo>
                    <a:pt x="2934" y="5287"/>
                    <a:pt x="2236" y="5562"/>
                    <a:pt x="1531" y="5851"/>
                  </a:cubicBezTo>
                  <a:cubicBezTo>
                    <a:pt x="1021" y="6059"/>
                    <a:pt x="510" y="6281"/>
                    <a:pt x="0" y="6509"/>
                  </a:cubicBezTo>
                  <a:lnTo>
                    <a:pt x="0" y="22405"/>
                  </a:lnTo>
                  <a:lnTo>
                    <a:pt x="41956" y="22405"/>
                  </a:lnTo>
                  <a:lnTo>
                    <a:pt x="41956" y="346"/>
                  </a:lnTo>
                  <a:cubicBezTo>
                    <a:pt x="41956" y="346"/>
                    <a:pt x="39808" y="105"/>
                    <a:pt x="36264" y="24"/>
                  </a:cubicBezTo>
                  <a:cubicBezTo>
                    <a:pt x="35608" y="9"/>
                    <a:pt x="34905" y="1"/>
                    <a:pt x="341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1"/>
            <p:cNvSpPr/>
            <p:nvPr/>
          </p:nvSpPr>
          <p:spPr>
            <a:xfrm>
              <a:off x="2596742" y="923231"/>
              <a:ext cx="1339124" cy="479339"/>
            </a:xfrm>
            <a:custGeom>
              <a:avLst/>
              <a:gdLst/>
              <a:ahLst/>
              <a:cxnLst/>
              <a:rect l="l" t="t" r="r" b="b"/>
              <a:pathLst>
                <a:path w="11957" h="4280" extrusionOk="0">
                  <a:moveTo>
                    <a:pt x="4163" y="0"/>
                  </a:moveTo>
                  <a:cubicBezTo>
                    <a:pt x="2894" y="0"/>
                    <a:pt x="1498" y="25"/>
                    <a:pt x="0" y="84"/>
                  </a:cubicBezTo>
                  <a:cubicBezTo>
                    <a:pt x="3122" y="1144"/>
                    <a:pt x="6834" y="2433"/>
                    <a:pt x="10593" y="3783"/>
                  </a:cubicBezTo>
                  <a:cubicBezTo>
                    <a:pt x="11057" y="3950"/>
                    <a:pt x="11506" y="4118"/>
                    <a:pt x="11956" y="4279"/>
                  </a:cubicBezTo>
                  <a:lnTo>
                    <a:pt x="11956" y="2044"/>
                  </a:lnTo>
                  <a:lnTo>
                    <a:pt x="11298" y="1809"/>
                  </a:lnTo>
                  <a:cubicBezTo>
                    <a:pt x="9593" y="1198"/>
                    <a:pt x="7902" y="594"/>
                    <a:pt x="6264" y="23"/>
                  </a:cubicBezTo>
                  <a:cubicBezTo>
                    <a:pt x="5611" y="8"/>
                    <a:pt x="4909" y="0"/>
                    <a:pt x="41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1"/>
            <p:cNvSpPr/>
            <p:nvPr/>
          </p:nvSpPr>
          <p:spPr>
            <a:xfrm>
              <a:off x="1703577" y="955822"/>
              <a:ext cx="2232284" cy="1052641"/>
            </a:xfrm>
            <a:custGeom>
              <a:avLst/>
              <a:gdLst/>
              <a:ahLst/>
              <a:cxnLst/>
              <a:rect l="l" t="t" r="r" b="b"/>
              <a:pathLst>
                <a:path w="19932" h="9399" extrusionOk="0">
                  <a:moveTo>
                    <a:pt x="4337" y="1"/>
                  </a:moveTo>
                  <a:cubicBezTo>
                    <a:pt x="2947" y="102"/>
                    <a:pt x="1497" y="243"/>
                    <a:pt x="0" y="424"/>
                  </a:cubicBezTo>
                  <a:cubicBezTo>
                    <a:pt x="5680" y="2827"/>
                    <a:pt x="13379" y="6210"/>
                    <a:pt x="19931" y="9399"/>
                  </a:cubicBezTo>
                  <a:lnTo>
                    <a:pt x="19931" y="7063"/>
                  </a:lnTo>
                  <a:cubicBezTo>
                    <a:pt x="17971" y="6116"/>
                    <a:pt x="15830" y="5116"/>
                    <a:pt x="13520" y="4062"/>
                  </a:cubicBezTo>
                  <a:cubicBezTo>
                    <a:pt x="10271" y="2585"/>
                    <a:pt x="7083" y="1189"/>
                    <a:pt x="43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1"/>
            <p:cNvSpPr/>
            <p:nvPr/>
          </p:nvSpPr>
          <p:spPr>
            <a:xfrm>
              <a:off x="1009652" y="1045307"/>
              <a:ext cx="2926205" cy="1763921"/>
            </a:xfrm>
            <a:custGeom>
              <a:avLst/>
              <a:gdLst/>
              <a:ahLst/>
              <a:cxnLst/>
              <a:rect l="l" t="t" r="r" b="b"/>
              <a:pathLst>
                <a:path w="26128" h="15750" extrusionOk="0">
                  <a:moveTo>
                    <a:pt x="3390" y="1"/>
                  </a:moveTo>
                  <a:cubicBezTo>
                    <a:pt x="2276" y="169"/>
                    <a:pt x="1148" y="363"/>
                    <a:pt x="0" y="578"/>
                  </a:cubicBezTo>
                  <a:cubicBezTo>
                    <a:pt x="2921" y="2115"/>
                    <a:pt x="7828" y="4740"/>
                    <a:pt x="12923" y="7640"/>
                  </a:cubicBezTo>
                  <a:cubicBezTo>
                    <a:pt x="19038" y="11124"/>
                    <a:pt x="23247" y="13762"/>
                    <a:pt x="26127" y="15749"/>
                  </a:cubicBezTo>
                  <a:lnTo>
                    <a:pt x="26127" y="13218"/>
                  </a:lnTo>
                  <a:lnTo>
                    <a:pt x="26120" y="13218"/>
                  </a:lnTo>
                  <a:cubicBezTo>
                    <a:pt x="22979" y="11111"/>
                    <a:pt x="18917" y="8647"/>
                    <a:pt x="13957" y="5814"/>
                  </a:cubicBezTo>
                  <a:cubicBezTo>
                    <a:pt x="10056" y="3599"/>
                    <a:pt x="6270" y="1538"/>
                    <a:pt x="33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1"/>
            <p:cNvSpPr/>
            <p:nvPr/>
          </p:nvSpPr>
          <p:spPr>
            <a:xfrm>
              <a:off x="422460" y="1167158"/>
              <a:ext cx="3316396" cy="2265995"/>
            </a:xfrm>
            <a:custGeom>
              <a:avLst/>
              <a:gdLst/>
              <a:ahLst/>
              <a:cxnLst/>
              <a:rect l="l" t="t" r="r" b="b"/>
              <a:pathLst>
                <a:path w="29612" h="20233" extrusionOk="0">
                  <a:moveTo>
                    <a:pt x="2800" y="0"/>
                  </a:moveTo>
                  <a:cubicBezTo>
                    <a:pt x="1874" y="202"/>
                    <a:pt x="940" y="430"/>
                    <a:pt x="1" y="672"/>
                  </a:cubicBezTo>
                  <a:cubicBezTo>
                    <a:pt x="4988" y="3941"/>
                    <a:pt x="19582" y="13695"/>
                    <a:pt x="26624" y="20233"/>
                  </a:cubicBezTo>
                  <a:lnTo>
                    <a:pt x="29611" y="20233"/>
                  </a:lnTo>
                  <a:cubicBezTo>
                    <a:pt x="23644" y="14071"/>
                    <a:pt x="9365" y="4350"/>
                    <a:pt x="28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1"/>
            <p:cNvSpPr/>
            <p:nvPr/>
          </p:nvSpPr>
          <p:spPr>
            <a:xfrm>
              <a:off x="-103024" y="1313760"/>
              <a:ext cx="2621691" cy="2119393"/>
            </a:xfrm>
            <a:custGeom>
              <a:avLst/>
              <a:gdLst/>
              <a:ahLst/>
              <a:cxnLst/>
              <a:rect l="l" t="t" r="r" b="b"/>
              <a:pathLst>
                <a:path w="23409" h="18924" extrusionOk="0">
                  <a:moveTo>
                    <a:pt x="2390" y="0"/>
                  </a:moveTo>
                  <a:cubicBezTo>
                    <a:pt x="1591" y="235"/>
                    <a:pt x="799" y="484"/>
                    <a:pt x="0" y="745"/>
                  </a:cubicBezTo>
                  <a:cubicBezTo>
                    <a:pt x="3484" y="3619"/>
                    <a:pt x="13352" y="11882"/>
                    <a:pt x="20455" y="18924"/>
                  </a:cubicBezTo>
                  <a:lnTo>
                    <a:pt x="23408" y="18924"/>
                  </a:lnTo>
                  <a:cubicBezTo>
                    <a:pt x="16736" y="12070"/>
                    <a:pt x="6874" y="3719"/>
                    <a:pt x="23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1"/>
            <p:cNvSpPr/>
            <p:nvPr/>
          </p:nvSpPr>
          <p:spPr>
            <a:xfrm>
              <a:off x="-591772" y="1486682"/>
              <a:ext cx="1993959" cy="1946473"/>
            </a:xfrm>
            <a:custGeom>
              <a:avLst/>
              <a:gdLst/>
              <a:ahLst/>
              <a:cxnLst/>
              <a:rect l="l" t="t" r="r" b="b"/>
              <a:pathLst>
                <a:path w="17804" h="17380" extrusionOk="0">
                  <a:moveTo>
                    <a:pt x="2109" y="0"/>
                  </a:moveTo>
                  <a:cubicBezTo>
                    <a:pt x="1404" y="262"/>
                    <a:pt x="706" y="537"/>
                    <a:pt x="1" y="826"/>
                  </a:cubicBezTo>
                  <a:cubicBezTo>
                    <a:pt x="2626" y="3585"/>
                    <a:pt x="9177" y="10566"/>
                    <a:pt x="15031" y="17380"/>
                  </a:cubicBezTo>
                  <a:lnTo>
                    <a:pt x="17804" y="17380"/>
                  </a:lnTo>
                  <a:cubicBezTo>
                    <a:pt x="12010" y="10546"/>
                    <a:pt x="5264" y="3330"/>
                    <a:pt x="2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1"/>
            <p:cNvSpPr/>
            <p:nvPr/>
          </p:nvSpPr>
          <p:spPr>
            <a:xfrm>
              <a:off x="-763126" y="1800157"/>
              <a:ext cx="1162396" cy="1632999"/>
            </a:xfrm>
            <a:custGeom>
              <a:avLst/>
              <a:gdLst/>
              <a:ahLst/>
              <a:cxnLst/>
              <a:rect l="l" t="t" r="r" b="b"/>
              <a:pathLst>
                <a:path w="10379" h="14581" extrusionOk="0">
                  <a:moveTo>
                    <a:pt x="0" y="1"/>
                  </a:moveTo>
                  <a:lnTo>
                    <a:pt x="0" y="3578"/>
                  </a:lnTo>
                  <a:cubicBezTo>
                    <a:pt x="2155" y="6559"/>
                    <a:pt x="4961" y="10493"/>
                    <a:pt x="7821" y="14581"/>
                  </a:cubicBezTo>
                  <a:lnTo>
                    <a:pt x="10378" y="14581"/>
                  </a:lnTo>
                  <a:cubicBezTo>
                    <a:pt x="6391" y="8855"/>
                    <a:pt x="2390" y="3290"/>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11"/>
          <p:cNvSpPr/>
          <p:nvPr/>
        </p:nvSpPr>
        <p:spPr>
          <a:xfrm flipH="1">
            <a:off x="7082141" y="-28826"/>
            <a:ext cx="2064285" cy="958320"/>
          </a:xfrm>
          <a:custGeom>
            <a:avLst/>
            <a:gdLst/>
            <a:ahLst/>
            <a:cxnLst/>
            <a:rect l="l" t="t" r="r" b="b"/>
            <a:pathLst>
              <a:path w="13618" h="6322" extrusionOk="0">
                <a:moveTo>
                  <a:pt x="378" y="0"/>
                </a:moveTo>
                <a:cubicBezTo>
                  <a:pt x="251" y="0"/>
                  <a:pt x="125" y="9"/>
                  <a:pt x="0" y="27"/>
                </a:cubicBezTo>
                <a:lnTo>
                  <a:pt x="0" y="2907"/>
                </a:lnTo>
                <a:cubicBezTo>
                  <a:pt x="3592" y="4928"/>
                  <a:pt x="8855" y="5344"/>
                  <a:pt x="13017" y="6311"/>
                </a:cubicBezTo>
                <a:cubicBezTo>
                  <a:pt x="13048" y="6318"/>
                  <a:pt x="13078" y="6322"/>
                  <a:pt x="13107" y="6322"/>
                </a:cubicBezTo>
                <a:cubicBezTo>
                  <a:pt x="13425" y="6322"/>
                  <a:pt x="13617" y="5913"/>
                  <a:pt x="13359" y="5673"/>
                </a:cubicBezTo>
                <a:cubicBezTo>
                  <a:pt x="12395" y="4751"/>
                  <a:pt x="11073" y="3942"/>
                  <a:pt x="9846" y="3942"/>
                </a:cubicBezTo>
                <a:cubicBezTo>
                  <a:pt x="9707" y="3942"/>
                  <a:pt x="9568" y="3953"/>
                  <a:pt x="9432" y="3975"/>
                </a:cubicBezTo>
                <a:cubicBezTo>
                  <a:pt x="9550" y="2814"/>
                  <a:pt x="8551" y="2085"/>
                  <a:pt x="7588" y="2085"/>
                </a:cubicBezTo>
                <a:cubicBezTo>
                  <a:pt x="7237" y="2085"/>
                  <a:pt x="6891" y="2182"/>
                  <a:pt x="6606" y="2390"/>
                </a:cubicBezTo>
                <a:cubicBezTo>
                  <a:pt x="6586" y="1672"/>
                  <a:pt x="6498" y="806"/>
                  <a:pt x="5840" y="377"/>
                </a:cubicBezTo>
                <a:cubicBezTo>
                  <a:pt x="5567" y="225"/>
                  <a:pt x="5241" y="151"/>
                  <a:pt x="4909" y="151"/>
                </a:cubicBezTo>
                <a:cubicBezTo>
                  <a:pt x="4124" y="151"/>
                  <a:pt x="3312" y="566"/>
                  <a:pt x="3128" y="1350"/>
                </a:cubicBezTo>
                <a:cubicBezTo>
                  <a:pt x="2506" y="590"/>
                  <a:pt x="1419" y="0"/>
                  <a:pt x="3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a:off x="8406306" y="1173950"/>
            <a:ext cx="740109" cy="238806"/>
          </a:xfrm>
          <a:custGeom>
            <a:avLst/>
            <a:gdLst/>
            <a:ahLst/>
            <a:cxnLst/>
            <a:rect l="l" t="t" r="r" b="b"/>
            <a:pathLst>
              <a:path w="18925" h="6106" extrusionOk="0">
                <a:moveTo>
                  <a:pt x="9060" y="0"/>
                </a:moveTo>
                <a:cubicBezTo>
                  <a:pt x="7421" y="0"/>
                  <a:pt x="5753" y="1208"/>
                  <a:pt x="6720" y="3201"/>
                </a:cubicBezTo>
                <a:cubicBezTo>
                  <a:pt x="6237" y="3077"/>
                  <a:pt x="5652" y="2951"/>
                  <a:pt x="5078" y="2951"/>
                </a:cubicBezTo>
                <a:cubicBezTo>
                  <a:pt x="4535" y="2951"/>
                  <a:pt x="4002" y="3063"/>
                  <a:pt x="3572" y="3396"/>
                </a:cubicBezTo>
                <a:cubicBezTo>
                  <a:pt x="3176" y="3725"/>
                  <a:pt x="3021" y="4255"/>
                  <a:pt x="3330" y="4571"/>
                </a:cubicBezTo>
                <a:cubicBezTo>
                  <a:pt x="3040" y="4432"/>
                  <a:pt x="2713" y="4368"/>
                  <a:pt x="2380" y="4368"/>
                </a:cubicBezTo>
                <a:cubicBezTo>
                  <a:pt x="1249" y="4368"/>
                  <a:pt x="52" y="5100"/>
                  <a:pt x="0" y="6101"/>
                </a:cubicBezTo>
                <a:cubicBezTo>
                  <a:pt x="349" y="6104"/>
                  <a:pt x="674" y="6106"/>
                  <a:pt x="980" y="6106"/>
                </a:cubicBezTo>
                <a:cubicBezTo>
                  <a:pt x="5616" y="6106"/>
                  <a:pt x="5678" y="5755"/>
                  <a:pt x="14621" y="4584"/>
                </a:cubicBezTo>
                <a:lnTo>
                  <a:pt x="14621" y="4577"/>
                </a:lnTo>
                <a:cubicBezTo>
                  <a:pt x="15172" y="4510"/>
                  <a:pt x="17031" y="4416"/>
                  <a:pt x="18327" y="4322"/>
                </a:cubicBezTo>
                <a:cubicBezTo>
                  <a:pt x="18723" y="4302"/>
                  <a:pt x="18924" y="3893"/>
                  <a:pt x="18629" y="3711"/>
                </a:cubicBezTo>
                <a:cubicBezTo>
                  <a:pt x="17898" y="3266"/>
                  <a:pt x="17140" y="2824"/>
                  <a:pt x="16247" y="2824"/>
                </a:cubicBezTo>
                <a:cubicBezTo>
                  <a:pt x="15861" y="2824"/>
                  <a:pt x="15449" y="2907"/>
                  <a:pt x="15004" y="3107"/>
                </a:cubicBezTo>
                <a:cubicBezTo>
                  <a:pt x="14640" y="2342"/>
                  <a:pt x="14003" y="1858"/>
                  <a:pt x="13199" y="1858"/>
                </a:cubicBezTo>
                <a:cubicBezTo>
                  <a:pt x="12713" y="1858"/>
                  <a:pt x="12165" y="2036"/>
                  <a:pt x="11580" y="2436"/>
                </a:cubicBezTo>
                <a:cubicBezTo>
                  <a:pt x="11616" y="744"/>
                  <a:pt x="10346" y="0"/>
                  <a:pt x="90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a:off x="5114974" y="189516"/>
            <a:ext cx="1026228" cy="349994"/>
          </a:xfrm>
          <a:custGeom>
            <a:avLst/>
            <a:gdLst/>
            <a:ahLst/>
            <a:cxnLst/>
            <a:rect l="l" t="t" r="r" b="b"/>
            <a:pathLst>
              <a:path w="13998" h="4774" extrusionOk="0">
                <a:moveTo>
                  <a:pt x="7125" y="1"/>
                </a:moveTo>
                <a:cubicBezTo>
                  <a:pt x="6217" y="1"/>
                  <a:pt x="5375" y="534"/>
                  <a:pt x="5673" y="1719"/>
                </a:cubicBezTo>
                <a:cubicBezTo>
                  <a:pt x="5324" y="1334"/>
                  <a:pt x="4879" y="1177"/>
                  <a:pt x="4452" y="1177"/>
                </a:cubicBezTo>
                <a:cubicBezTo>
                  <a:pt x="3491" y="1177"/>
                  <a:pt x="2617" y="1972"/>
                  <a:pt x="3109" y="2766"/>
                </a:cubicBezTo>
                <a:cubicBezTo>
                  <a:pt x="2718" y="2696"/>
                  <a:pt x="2322" y="2662"/>
                  <a:pt x="1928" y="2662"/>
                </a:cubicBezTo>
                <a:cubicBezTo>
                  <a:pt x="1409" y="2662"/>
                  <a:pt x="891" y="2722"/>
                  <a:pt x="384" y="2840"/>
                </a:cubicBezTo>
                <a:cubicBezTo>
                  <a:pt x="1" y="2934"/>
                  <a:pt x="41" y="3491"/>
                  <a:pt x="431" y="3525"/>
                </a:cubicBezTo>
                <a:cubicBezTo>
                  <a:pt x="4774" y="3914"/>
                  <a:pt x="9184" y="4451"/>
                  <a:pt x="13494" y="4773"/>
                </a:cubicBezTo>
                <a:cubicBezTo>
                  <a:pt x="13997" y="4652"/>
                  <a:pt x="13937" y="3914"/>
                  <a:pt x="13420" y="3874"/>
                </a:cubicBezTo>
                <a:cubicBezTo>
                  <a:pt x="12277" y="3795"/>
                  <a:pt x="10780" y="3645"/>
                  <a:pt x="10131" y="3645"/>
                </a:cubicBezTo>
                <a:cubicBezTo>
                  <a:pt x="10117" y="3645"/>
                  <a:pt x="10104" y="3645"/>
                  <a:pt x="10090" y="3645"/>
                </a:cubicBezTo>
                <a:cubicBezTo>
                  <a:pt x="10873" y="2943"/>
                  <a:pt x="10107" y="1945"/>
                  <a:pt x="9271" y="1945"/>
                </a:cubicBezTo>
                <a:cubicBezTo>
                  <a:pt x="9132" y="1945"/>
                  <a:pt x="8991" y="1973"/>
                  <a:pt x="8855" y="2034"/>
                </a:cubicBezTo>
                <a:cubicBezTo>
                  <a:pt x="9364" y="744"/>
                  <a:pt x="8198" y="1"/>
                  <a:pt x="7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1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11"/>
        <p:cNvGrpSpPr/>
        <p:nvPr/>
      </p:nvGrpSpPr>
      <p:grpSpPr>
        <a:xfrm>
          <a:off x="0" y="0"/>
          <a:ext cx="0" cy="0"/>
          <a:chOff x="0" y="0"/>
          <a:chExt cx="0" cy="0"/>
        </a:xfrm>
      </p:grpSpPr>
      <p:sp>
        <p:nvSpPr>
          <p:cNvPr id="112" name="Google Shape;112;p13"/>
          <p:cNvSpPr txBox="1">
            <a:spLocks noGrp="1"/>
          </p:cNvSpPr>
          <p:nvPr>
            <p:ph type="title"/>
          </p:nvPr>
        </p:nvSpPr>
        <p:spPr>
          <a:xfrm>
            <a:off x="621100" y="521225"/>
            <a:ext cx="79017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3" name="Google Shape;113;p13"/>
          <p:cNvSpPr txBox="1">
            <a:spLocks noGrp="1"/>
          </p:cNvSpPr>
          <p:nvPr>
            <p:ph type="subTitle" idx="1"/>
          </p:nvPr>
        </p:nvSpPr>
        <p:spPr>
          <a:xfrm>
            <a:off x="5964530" y="1523875"/>
            <a:ext cx="2531400" cy="501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100"/>
              <a:buNone/>
              <a:defRPr sz="2400">
                <a:solidFill>
                  <a:schemeClr val="dk1"/>
                </a:solidFill>
                <a:latin typeface="Roboto Slab ExtraBold"/>
                <a:ea typeface="Roboto Slab ExtraBold"/>
                <a:cs typeface="Roboto Slab ExtraBold"/>
                <a:sym typeface="Roboto Slab ExtraBold"/>
              </a:defRPr>
            </a:lvl1pPr>
            <a:lvl2pPr lvl="1" algn="ctr" rtl="0">
              <a:spcBef>
                <a:spcPts val="0"/>
              </a:spcBef>
              <a:spcAft>
                <a:spcPts val="0"/>
              </a:spcAft>
              <a:buClr>
                <a:schemeClr val="dk1"/>
              </a:buClr>
              <a:buSzPts val="2100"/>
              <a:buNone/>
              <a:defRPr sz="2100">
                <a:solidFill>
                  <a:schemeClr val="dk1"/>
                </a:solidFill>
              </a:defRPr>
            </a:lvl2pPr>
            <a:lvl3pPr lvl="2" algn="ctr" rtl="0">
              <a:spcBef>
                <a:spcPts val="0"/>
              </a:spcBef>
              <a:spcAft>
                <a:spcPts val="0"/>
              </a:spcAft>
              <a:buClr>
                <a:schemeClr val="dk1"/>
              </a:buClr>
              <a:buSzPts val="2100"/>
              <a:buNone/>
              <a:defRPr sz="2100">
                <a:solidFill>
                  <a:schemeClr val="dk1"/>
                </a:solidFill>
              </a:defRPr>
            </a:lvl3pPr>
            <a:lvl4pPr lvl="3" algn="ctr" rtl="0">
              <a:spcBef>
                <a:spcPts val="0"/>
              </a:spcBef>
              <a:spcAft>
                <a:spcPts val="0"/>
              </a:spcAft>
              <a:buClr>
                <a:schemeClr val="dk1"/>
              </a:buClr>
              <a:buSzPts val="2100"/>
              <a:buNone/>
              <a:defRPr sz="2100">
                <a:solidFill>
                  <a:schemeClr val="dk1"/>
                </a:solidFill>
              </a:defRPr>
            </a:lvl4pPr>
            <a:lvl5pPr lvl="4" algn="ctr" rtl="0">
              <a:spcBef>
                <a:spcPts val="0"/>
              </a:spcBef>
              <a:spcAft>
                <a:spcPts val="0"/>
              </a:spcAft>
              <a:buClr>
                <a:schemeClr val="dk1"/>
              </a:buClr>
              <a:buSzPts val="2100"/>
              <a:buNone/>
              <a:defRPr sz="2100">
                <a:solidFill>
                  <a:schemeClr val="dk1"/>
                </a:solidFill>
              </a:defRPr>
            </a:lvl5pPr>
            <a:lvl6pPr lvl="5" algn="ctr" rtl="0">
              <a:spcBef>
                <a:spcPts val="0"/>
              </a:spcBef>
              <a:spcAft>
                <a:spcPts val="0"/>
              </a:spcAft>
              <a:buClr>
                <a:schemeClr val="dk1"/>
              </a:buClr>
              <a:buSzPts val="2100"/>
              <a:buNone/>
              <a:defRPr sz="2100">
                <a:solidFill>
                  <a:schemeClr val="dk1"/>
                </a:solidFill>
              </a:defRPr>
            </a:lvl6pPr>
            <a:lvl7pPr lvl="6" algn="ctr" rtl="0">
              <a:spcBef>
                <a:spcPts val="0"/>
              </a:spcBef>
              <a:spcAft>
                <a:spcPts val="0"/>
              </a:spcAft>
              <a:buClr>
                <a:schemeClr val="dk1"/>
              </a:buClr>
              <a:buSzPts val="2100"/>
              <a:buNone/>
              <a:defRPr sz="2100">
                <a:solidFill>
                  <a:schemeClr val="dk1"/>
                </a:solidFill>
              </a:defRPr>
            </a:lvl7pPr>
            <a:lvl8pPr lvl="7" algn="ctr" rtl="0">
              <a:spcBef>
                <a:spcPts val="0"/>
              </a:spcBef>
              <a:spcAft>
                <a:spcPts val="0"/>
              </a:spcAft>
              <a:buClr>
                <a:schemeClr val="dk1"/>
              </a:buClr>
              <a:buSzPts val="2100"/>
              <a:buNone/>
              <a:defRPr sz="2100">
                <a:solidFill>
                  <a:schemeClr val="dk1"/>
                </a:solidFill>
              </a:defRPr>
            </a:lvl8pPr>
            <a:lvl9pPr lvl="8" algn="ctr" rtl="0">
              <a:spcBef>
                <a:spcPts val="0"/>
              </a:spcBef>
              <a:spcAft>
                <a:spcPts val="0"/>
              </a:spcAft>
              <a:buClr>
                <a:schemeClr val="dk1"/>
              </a:buClr>
              <a:buSzPts val="2100"/>
              <a:buNone/>
              <a:defRPr sz="2100">
                <a:solidFill>
                  <a:schemeClr val="dk1"/>
                </a:solidFill>
              </a:defRPr>
            </a:lvl9pPr>
          </a:lstStyle>
          <a:p>
            <a:endParaRPr/>
          </a:p>
        </p:txBody>
      </p:sp>
      <p:sp>
        <p:nvSpPr>
          <p:cNvPr id="114" name="Google Shape;114;p13"/>
          <p:cNvSpPr txBox="1">
            <a:spLocks noGrp="1"/>
          </p:cNvSpPr>
          <p:nvPr>
            <p:ph type="subTitle" idx="2"/>
          </p:nvPr>
        </p:nvSpPr>
        <p:spPr>
          <a:xfrm>
            <a:off x="5964513" y="1922125"/>
            <a:ext cx="2531400" cy="61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115" name="Google Shape;115;p13"/>
          <p:cNvSpPr txBox="1">
            <a:spLocks noGrp="1"/>
          </p:cNvSpPr>
          <p:nvPr>
            <p:ph type="subTitle" idx="3"/>
          </p:nvPr>
        </p:nvSpPr>
        <p:spPr>
          <a:xfrm>
            <a:off x="2393925" y="1523875"/>
            <a:ext cx="2531400" cy="501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100"/>
              <a:buNone/>
              <a:defRPr sz="2400">
                <a:solidFill>
                  <a:schemeClr val="dk1"/>
                </a:solidFill>
                <a:latin typeface="Roboto Slab ExtraBold"/>
                <a:ea typeface="Roboto Slab ExtraBold"/>
                <a:cs typeface="Roboto Slab ExtraBold"/>
                <a:sym typeface="Roboto Slab ExtraBold"/>
              </a:defRPr>
            </a:lvl1pPr>
            <a:lvl2pPr lvl="1" algn="ctr" rtl="0">
              <a:spcBef>
                <a:spcPts val="0"/>
              </a:spcBef>
              <a:spcAft>
                <a:spcPts val="0"/>
              </a:spcAft>
              <a:buClr>
                <a:schemeClr val="dk1"/>
              </a:buClr>
              <a:buSzPts val="2100"/>
              <a:buNone/>
              <a:defRPr sz="2100">
                <a:solidFill>
                  <a:schemeClr val="dk1"/>
                </a:solidFill>
              </a:defRPr>
            </a:lvl2pPr>
            <a:lvl3pPr lvl="2" algn="ctr" rtl="0">
              <a:spcBef>
                <a:spcPts val="0"/>
              </a:spcBef>
              <a:spcAft>
                <a:spcPts val="0"/>
              </a:spcAft>
              <a:buClr>
                <a:schemeClr val="dk1"/>
              </a:buClr>
              <a:buSzPts val="2100"/>
              <a:buNone/>
              <a:defRPr sz="2100">
                <a:solidFill>
                  <a:schemeClr val="dk1"/>
                </a:solidFill>
              </a:defRPr>
            </a:lvl3pPr>
            <a:lvl4pPr lvl="3" algn="ctr" rtl="0">
              <a:spcBef>
                <a:spcPts val="0"/>
              </a:spcBef>
              <a:spcAft>
                <a:spcPts val="0"/>
              </a:spcAft>
              <a:buClr>
                <a:schemeClr val="dk1"/>
              </a:buClr>
              <a:buSzPts val="2100"/>
              <a:buNone/>
              <a:defRPr sz="2100">
                <a:solidFill>
                  <a:schemeClr val="dk1"/>
                </a:solidFill>
              </a:defRPr>
            </a:lvl4pPr>
            <a:lvl5pPr lvl="4" algn="ctr" rtl="0">
              <a:spcBef>
                <a:spcPts val="0"/>
              </a:spcBef>
              <a:spcAft>
                <a:spcPts val="0"/>
              </a:spcAft>
              <a:buClr>
                <a:schemeClr val="dk1"/>
              </a:buClr>
              <a:buSzPts val="2100"/>
              <a:buNone/>
              <a:defRPr sz="2100">
                <a:solidFill>
                  <a:schemeClr val="dk1"/>
                </a:solidFill>
              </a:defRPr>
            </a:lvl5pPr>
            <a:lvl6pPr lvl="5" algn="ctr" rtl="0">
              <a:spcBef>
                <a:spcPts val="0"/>
              </a:spcBef>
              <a:spcAft>
                <a:spcPts val="0"/>
              </a:spcAft>
              <a:buClr>
                <a:schemeClr val="dk1"/>
              </a:buClr>
              <a:buSzPts val="2100"/>
              <a:buNone/>
              <a:defRPr sz="2100">
                <a:solidFill>
                  <a:schemeClr val="dk1"/>
                </a:solidFill>
              </a:defRPr>
            </a:lvl6pPr>
            <a:lvl7pPr lvl="6" algn="ctr" rtl="0">
              <a:spcBef>
                <a:spcPts val="0"/>
              </a:spcBef>
              <a:spcAft>
                <a:spcPts val="0"/>
              </a:spcAft>
              <a:buClr>
                <a:schemeClr val="dk1"/>
              </a:buClr>
              <a:buSzPts val="2100"/>
              <a:buNone/>
              <a:defRPr sz="2100">
                <a:solidFill>
                  <a:schemeClr val="dk1"/>
                </a:solidFill>
              </a:defRPr>
            </a:lvl7pPr>
            <a:lvl8pPr lvl="7" algn="ctr" rtl="0">
              <a:spcBef>
                <a:spcPts val="0"/>
              </a:spcBef>
              <a:spcAft>
                <a:spcPts val="0"/>
              </a:spcAft>
              <a:buClr>
                <a:schemeClr val="dk1"/>
              </a:buClr>
              <a:buSzPts val="2100"/>
              <a:buNone/>
              <a:defRPr sz="2100">
                <a:solidFill>
                  <a:schemeClr val="dk1"/>
                </a:solidFill>
              </a:defRPr>
            </a:lvl8pPr>
            <a:lvl9pPr lvl="8" algn="ctr" rtl="0">
              <a:spcBef>
                <a:spcPts val="0"/>
              </a:spcBef>
              <a:spcAft>
                <a:spcPts val="0"/>
              </a:spcAft>
              <a:buClr>
                <a:schemeClr val="dk1"/>
              </a:buClr>
              <a:buSzPts val="2100"/>
              <a:buNone/>
              <a:defRPr sz="2100">
                <a:solidFill>
                  <a:schemeClr val="dk1"/>
                </a:solidFill>
              </a:defRPr>
            </a:lvl9pPr>
          </a:lstStyle>
          <a:p>
            <a:endParaRPr/>
          </a:p>
        </p:txBody>
      </p:sp>
      <p:sp>
        <p:nvSpPr>
          <p:cNvPr id="116" name="Google Shape;116;p13"/>
          <p:cNvSpPr txBox="1">
            <a:spLocks noGrp="1"/>
          </p:cNvSpPr>
          <p:nvPr>
            <p:ph type="subTitle" idx="4"/>
          </p:nvPr>
        </p:nvSpPr>
        <p:spPr>
          <a:xfrm>
            <a:off x="2393913" y="1922125"/>
            <a:ext cx="2531400" cy="61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117" name="Google Shape;117;p13"/>
          <p:cNvSpPr txBox="1">
            <a:spLocks noGrp="1"/>
          </p:cNvSpPr>
          <p:nvPr>
            <p:ph type="subTitle" idx="5"/>
          </p:nvPr>
        </p:nvSpPr>
        <p:spPr>
          <a:xfrm>
            <a:off x="5964530" y="2759350"/>
            <a:ext cx="2531400" cy="501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100"/>
              <a:buNone/>
              <a:defRPr sz="2400">
                <a:solidFill>
                  <a:schemeClr val="dk1"/>
                </a:solidFill>
                <a:latin typeface="Roboto Slab ExtraBold"/>
                <a:ea typeface="Roboto Slab ExtraBold"/>
                <a:cs typeface="Roboto Slab ExtraBold"/>
                <a:sym typeface="Roboto Slab ExtraBold"/>
              </a:defRPr>
            </a:lvl1pPr>
            <a:lvl2pPr lvl="1" algn="ctr" rtl="0">
              <a:spcBef>
                <a:spcPts val="0"/>
              </a:spcBef>
              <a:spcAft>
                <a:spcPts val="0"/>
              </a:spcAft>
              <a:buClr>
                <a:schemeClr val="dk1"/>
              </a:buClr>
              <a:buSzPts val="2100"/>
              <a:buNone/>
              <a:defRPr sz="2100">
                <a:solidFill>
                  <a:schemeClr val="dk1"/>
                </a:solidFill>
              </a:defRPr>
            </a:lvl2pPr>
            <a:lvl3pPr lvl="2" algn="ctr" rtl="0">
              <a:spcBef>
                <a:spcPts val="0"/>
              </a:spcBef>
              <a:spcAft>
                <a:spcPts val="0"/>
              </a:spcAft>
              <a:buClr>
                <a:schemeClr val="dk1"/>
              </a:buClr>
              <a:buSzPts val="2100"/>
              <a:buNone/>
              <a:defRPr sz="2100">
                <a:solidFill>
                  <a:schemeClr val="dk1"/>
                </a:solidFill>
              </a:defRPr>
            </a:lvl3pPr>
            <a:lvl4pPr lvl="3" algn="ctr" rtl="0">
              <a:spcBef>
                <a:spcPts val="0"/>
              </a:spcBef>
              <a:spcAft>
                <a:spcPts val="0"/>
              </a:spcAft>
              <a:buClr>
                <a:schemeClr val="dk1"/>
              </a:buClr>
              <a:buSzPts val="2100"/>
              <a:buNone/>
              <a:defRPr sz="2100">
                <a:solidFill>
                  <a:schemeClr val="dk1"/>
                </a:solidFill>
              </a:defRPr>
            </a:lvl4pPr>
            <a:lvl5pPr lvl="4" algn="ctr" rtl="0">
              <a:spcBef>
                <a:spcPts val="0"/>
              </a:spcBef>
              <a:spcAft>
                <a:spcPts val="0"/>
              </a:spcAft>
              <a:buClr>
                <a:schemeClr val="dk1"/>
              </a:buClr>
              <a:buSzPts val="2100"/>
              <a:buNone/>
              <a:defRPr sz="2100">
                <a:solidFill>
                  <a:schemeClr val="dk1"/>
                </a:solidFill>
              </a:defRPr>
            </a:lvl5pPr>
            <a:lvl6pPr lvl="5" algn="ctr" rtl="0">
              <a:spcBef>
                <a:spcPts val="0"/>
              </a:spcBef>
              <a:spcAft>
                <a:spcPts val="0"/>
              </a:spcAft>
              <a:buClr>
                <a:schemeClr val="dk1"/>
              </a:buClr>
              <a:buSzPts val="2100"/>
              <a:buNone/>
              <a:defRPr sz="2100">
                <a:solidFill>
                  <a:schemeClr val="dk1"/>
                </a:solidFill>
              </a:defRPr>
            </a:lvl6pPr>
            <a:lvl7pPr lvl="6" algn="ctr" rtl="0">
              <a:spcBef>
                <a:spcPts val="0"/>
              </a:spcBef>
              <a:spcAft>
                <a:spcPts val="0"/>
              </a:spcAft>
              <a:buClr>
                <a:schemeClr val="dk1"/>
              </a:buClr>
              <a:buSzPts val="2100"/>
              <a:buNone/>
              <a:defRPr sz="2100">
                <a:solidFill>
                  <a:schemeClr val="dk1"/>
                </a:solidFill>
              </a:defRPr>
            </a:lvl7pPr>
            <a:lvl8pPr lvl="7" algn="ctr" rtl="0">
              <a:spcBef>
                <a:spcPts val="0"/>
              </a:spcBef>
              <a:spcAft>
                <a:spcPts val="0"/>
              </a:spcAft>
              <a:buClr>
                <a:schemeClr val="dk1"/>
              </a:buClr>
              <a:buSzPts val="2100"/>
              <a:buNone/>
              <a:defRPr sz="2100">
                <a:solidFill>
                  <a:schemeClr val="dk1"/>
                </a:solidFill>
              </a:defRPr>
            </a:lvl8pPr>
            <a:lvl9pPr lvl="8" algn="ctr" rtl="0">
              <a:spcBef>
                <a:spcPts val="0"/>
              </a:spcBef>
              <a:spcAft>
                <a:spcPts val="0"/>
              </a:spcAft>
              <a:buClr>
                <a:schemeClr val="dk1"/>
              </a:buClr>
              <a:buSzPts val="2100"/>
              <a:buNone/>
              <a:defRPr sz="2100">
                <a:solidFill>
                  <a:schemeClr val="dk1"/>
                </a:solidFill>
              </a:defRPr>
            </a:lvl9pPr>
          </a:lstStyle>
          <a:p>
            <a:endParaRPr/>
          </a:p>
        </p:txBody>
      </p:sp>
      <p:sp>
        <p:nvSpPr>
          <p:cNvPr id="118" name="Google Shape;118;p13"/>
          <p:cNvSpPr txBox="1">
            <a:spLocks noGrp="1"/>
          </p:cNvSpPr>
          <p:nvPr>
            <p:ph type="subTitle" idx="6"/>
          </p:nvPr>
        </p:nvSpPr>
        <p:spPr>
          <a:xfrm>
            <a:off x="5964513" y="3157650"/>
            <a:ext cx="2531400" cy="61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119" name="Google Shape;119;p13"/>
          <p:cNvSpPr txBox="1">
            <a:spLocks noGrp="1"/>
          </p:cNvSpPr>
          <p:nvPr>
            <p:ph type="subTitle" idx="7"/>
          </p:nvPr>
        </p:nvSpPr>
        <p:spPr>
          <a:xfrm>
            <a:off x="2393925" y="2759350"/>
            <a:ext cx="2531400" cy="501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100"/>
              <a:buNone/>
              <a:defRPr sz="2400">
                <a:solidFill>
                  <a:schemeClr val="dk1"/>
                </a:solidFill>
                <a:latin typeface="Roboto Slab ExtraBold"/>
                <a:ea typeface="Roboto Slab ExtraBold"/>
                <a:cs typeface="Roboto Slab ExtraBold"/>
                <a:sym typeface="Roboto Slab ExtraBold"/>
              </a:defRPr>
            </a:lvl1pPr>
            <a:lvl2pPr lvl="1" algn="ctr" rtl="0">
              <a:spcBef>
                <a:spcPts val="0"/>
              </a:spcBef>
              <a:spcAft>
                <a:spcPts val="0"/>
              </a:spcAft>
              <a:buClr>
                <a:schemeClr val="dk1"/>
              </a:buClr>
              <a:buSzPts val="2100"/>
              <a:buNone/>
              <a:defRPr sz="2100">
                <a:solidFill>
                  <a:schemeClr val="dk1"/>
                </a:solidFill>
              </a:defRPr>
            </a:lvl2pPr>
            <a:lvl3pPr lvl="2" algn="ctr" rtl="0">
              <a:spcBef>
                <a:spcPts val="0"/>
              </a:spcBef>
              <a:spcAft>
                <a:spcPts val="0"/>
              </a:spcAft>
              <a:buClr>
                <a:schemeClr val="dk1"/>
              </a:buClr>
              <a:buSzPts val="2100"/>
              <a:buNone/>
              <a:defRPr sz="2100">
                <a:solidFill>
                  <a:schemeClr val="dk1"/>
                </a:solidFill>
              </a:defRPr>
            </a:lvl3pPr>
            <a:lvl4pPr lvl="3" algn="ctr" rtl="0">
              <a:spcBef>
                <a:spcPts val="0"/>
              </a:spcBef>
              <a:spcAft>
                <a:spcPts val="0"/>
              </a:spcAft>
              <a:buClr>
                <a:schemeClr val="dk1"/>
              </a:buClr>
              <a:buSzPts val="2100"/>
              <a:buNone/>
              <a:defRPr sz="2100">
                <a:solidFill>
                  <a:schemeClr val="dk1"/>
                </a:solidFill>
              </a:defRPr>
            </a:lvl4pPr>
            <a:lvl5pPr lvl="4" algn="ctr" rtl="0">
              <a:spcBef>
                <a:spcPts val="0"/>
              </a:spcBef>
              <a:spcAft>
                <a:spcPts val="0"/>
              </a:spcAft>
              <a:buClr>
                <a:schemeClr val="dk1"/>
              </a:buClr>
              <a:buSzPts val="2100"/>
              <a:buNone/>
              <a:defRPr sz="2100">
                <a:solidFill>
                  <a:schemeClr val="dk1"/>
                </a:solidFill>
              </a:defRPr>
            </a:lvl5pPr>
            <a:lvl6pPr lvl="5" algn="ctr" rtl="0">
              <a:spcBef>
                <a:spcPts val="0"/>
              </a:spcBef>
              <a:spcAft>
                <a:spcPts val="0"/>
              </a:spcAft>
              <a:buClr>
                <a:schemeClr val="dk1"/>
              </a:buClr>
              <a:buSzPts val="2100"/>
              <a:buNone/>
              <a:defRPr sz="2100">
                <a:solidFill>
                  <a:schemeClr val="dk1"/>
                </a:solidFill>
              </a:defRPr>
            </a:lvl6pPr>
            <a:lvl7pPr lvl="6" algn="ctr" rtl="0">
              <a:spcBef>
                <a:spcPts val="0"/>
              </a:spcBef>
              <a:spcAft>
                <a:spcPts val="0"/>
              </a:spcAft>
              <a:buClr>
                <a:schemeClr val="dk1"/>
              </a:buClr>
              <a:buSzPts val="2100"/>
              <a:buNone/>
              <a:defRPr sz="2100">
                <a:solidFill>
                  <a:schemeClr val="dk1"/>
                </a:solidFill>
              </a:defRPr>
            </a:lvl7pPr>
            <a:lvl8pPr lvl="7" algn="ctr" rtl="0">
              <a:spcBef>
                <a:spcPts val="0"/>
              </a:spcBef>
              <a:spcAft>
                <a:spcPts val="0"/>
              </a:spcAft>
              <a:buClr>
                <a:schemeClr val="dk1"/>
              </a:buClr>
              <a:buSzPts val="2100"/>
              <a:buNone/>
              <a:defRPr sz="2100">
                <a:solidFill>
                  <a:schemeClr val="dk1"/>
                </a:solidFill>
              </a:defRPr>
            </a:lvl8pPr>
            <a:lvl9pPr lvl="8" algn="ctr" rtl="0">
              <a:spcBef>
                <a:spcPts val="0"/>
              </a:spcBef>
              <a:spcAft>
                <a:spcPts val="0"/>
              </a:spcAft>
              <a:buClr>
                <a:schemeClr val="dk1"/>
              </a:buClr>
              <a:buSzPts val="2100"/>
              <a:buNone/>
              <a:defRPr sz="2100">
                <a:solidFill>
                  <a:schemeClr val="dk1"/>
                </a:solidFill>
              </a:defRPr>
            </a:lvl9pPr>
          </a:lstStyle>
          <a:p>
            <a:endParaRPr/>
          </a:p>
        </p:txBody>
      </p:sp>
      <p:sp>
        <p:nvSpPr>
          <p:cNvPr id="120" name="Google Shape;120;p13"/>
          <p:cNvSpPr txBox="1">
            <a:spLocks noGrp="1"/>
          </p:cNvSpPr>
          <p:nvPr>
            <p:ph type="subTitle" idx="8"/>
          </p:nvPr>
        </p:nvSpPr>
        <p:spPr>
          <a:xfrm>
            <a:off x="2393913" y="3157650"/>
            <a:ext cx="2531400" cy="61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121" name="Google Shape;121;p13"/>
          <p:cNvSpPr txBox="1">
            <a:spLocks noGrp="1"/>
          </p:cNvSpPr>
          <p:nvPr>
            <p:ph type="title" idx="9" hasCustomPrompt="1"/>
          </p:nvPr>
        </p:nvSpPr>
        <p:spPr>
          <a:xfrm>
            <a:off x="1354713" y="1483075"/>
            <a:ext cx="1039200" cy="58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3800">
                <a:solidFill>
                  <a:schemeClr val="l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22" name="Google Shape;122;p13"/>
          <p:cNvSpPr txBox="1">
            <a:spLocks noGrp="1"/>
          </p:cNvSpPr>
          <p:nvPr>
            <p:ph type="title" idx="13" hasCustomPrompt="1"/>
          </p:nvPr>
        </p:nvSpPr>
        <p:spPr>
          <a:xfrm>
            <a:off x="4925313" y="1483075"/>
            <a:ext cx="1039200" cy="58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3800">
                <a:solidFill>
                  <a:schemeClr val="l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23" name="Google Shape;123;p13"/>
          <p:cNvSpPr txBox="1">
            <a:spLocks noGrp="1"/>
          </p:cNvSpPr>
          <p:nvPr>
            <p:ph type="title" idx="14" hasCustomPrompt="1"/>
          </p:nvPr>
        </p:nvSpPr>
        <p:spPr>
          <a:xfrm>
            <a:off x="1354713" y="2718550"/>
            <a:ext cx="1039200" cy="58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3800">
                <a:solidFill>
                  <a:schemeClr val="l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24" name="Google Shape;124;p13"/>
          <p:cNvSpPr txBox="1">
            <a:spLocks noGrp="1"/>
          </p:cNvSpPr>
          <p:nvPr>
            <p:ph type="title" idx="15" hasCustomPrompt="1"/>
          </p:nvPr>
        </p:nvSpPr>
        <p:spPr>
          <a:xfrm>
            <a:off x="4925313" y="2718561"/>
            <a:ext cx="1039200" cy="58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3800">
                <a:solidFill>
                  <a:schemeClr val="l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25" name="Google Shape;125;p13"/>
          <p:cNvSpPr/>
          <p:nvPr/>
        </p:nvSpPr>
        <p:spPr>
          <a:xfrm>
            <a:off x="7839031" y="987925"/>
            <a:ext cx="740109" cy="238806"/>
          </a:xfrm>
          <a:custGeom>
            <a:avLst/>
            <a:gdLst/>
            <a:ahLst/>
            <a:cxnLst/>
            <a:rect l="l" t="t" r="r" b="b"/>
            <a:pathLst>
              <a:path w="18925" h="6106" extrusionOk="0">
                <a:moveTo>
                  <a:pt x="9060" y="0"/>
                </a:moveTo>
                <a:cubicBezTo>
                  <a:pt x="7421" y="0"/>
                  <a:pt x="5753" y="1208"/>
                  <a:pt x="6720" y="3201"/>
                </a:cubicBezTo>
                <a:cubicBezTo>
                  <a:pt x="6237" y="3077"/>
                  <a:pt x="5652" y="2951"/>
                  <a:pt x="5078" y="2951"/>
                </a:cubicBezTo>
                <a:cubicBezTo>
                  <a:pt x="4535" y="2951"/>
                  <a:pt x="4002" y="3063"/>
                  <a:pt x="3572" y="3396"/>
                </a:cubicBezTo>
                <a:cubicBezTo>
                  <a:pt x="3176" y="3725"/>
                  <a:pt x="3021" y="4255"/>
                  <a:pt x="3330" y="4571"/>
                </a:cubicBezTo>
                <a:cubicBezTo>
                  <a:pt x="3040" y="4432"/>
                  <a:pt x="2713" y="4368"/>
                  <a:pt x="2380" y="4368"/>
                </a:cubicBezTo>
                <a:cubicBezTo>
                  <a:pt x="1249" y="4368"/>
                  <a:pt x="52" y="5100"/>
                  <a:pt x="0" y="6101"/>
                </a:cubicBezTo>
                <a:cubicBezTo>
                  <a:pt x="349" y="6104"/>
                  <a:pt x="674" y="6106"/>
                  <a:pt x="980" y="6106"/>
                </a:cubicBezTo>
                <a:cubicBezTo>
                  <a:pt x="5616" y="6106"/>
                  <a:pt x="5678" y="5755"/>
                  <a:pt x="14621" y="4584"/>
                </a:cubicBezTo>
                <a:lnTo>
                  <a:pt x="14621" y="4577"/>
                </a:lnTo>
                <a:cubicBezTo>
                  <a:pt x="15172" y="4510"/>
                  <a:pt x="17031" y="4416"/>
                  <a:pt x="18327" y="4322"/>
                </a:cubicBezTo>
                <a:cubicBezTo>
                  <a:pt x="18723" y="4302"/>
                  <a:pt x="18924" y="3893"/>
                  <a:pt x="18629" y="3711"/>
                </a:cubicBezTo>
                <a:cubicBezTo>
                  <a:pt x="17898" y="3266"/>
                  <a:pt x="17140" y="2824"/>
                  <a:pt x="16247" y="2824"/>
                </a:cubicBezTo>
                <a:cubicBezTo>
                  <a:pt x="15861" y="2824"/>
                  <a:pt x="15449" y="2907"/>
                  <a:pt x="15004" y="3107"/>
                </a:cubicBezTo>
                <a:cubicBezTo>
                  <a:pt x="14640" y="2342"/>
                  <a:pt x="14003" y="1858"/>
                  <a:pt x="13199" y="1858"/>
                </a:cubicBezTo>
                <a:cubicBezTo>
                  <a:pt x="12713" y="1858"/>
                  <a:pt x="12165" y="2036"/>
                  <a:pt x="11580" y="2436"/>
                </a:cubicBezTo>
                <a:cubicBezTo>
                  <a:pt x="11616" y="744"/>
                  <a:pt x="10346" y="0"/>
                  <a:pt x="90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8254671" y="288851"/>
            <a:ext cx="1469895" cy="501306"/>
          </a:xfrm>
          <a:custGeom>
            <a:avLst/>
            <a:gdLst/>
            <a:ahLst/>
            <a:cxnLst/>
            <a:rect l="l" t="t" r="r" b="b"/>
            <a:pathLst>
              <a:path w="13998" h="4774" extrusionOk="0">
                <a:moveTo>
                  <a:pt x="7125" y="1"/>
                </a:moveTo>
                <a:cubicBezTo>
                  <a:pt x="6217" y="1"/>
                  <a:pt x="5375" y="534"/>
                  <a:pt x="5673" y="1719"/>
                </a:cubicBezTo>
                <a:cubicBezTo>
                  <a:pt x="5324" y="1334"/>
                  <a:pt x="4879" y="1177"/>
                  <a:pt x="4452" y="1177"/>
                </a:cubicBezTo>
                <a:cubicBezTo>
                  <a:pt x="3491" y="1177"/>
                  <a:pt x="2617" y="1972"/>
                  <a:pt x="3109" y="2766"/>
                </a:cubicBezTo>
                <a:cubicBezTo>
                  <a:pt x="2718" y="2696"/>
                  <a:pt x="2322" y="2662"/>
                  <a:pt x="1928" y="2662"/>
                </a:cubicBezTo>
                <a:cubicBezTo>
                  <a:pt x="1409" y="2662"/>
                  <a:pt x="891" y="2722"/>
                  <a:pt x="384" y="2840"/>
                </a:cubicBezTo>
                <a:cubicBezTo>
                  <a:pt x="1" y="2934"/>
                  <a:pt x="41" y="3491"/>
                  <a:pt x="431" y="3525"/>
                </a:cubicBezTo>
                <a:cubicBezTo>
                  <a:pt x="4774" y="3914"/>
                  <a:pt x="9184" y="4451"/>
                  <a:pt x="13494" y="4773"/>
                </a:cubicBezTo>
                <a:cubicBezTo>
                  <a:pt x="13997" y="4652"/>
                  <a:pt x="13937" y="3914"/>
                  <a:pt x="13420" y="3874"/>
                </a:cubicBezTo>
                <a:cubicBezTo>
                  <a:pt x="12277" y="3795"/>
                  <a:pt x="10780" y="3645"/>
                  <a:pt x="10131" y="3645"/>
                </a:cubicBezTo>
                <a:cubicBezTo>
                  <a:pt x="10117" y="3645"/>
                  <a:pt x="10104" y="3645"/>
                  <a:pt x="10090" y="3645"/>
                </a:cubicBezTo>
                <a:cubicBezTo>
                  <a:pt x="10873" y="2943"/>
                  <a:pt x="10107" y="1945"/>
                  <a:pt x="9271" y="1945"/>
                </a:cubicBezTo>
                <a:cubicBezTo>
                  <a:pt x="9132" y="1945"/>
                  <a:pt x="8991" y="1973"/>
                  <a:pt x="8855" y="2034"/>
                </a:cubicBezTo>
                <a:cubicBezTo>
                  <a:pt x="9364" y="744"/>
                  <a:pt x="8198" y="1"/>
                  <a:pt x="7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2_1">
    <p:spTree>
      <p:nvGrpSpPr>
        <p:cNvPr id="1" name="Shape 127"/>
        <p:cNvGrpSpPr/>
        <p:nvPr/>
      </p:nvGrpSpPr>
      <p:grpSpPr>
        <a:xfrm>
          <a:off x="0" y="0"/>
          <a:ext cx="0" cy="0"/>
          <a:chOff x="0" y="0"/>
          <a:chExt cx="0" cy="0"/>
        </a:xfrm>
      </p:grpSpPr>
      <p:sp>
        <p:nvSpPr>
          <p:cNvPr id="128" name="Google Shape;128;p14"/>
          <p:cNvSpPr txBox="1">
            <a:spLocks noGrp="1"/>
          </p:cNvSpPr>
          <p:nvPr>
            <p:ph type="title"/>
          </p:nvPr>
        </p:nvSpPr>
        <p:spPr>
          <a:xfrm>
            <a:off x="621100" y="521225"/>
            <a:ext cx="7901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9" name="Google Shape;129;p14"/>
          <p:cNvSpPr txBox="1">
            <a:spLocks noGrp="1"/>
          </p:cNvSpPr>
          <p:nvPr>
            <p:ph type="subTitle" idx="1"/>
          </p:nvPr>
        </p:nvSpPr>
        <p:spPr>
          <a:xfrm>
            <a:off x="3467534" y="2263750"/>
            <a:ext cx="2209200" cy="51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000"/>
              <a:buFont typeface="Roboto Slab"/>
              <a:buNone/>
              <a:defRPr sz="2400" b="1">
                <a:solidFill>
                  <a:schemeClr val="dk1"/>
                </a:solidFill>
                <a:latin typeface="Roboto Slab"/>
                <a:ea typeface="Roboto Slab"/>
                <a:cs typeface="Roboto Slab"/>
                <a:sym typeface="Roboto Slab"/>
              </a:defRPr>
            </a:lvl1pPr>
            <a:lvl2pPr lvl="1"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2pPr>
            <a:lvl3pPr lvl="2"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3pPr>
            <a:lvl4pPr lvl="3"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4pPr>
            <a:lvl5pPr lvl="4"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5pPr>
            <a:lvl6pPr lvl="5"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6pPr>
            <a:lvl7pPr lvl="6"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7pPr>
            <a:lvl8pPr lvl="7"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8pPr>
            <a:lvl9pPr lvl="8"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9pPr>
          </a:lstStyle>
          <a:p>
            <a:endParaRPr/>
          </a:p>
        </p:txBody>
      </p:sp>
      <p:sp>
        <p:nvSpPr>
          <p:cNvPr id="130" name="Google Shape;130;p14"/>
          <p:cNvSpPr txBox="1">
            <a:spLocks noGrp="1"/>
          </p:cNvSpPr>
          <p:nvPr>
            <p:ph type="subTitle" idx="2"/>
          </p:nvPr>
        </p:nvSpPr>
        <p:spPr>
          <a:xfrm>
            <a:off x="3467538" y="2642550"/>
            <a:ext cx="2209200" cy="90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atin typeface="Roboto"/>
                <a:ea typeface="Roboto"/>
                <a:cs typeface="Roboto"/>
                <a:sym typeface="Roboto"/>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31" name="Google Shape;131;p14"/>
          <p:cNvSpPr txBox="1">
            <a:spLocks noGrp="1"/>
          </p:cNvSpPr>
          <p:nvPr>
            <p:ph type="subTitle" idx="3"/>
          </p:nvPr>
        </p:nvSpPr>
        <p:spPr>
          <a:xfrm>
            <a:off x="870569" y="2263750"/>
            <a:ext cx="2209200" cy="51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000"/>
              <a:buFont typeface="Roboto Slab"/>
              <a:buNone/>
              <a:defRPr sz="2400" b="1">
                <a:solidFill>
                  <a:schemeClr val="dk1"/>
                </a:solidFill>
                <a:latin typeface="Roboto Slab"/>
                <a:ea typeface="Roboto Slab"/>
                <a:cs typeface="Roboto Slab"/>
                <a:sym typeface="Roboto Slab"/>
              </a:defRPr>
            </a:lvl1pPr>
            <a:lvl2pPr lvl="1"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2pPr>
            <a:lvl3pPr lvl="2"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3pPr>
            <a:lvl4pPr lvl="3"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4pPr>
            <a:lvl5pPr lvl="4"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5pPr>
            <a:lvl6pPr lvl="5"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6pPr>
            <a:lvl7pPr lvl="6"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7pPr>
            <a:lvl8pPr lvl="7"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8pPr>
            <a:lvl9pPr lvl="8"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9pPr>
          </a:lstStyle>
          <a:p>
            <a:endParaRPr/>
          </a:p>
        </p:txBody>
      </p:sp>
      <p:sp>
        <p:nvSpPr>
          <p:cNvPr id="132" name="Google Shape;132;p14"/>
          <p:cNvSpPr txBox="1">
            <a:spLocks noGrp="1"/>
          </p:cNvSpPr>
          <p:nvPr>
            <p:ph type="subTitle" idx="4"/>
          </p:nvPr>
        </p:nvSpPr>
        <p:spPr>
          <a:xfrm>
            <a:off x="870575" y="2642550"/>
            <a:ext cx="2209200" cy="90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atin typeface="Roboto"/>
                <a:ea typeface="Roboto"/>
                <a:cs typeface="Roboto"/>
                <a:sym typeface="Roboto"/>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33" name="Google Shape;133;p14"/>
          <p:cNvSpPr txBox="1">
            <a:spLocks noGrp="1"/>
          </p:cNvSpPr>
          <p:nvPr>
            <p:ph type="subTitle" idx="5"/>
          </p:nvPr>
        </p:nvSpPr>
        <p:spPr>
          <a:xfrm>
            <a:off x="6064250" y="2263750"/>
            <a:ext cx="2209200" cy="51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000"/>
              <a:buFont typeface="Roboto Slab"/>
              <a:buNone/>
              <a:defRPr sz="2400" b="1">
                <a:solidFill>
                  <a:schemeClr val="dk1"/>
                </a:solidFill>
                <a:latin typeface="Roboto Slab"/>
                <a:ea typeface="Roboto Slab"/>
                <a:cs typeface="Roboto Slab"/>
                <a:sym typeface="Roboto Slab"/>
              </a:defRPr>
            </a:lvl1pPr>
            <a:lvl2pPr lvl="1"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2pPr>
            <a:lvl3pPr lvl="2"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3pPr>
            <a:lvl4pPr lvl="3"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4pPr>
            <a:lvl5pPr lvl="4"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5pPr>
            <a:lvl6pPr lvl="5"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6pPr>
            <a:lvl7pPr lvl="6"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7pPr>
            <a:lvl8pPr lvl="7"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8pPr>
            <a:lvl9pPr lvl="8"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9pPr>
          </a:lstStyle>
          <a:p>
            <a:endParaRPr/>
          </a:p>
        </p:txBody>
      </p:sp>
      <p:sp>
        <p:nvSpPr>
          <p:cNvPr id="134" name="Google Shape;134;p14"/>
          <p:cNvSpPr txBox="1">
            <a:spLocks noGrp="1"/>
          </p:cNvSpPr>
          <p:nvPr>
            <p:ph type="subTitle" idx="6"/>
          </p:nvPr>
        </p:nvSpPr>
        <p:spPr>
          <a:xfrm>
            <a:off x="6064227" y="2642550"/>
            <a:ext cx="2209200" cy="90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atin typeface="Roboto"/>
                <a:ea typeface="Roboto"/>
                <a:cs typeface="Roboto"/>
                <a:sym typeface="Roboto"/>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35" name="Google Shape;135;p14"/>
          <p:cNvSpPr/>
          <p:nvPr/>
        </p:nvSpPr>
        <p:spPr>
          <a:xfrm flipH="1">
            <a:off x="344464" y="3676728"/>
            <a:ext cx="462985" cy="611817"/>
          </a:xfrm>
          <a:custGeom>
            <a:avLst/>
            <a:gdLst/>
            <a:ahLst/>
            <a:cxnLst/>
            <a:rect l="l" t="t" r="r" b="b"/>
            <a:pathLst>
              <a:path w="3465" h="4385" extrusionOk="0">
                <a:moveTo>
                  <a:pt x="1846" y="1"/>
                </a:moveTo>
                <a:cubicBezTo>
                  <a:pt x="1846" y="1"/>
                  <a:pt x="1773" y="1270"/>
                  <a:pt x="618" y="1612"/>
                </a:cubicBezTo>
                <a:lnTo>
                  <a:pt x="1652" y="1612"/>
                </a:lnTo>
                <a:cubicBezTo>
                  <a:pt x="1403" y="2189"/>
                  <a:pt x="927" y="2847"/>
                  <a:pt x="0" y="3129"/>
                </a:cubicBezTo>
                <a:lnTo>
                  <a:pt x="1538" y="3129"/>
                </a:lnTo>
                <a:cubicBezTo>
                  <a:pt x="1222" y="3740"/>
                  <a:pt x="665" y="4190"/>
                  <a:pt x="7" y="4384"/>
                </a:cubicBezTo>
                <a:lnTo>
                  <a:pt x="3464" y="4384"/>
                </a:lnTo>
                <a:cubicBezTo>
                  <a:pt x="2974" y="4076"/>
                  <a:pt x="2571" y="3646"/>
                  <a:pt x="2296" y="3129"/>
                </a:cubicBezTo>
                <a:lnTo>
                  <a:pt x="3464" y="3129"/>
                </a:lnTo>
                <a:cubicBezTo>
                  <a:pt x="2894" y="2767"/>
                  <a:pt x="2437" y="2236"/>
                  <a:pt x="2175" y="1612"/>
                </a:cubicBezTo>
                <a:lnTo>
                  <a:pt x="2847" y="1612"/>
                </a:lnTo>
                <a:cubicBezTo>
                  <a:pt x="2283" y="1256"/>
                  <a:pt x="1914" y="659"/>
                  <a:pt x="18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p:nvPr/>
        </p:nvSpPr>
        <p:spPr>
          <a:xfrm flipH="1">
            <a:off x="-1" y="3852807"/>
            <a:ext cx="405663" cy="536892"/>
          </a:xfrm>
          <a:custGeom>
            <a:avLst/>
            <a:gdLst/>
            <a:ahLst/>
            <a:cxnLst/>
            <a:rect l="l" t="t" r="r" b="b"/>
            <a:pathLst>
              <a:path w="3036" h="3848" extrusionOk="0">
                <a:moveTo>
                  <a:pt x="1619" y="1"/>
                </a:moveTo>
                <a:cubicBezTo>
                  <a:pt x="1619" y="1"/>
                  <a:pt x="1551" y="1115"/>
                  <a:pt x="545" y="1417"/>
                </a:cubicBezTo>
                <a:lnTo>
                  <a:pt x="1451" y="1417"/>
                </a:lnTo>
                <a:cubicBezTo>
                  <a:pt x="1236" y="1921"/>
                  <a:pt x="813" y="2505"/>
                  <a:pt x="1" y="2746"/>
                </a:cubicBezTo>
                <a:lnTo>
                  <a:pt x="1343" y="2746"/>
                </a:lnTo>
                <a:cubicBezTo>
                  <a:pt x="1061" y="3277"/>
                  <a:pt x="578" y="3680"/>
                  <a:pt x="8" y="3847"/>
                </a:cubicBezTo>
                <a:lnTo>
                  <a:pt x="3035" y="3847"/>
                </a:lnTo>
                <a:cubicBezTo>
                  <a:pt x="2605" y="3579"/>
                  <a:pt x="2250" y="3196"/>
                  <a:pt x="2008" y="2746"/>
                </a:cubicBezTo>
                <a:lnTo>
                  <a:pt x="3035" y="2746"/>
                </a:lnTo>
                <a:cubicBezTo>
                  <a:pt x="2532" y="2431"/>
                  <a:pt x="2136" y="1968"/>
                  <a:pt x="1901" y="1417"/>
                </a:cubicBezTo>
                <a:lnTo>
                  <a:pt x="2491" y="1417"/>
                </a:lnTo>
                <a:cubicBezTo>
                  <a:pt x="1995" y="1109"/>
                  <a:pt x="1672" y="585"/>
                  <a:pt x="16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4"/>
          <p:cNvSpPr/>
          <p:nvPr/>
        </p:nvSpPr>
        <p:spPr>
          <a:xfrm>
            <a:off x="-52275" y="4208125"/>
            <a:ext cx="5627063" cy="1715998"/>
          </a:xfrm>
          <a:custGeom>
            <a:avLst/>
            <a:gdLst/>
            <a:ahLst/>
            <a:cxnLst/>
            <a:rect l="l" t="t" r="r" b="b"/>
            <a:pathLst>
              <a:path w="41957" h="23080" extrusionOk="0">
                <a:moveTo>
                  <a:pt x="1" y="1"/>
                </a:moveTo>
                <a:lnTo>
                  <a:pt x="1" y="23080"/>
                </a:lnTo>
                <a:lnTo>
                  <a:pt x="41957" y="23080"/>
                </a:lnTo>
                <a:lnTo>
                  <a:pt x="41957" y="13326"/>
                </a:lnTo>
                <a:cubicBezTo>
                  <a:pt x="20133" y="2417"/>
                  <a:pt x="1"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4"/>
          <p:cNvSpPr/>
          <p:nvPr/>
        </p:nvSpPr>
        <p:spPr>
          <a:xfrm>
            <a:off x="-52275" y="4776087"/>
            <a:ext cx="3489806" cy="1148038"/>
          </a:xfrm>
          <a:custGeom>
            <a:avLst/>
            <a:gdLst/>
            <a:ahLst/>
            <a:cxnLst/>
            <a:rect l="l" t="t" r="r" b="b"/>
            <a:pathLst>
              <a:path w="26021" h="15441" extrusionOk="0">
                <a:moveTo>
                  <a:pt x="1" y="1"/>
                </a:moveTo>
                <a:lnTo>
                  <a:pt x="1" y="2444"/>
                </a:lnTo>
                <a:cubicBezTo>
                  <a:pt x="1142" y="2914"/>
                  <a:pt x="2484" y="3505"/>
                  <a:pt x="3995" y="4230"/>
                </a:cubicBezTo>
                <a:cubicBezTo>
                  <a:pt x="8284" y="6291"/>
                  <a:pt x="14756" y="9869"/>
                  <a:pt x="21878" y="15441"/>
                </a:cubicBezTo>
                <a:lnTo>
                  <a:pt x="26020" y="15441"/>
                </a:lnTo>
                <a:cubicBezTo>
                  <a:pt x="18112" y="9010"/>
                  <a:pt x="9687" y="4438"/>
                  <a:pt x="4968" y="2176"/>
                </a:cubicBezTo>
                <a:cubicBezTo>
                  <a:pt x="3015" y="1243"/>
                  <a:pt x="1337" y="53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4"/>
          <p:cNvSpPr/>
          <p:nvPr/>
        </p:nvSpPr>
        <p:spPr>
          <a:xfrm>
            <a:off x="-52275" y="4485601"/>
            <a:ext cx="5286813" cy="1438524"/>
          </a:xfrm>
          <a:custGeom>
            <a:avLst/>
            <a:gdLst/>
            <a:ahLst/>
            <a:cxnLst/>
            <a:rect l="l" t="t" r="r" b="b"/>
            <a:pathLst>
              <a:path w="39420" h="19348" extrusionOk="0">
                <a:moveTo>
                  <a:pt x="1" y="1"/>
                </a:moveTo>
                <a:lnTo>
                  <a:pt x="1" y="2364"/>
                </a:lnTo>
                <a:cubicBezTo>
                  <a:pt x="2015" y="2982"/>
                  <a:pt x="4868" y="3928"/>
                  <a:pt x="8311" y="5271"/>
                </a:cubicBezTo>
                <a:cubicBezTo>
                  <a:pt x="13957" y="7479"/>
                  <a:pt x="25107" y="13266"/>
                  <a:pt x="34754" y="19348"/>
                </a:cubicBezTo>
                <a:lnTo>
                  <a:pt x="39419" y="19348"/>
                </a:lnTo>
                <a:cubicBezTo>
                  <a:pt x="28980" y="12487"/>
                  <a:pt x="15474" y="5633"/>
                  <a:pt x="9137" y="3156"/>
                </a:cubicBezTo>
                <a:cubicBezTo>
                  <a:pt x="5210" y="1625"/>
                  <a:pt x="2068" y="612"/>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4"/>
          <p:cNvSpPr/>
          <p:nvPr/>
        </p:nvSpPr>
        <p:spPr>
          <a:xfrm>
            <a:off x="-52275" y="4210132"/>
            <a:ext cx="5627063" cy="1408040"/>
          </a:xfrm>
          <a:custGeom>
            <a:avLst/>
            <a:gdLst/>
            <a:ahLst/>
            <a:cxnLst/>
            <a:rect l="l" t="t" r="r" b="b"/>
            <a:pathLst>
              <a:path w="41957" h="18938" extrusionOk="0">
                <a:moveTo>
                  <a:pt x="1" y="0"/>
                </a:moveTo>
                <a:lnTo>
                  <a:pt x="1" y="2330"/>
                </a:lnTo>
                <a:cubicBezTo>
                  <a:pt x="2545" y="2968"/>
                  <a:pt x="6975" y="4183"/>
                  <a:pt x="12594" y="6096"/>
                </a:cubicBezTo>
                <a:cubicBezTo>
                  <a:pt x="19905" y="8580"/>
                  <a:pt x="30578" y="12742"/>
                  <a:pt x="41957" y="18938"/>
                </a:cubicBezTo>
                <a:lnTo>
                  <a:pt x="41957" y="16353"/>
                </a:lnTo>
                <a:cubicBezTo>
                  <a:pt x="30847" y="10412"/>
                  <a:pt x="20489" y="6391"/>
                  <a:pt x="13326" y="3954"/>
                </a:cubicBezTo>
                <a:cubicBezTo>
                  <a:pt x="7143" y="1846"/>
                  <a:pt x="2444" y="59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14"/>
          <p:cNvGrpSpPr/>
          <p:nvPr/>
        </p:nvGrpSpPr>
        <p:grpSpPr>
          <a:xfrm flipH="1">
            <a:off x="5969698" y="4170255"/>
            <a:ext cx="3250551" cy="1309610"/>
            <a:chOff x="737" y="3718405"/>
            <a:chExt cx="4418911" cy="1780329"/>
          </a:xfrm>
        </p:grpSpPr>
        <p:sp>
          <p:nvSpPr>
            <p:cNvPr id="142" name="Google Shape;142;p14"/>
            <p:cNvSpPr/>
            <p:nvPr/>
          </p:nvSpPr>
          <p:spPr>
            <a:xfrm>
              <a:off x="737" y="3718405"/>
              <a:ext cx="4418911" cy="1780329"/>
            </a:xfrm>
            <a:custGeom>
              <a:avLst/>
              <a:gdLst/>
              <a:ahLst/>
              <a:cxnLst/>
              <a:rect l="l" t="t" r="r" b="b"/>
              <a:pathLst>
                <a:path w="41957" h="16904" extrusionOk="0">
                  <a:moveTo>
                    <a:pt x="0" y="0"/>
                  </a:moveTo>
                  <a:lnTo>
                    <a:pt x="0" y="16904"/>
                  </a:lnTo>
                  <a:lnTo>
                    <a:pt x="41956" y="16904"/>
                  </a:lnTo>
                  <a:lnTo>
                    <a:pt x="41956" y="13628"/>
                  </a:lnTo>
                  <a:cubicBezTo>
                    <a:pt x="38559" y="11298"/>
                    <a:pt x="34773" y="9352"/>
                    <a:pt x="30907" y="7727"/>
                  </a:cubicBezTo>
                  <a:cubicBezTo>
                    <a:pt x="28537" y="6727"/>
                    <a:pt x="26140" y="5854"/>
                    <a:pt x="23784" y="5089"/>
                  </a:cubicBezTo>
                  <a:cubicBezTo>
                    <a:pt x="21079" y="4209"/>
                    <a:pt x="18427" y="3471"/>
                    <a:pt x="15930" y="2853"/>
                  </a:cubicBezTo>
                  <a:cubicBezTo>
                    <a:pt x="13856" y="2343"/>
                    <a:pt x="11895" y="1920"/>
                    <a:pt x="10103" y="1565"/>
                  </a:cubicBezTo>
                  <a:cubicBezTo>
                    <a:pt x="8116" y="1169"/>
                    <a:pt x="6330" y="866"/>
                    <a:pt x="4833" y="631"/>
                  </a:cubicBezTo>
                  <a:cubicBezTo>
                    <a:pt x="1833" y="168"/>
                    <a:pt x="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4"/>
            <p:cNvSpPr/>
            <p:nvPr/>
          </p:nvSpPr>
          <p:spPr>
            <a:xfrm>
              <a:off x="737" y="4397817"/>
              <a:ext cx="687318" cy="1100910"/>
            </a:xfrm>
            <a:custGeom>
              <a:avLst/>
              <a:gdLst/>
              <a:ahLst/>
              <a:cxnLst/>
              <a:rect l="l" t="t" r="r" b="b"/>
              <a:pathLst>
                <a:path w="6526" h="10453" extrusionOk="0">
                  <a:moveTo>
                    <a:pt x="0" y="1"/>
                  </a:moveTo>
                  <a:lnTo>
                    <a:pt x="0" y="3464"/>
                  </a:lnTo>
                  <a:cubicBezTo>
                    <a:pt x="1302" y="5284"/>
                    <a:pt x="2873" y="7720"/>
                    <a:pt x="4162" y="10453"/>
                  </a:cubicBezTo>
                  <a:lnTo>
                    <a:pt x="6525" y="10453"/>
                  </a:lnTo>
                  <a:cubicBezTo>
                    <a:pt x="4424" y="5713"/>
                    <a:pt x="1450" y="1779"/>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4"/>
            <p:cNvSpPr/>
            <p:nvPr/>
          </p:nvSpPr>
          <p:spPr>
            <a:xfrm>
              <a:off x="1369" y="3913561"/>
              <a:ext cx="1571796" cy="1585171"/>
            </a:xfrm>
            <a:custGeom>
              <a:avLst/>
              <a:gdLst/>
              <a:ahLst/>
              <a:cxnLst/>
              <a:rect l="l" t="t" r="r" b="b"/>
              <a:pathLst>
                <a:path w="14924" h="15051" extrusionOk="0">
                  <a:moveTo>
                    <a:pt x="1" y="0"/>
                  </a:moveTo>
                  <a:lnTo>
                    <a:pt x="1" y="2504"/>
                  </a:lnTo>
                  <a:cubicBezTo>
                    <a:pt x="2733" y="4552"/>
                    <a:pt x="8647" y="9345"/>
                    <a:pt x="12420" y="15051"/>
                  </a:cubicBezTo>
                  <a:lnTo>
                    <a:pt x="14924" y="15051"/>
                  </a:lnTo>
                  <a:cubicBezTo>
                    <a:pt x="13044" y="11943"/>
                    <a:pt x="10319" y="8740"/>
                    <a:pt x="6788" y="5485"/>
                  </a:cubicBezTo>
                  <a:cubicBezTo>
                    <a:pt x="4646" y="3504"/>
                    <a:pt x="2377" y="1672"/>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4"/>
            <p:cNvSpPr/>
            <p:nvPr/>
          </p:nvSpPr>
          <p:spPr>
            <a:xfrm>
              <a:off x="737" y="3718405"/>
              <a:ext cx="2466805" cy="1780329"/>
            </a:xfrm>
            <a:custGeom>
              <a:avLst/>
              <a:gdLst/>
              <a:ahLst/>
              <a:cxnLst/>
              <a:rect l="l" t="t" r="r" b="b"/>
              <a:pathLst>
                <a:path w="23422" h="16904" extrusionOk="0">
                  <a:moveTo>
                    <a:pt x="0" y="0"/>
                  </a:moveTo>
                  <a:lnTo>
                    <a:pt x="0" y="88"/>
                  </a:lnTo>
                  <a:cubicBezTo>
                    <a:pt x="3370" y="2001"/>
                    <a:pt x="6612" y="4115"/>
                    <a:pt x="9720" y="6425"/>
                  </a:cubicBezTo>
                  <a:cubicBezTo>
                    <a:pt x="14460" y="9949"/>
                    <a:pt x="18212" y="13507"/>
                    <a:pt x="20810" y="16904"/>
                  </a:cubicBezTo>
                  <a:lnTo>
                    <a:pt x="23422" y="16904"/>
                  </a:lnTo>
                  <a:cubicBezTo>
                    <a:pt x="22240" y="15239"/>
                    <a:pt x="20931" y="13661"/>
                    <a:pt x="19501" y="12198"/>
                  </a:cubicBezTo>
                  <a:cubicBezTo>
                    <a:pt x="17185" y="9795"/>
                    <a:pt x="14366" y="7351"/>
                    <a:pt x="11117" y="4934"/>
                  </a:cubicBezTo>
                  <a:cubicBezTo>
                    <a:pt x="8801" y="3203"/>
                    <a:pt x="6612" y="1753"/>
                    <a:pt x="4833" y="631"/>
                  </a:cubicBezTo>
                  <a:cubicBezTo>
                    <a:pt x="1833" y="168"/>
                    <a:pt x="0"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4"/>
            <p:cNvSpPr/>
            <p:nvPr/>
          </p:nvSpPr>
          <p:spPr>
            <a:xfrm>
              <a:off x="1064774" y="3883124"/>
              <a:ext cx="2302085" cy="1615609"/>
            </a:xfrm>
            <a:custGeom>
              <a:avLst/>
              <a:gdLst/>
              <a:ahLst/>
              <a:cxnLst/>
              <a:rect l="l" t="t" r="r" b="b"/>
              <a:pathLst>
                <a:path w="21858" h="15340" extrusionOk="0">
                  <a:moveTo>
                    <a:pt x="0" y="1"/>
                  </a:moveTo>
                  <a:lnTo>
                    <a:pt x="0" y="1"/>
                  </a:lnTo>
                  <a:cubicBezTo>
                    <a:pt x="1316" y="786"/>
                    <a:pt x="2699" y="1652"/>
                    <a:pt x="4108" y="2578"/>
                  </a:cubicBezTo>
                  <a:cubicBezTo>
                    <a:pt x="10654" y="6881"/>
                    <a:pt x="15755" y="11204"/>
                    <a:pt x="19179" y="15340"/>
                  </a:cubicBezTo>
                  <a:lnTo>
                    <a:pt x="21857" y="15340"/>
                  </a:lnTo>
                  <a:cubicBezTo>
                    <a:pt x="20407" y="13433"/>
                    <a:pt x="18622" y="11500"/>
                    <a:pt x="16507" y="9540"/>
                  </a:cubicBezTo>
                  <a:cubicBezTo>
                    <a:pt x="13560" y="6814"/>
                    <a:pt x="9969" y="4035"/>
                    <a:pt x="5827" y="1289"/>
                  </a:cubicBezTo>
                  <a:cubicBezTo>
                    <a:pt x="3753" y="779"/>
                    <a:pt x="1792" y="35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4"/>
            <p:cNvSpPr/>
            <p:nvPr/>
          </p:nvSpPr>
          <p:spPr>
            <a:xfrm>
              <a:off x="2505641" y="4254268"/>
              <a:ext cx="1763373" cy="1244461"/>
            </a:xfrm>
            <a:custGeom>
              <a:avLst/>
              <a:gdLst/>
              <a:ahLst/>
              <a:cxnLst/>
              <a:rect l="l" t="t" r="r" b="b"/>
              <a:pathLst>
                <a:path w="16743" h="11816" extrusionOk="0">
                  <a:moveTo>
                    <a:pt x="0" y="1"/>
                  </a:moveTo>
                  <a:cubicBezTo>
                    <a:pt x="5954" y="3995"/>
                    <a:pt x="10674" y="7983"/>
                    <a:pt x="14010" y="11816"/>
                  </a:cubicBezTo>
                  <a:lnTo>
                    <a:pt x="16742" y="11816"/>
                  </a:lnTo>
                  <a:cubicBezTo>
                    <a:pt x="14923" y="9553"/>
                    <a:pt x="12661" y="7264"/>
                    <a:pt x="9949" y="4942"/>
                  </a:cubicBezTo>
                  <a:cubicBezTo>
                    <a:pt x="9056" y="4176"/>
                    <a:pt x="8109" y="3404"/>
                    <a:pt x="7123" y="2639"/>
                  </a:cubicBezTo>
                  <a:cubicBezTo>
                    <a:pt x="4753" y="1639"/>
                    <a:pt x="2356" y="76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 name="Google Shape;148;p14"/>
          <p:cNvSpPr/>
          <p:nvPr/>
        </p:nvSpPr>
        <p:spPr>
          <a:xfrm>
            <a:off x="7924746" y="1509100"/>
            <a:ext cx="1176567" cy="379625"/>
          </a:xfrm>
          <a:custGeom>
            <a:avLst/>
            <a:gdLst/>
            <a:ahLst/>
            <a:cxnLst/>
            <a:rect l="l" t="t" r="r" b="b"/>
            <a:pathLst>
              <a:path w="18925" h="6106" extrusionOk="0">
                <a:moveTo>
                  <a:pt x="9060" y="0"/>
                </a:moveTo>
                <a:cubicBezTo>
                  <a:pt x="7421" y="0"/>
                  <a:pt x="5753" y="1208"/>
                  <a:pt x="6720" y="3201"/>
                </a:cubicBezTo>
                <a:cubicBezTo>
                  <a:pt x="6237" y="3077"/>
                  <a:pt x="5652" y="2951"/>
                  <a:pt x="5078" y="2951"/>
                </a:cubicBezTo>
                <a:cubicBezTo>
                  <a:pt x="4535" y="2951"/>
                  <a:pt x="4002" y="3063"/>
                  <a:pt x="3572" y="3396"/>
                </a:cubicBezTo>
                <a:cubicBezTo>
                  <a:pt x="3176" y="3725"/>
                  <a:pt x="3021" y="4255"/>
                  <a:pt x="3330" y="4571"/>
                </a:cubicBezTo>
                <a:cubicBezTo>
                  <a:pt x="3040" y="4432"/>
                  <a:pt x="2713" y="4368"/>
                  <a:pt x="2380" y="4368"/>
                </a:cubicBezTo>
                <a:cubicBezTo>
                  <a:pt x="1249" y="4368"/>
                  <a:pt x="52" y="5100"/>
                  <a:pt x="0" y="6101"/>
                </a:cubicBezTo>
                <a:cubicBezTo>
                  <a:pt x="349" y="6104"/>
                  <a:pt x="674" y="6106"/>
                  <a:pt x="980" y="6106"/>
                </a:cubicBezTo>
                <a:cubicBezTo>
                  <a:pt x="5616" y="6106"/>
                  <a:pt x="5678" y="5755"/>
                  <a:pt x="14621" y="4584"/>
                </a:cubicBezTo>
                <a:lnTo>
                  <a:pt x="14621" y="4577"/>
                </a:lnTo>
                <a:cubicBezTo>
                  <a:pt x="15172" y="4510"/>
                  <a:pt x="17031" y="4416"/>
                  <a:pt x="18327" y="4322"/>
                </a:cubicBezTo>
                <a:cubicBezTo>
                  <a:pt x="18723" y="4302"/>
                  <a:pt x="18924" y="3893"/>
                  <a:pt x="18629" y="3711"/>
                </a:cubicBezTo>
                <a:cubicBezTo>
                  <a:pt x="17898" y="3266"/>
                  <a:pt x="17140" y="2824"/>
                  <a:pt x="16247" y="2824"/>
                </a:cubicBezTo>
                <a:cubicBezTo>
                  <a:pt x="15861" y="2824"/>
                  <a:pt x="15449" y="2907"/>
                  <a:pt x="15004" y="3107"/>
                </a:cubicBezTo>
                <a:cubicBezTo>
                  <a:pt x="14640" y="2342"/>
                  <a:pt x="14003" y="1858"/>
                  <a:pt x="13199" y="1858"/>
                </a:cubicBezTo>
                <a:cubicBezTo>
                  <a:pt x="12713" y="1858"/>
                  <a:pt x="12165" y="2036"/>
                  <a:pt x="11580" y="2436"/>
                </a:cubicBezTo>
                <a:cubicBezTo>
                  <a:pt x="11616" y="744"/>
                  <a:pt x="10346" y="0"/>
                  <a:pt x="90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4"/>
          <p:cNvSpPr/>
          <p:nvPr/>
        </p:nvSpPr>
        <p:spPr>
          <a:xfrm>
            <a:off x="-1013587" y="1213899"/>
            <a:ext cx="2431418" cy="829220"/>
          </a:xfrm>
          <a:custGeom>
            <a:avLst/>
            <a:gdLst/>
            <a:ahLst/>
            <a:cxnLst/>
            <a:rect l="l" t="t" r="r" b="b"/>
            <a:pathLst>
              <a:path w="13998" h="4774" extrusionOk="0">
                <a:moveTo>
                  <a:pt x="7125" y="1"/>
                </a:moveTo>
                <a:cubicBezTo>
                  <a:pt x="6217" y="1"/>
                  <a:pt x="5375" y="534"/>
                  <a:pt x="5673" y="1719"/>
                </a:cubicBezTo>
                <a:cubicBezTo>
                  <a:pt x="5324" y="1334"/>
                  <a:pt x="4879" y="1177"/>
                  <a:pt x="4452" y="1177"/>
                </a:cubicBezTo>
                <a:cubicBezTo>
                  <a:pt x="3491" y="1177"/>
                  <a:pt x="2617" y="1972"/>
                  <a:pt x="3109" y="2766"/>
                </a:cubicBezTo>
                <a:cubicBezTo>
                  <a:pt x="2718" y="2696"/>
                  <a:pt x="2322" y="2662"/>
                  <a:pt x="1928" y="2662"/>
                </a:cubicBezTo>
                <a:cubicBezTo>
                  <a:pt x="1409" y="2662"/>
                  <a:pt x="891" y="2722"/>
                  <a:pt x="384" y="2840"/>
                </a:cubicBezTo>
                <a:cubicBezTo>
                  <a:pt x="1" y="2934"/>
                  <a:pt x="41" y="3491"/>
                  <a:pt x="431" y="3525"/>
                </a:cubicBezTo>
                <a:cubicBezTo>
                  <a:pt x="4774" y="3914"/>
                  <a:pt x="9184" y="4451"/>
                  <a:pt x="13494" y="4773"/>
                </a:cubicBezTo>
                <a:cubicBezTo>
                  <a:pt x="13997" y="4652"/>
                  <a:pt x="13937" y="3914"/>
                  <a:pt x="13420" y="3874"/>
                </a:cubicBezTo>
                <a:cubicBezTo>
                  <a:pt x="12277" y="3795"/>
                  <a:pt x="10780" y="3645"/>
                  <a:pt x="10131" y="3645"/>
                </a:cubicBezTo>
                <a:cubicBezTo>
                  <a:pt x="10117" y="3645"/>
                  <a:pt x="10104" y="3645"/>
                  <a:pt x="10090" y="3645"/>
                </a:cubicBezTo>
                <a:cubicBezTo>
                  <a:pt x="10873" y="2943"/>
                  <a:pt x="10107" y="1945"/>
                  <a:pt x="9271" y="1945"/>
                </a:cubicBezTo>
                <a:cubicBezTo>
                  <a:pt x="9132" y="1945"/>
                  <a:pt x="8991" y="1973"/>
                  <a:pt x="8855" y="2034"/>
                </a:cubicBezTo>
                <a:cubicBezTo>
                  <a:pt x="9364" y="744"/>
                  <a:pt x="8198" y="1"/>
                  <a:pt x="7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CUSTOM_2_2">
    <p:spTree>
      <p:nvGrpSpPr>
        <p:cNvPr id="1" name="Shape 150"/>
        <p:cNvGrpSpPr/>
        <p:nvPr/>
      </p:nvGrpSpPr>
      <p:grpSpPr>
        <a:xfrm>
          <a:off x="0" y="0"/>
          <a:ext cx="0" cy="0"/>
          <a:chOff x="0" y="0"/>
          <a:chExt cx="0" cy="0"/>
        </a:xfrm>
      </p:grpSpPr>
      <p:sp>
        <p:nvSpPr>
          <p:cNvPr id="151" name="Google Shape;151;p15"/>
          <p:cNvSpPr txBox="1">
            <a:spLocks noGrp="1"/>
          </p:cNvSpPr>
          <p:nvPr>
            <p:ph type="title"/>
          </p:nvPr>
        </p:nvSpPr>
        <p:spPr>
          <a:xfrm>
            <a:off x="621100" y="521225"/>
            <a:ext cx="7901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52" name="Google Shape;152;p15"/>
          <p:cNvSpPr txBox="1">
            <a:spLocks noGrp="1"/>
          </p:cNvSpPr>
          <p:nvPr>
            <p:ph type="subTitle" idx="1"/>
          </p:nvPr>
        </p:nvSpPr>
        <p:spPr>
          <a:xfrm>
            <a:off x="4865957" y="1503000"/>
            <a:ext cx="2387100" cy="51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000"/>
              <a:buFont typeface="Roboto Slab"/>
              <a:buNone/>
              <a:defRPr sz="2400" b="1">
                <a:solidFill>
                  <a:schemeClr val="dk1"/>
                </a:solidFill>
                <a:latin typeface="Roboto Slab"/>
                <a:ea typeface="Roboto Slab"/>
                <a:cs typeface="Roboto Slab"/>
                <a:sym typeface="Roboto Slab"/>
              </a:defRPr>
            </a:lvl1pPr>
            <a:lvl2pPr lvl="1"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2pPr>
            <a:lvl3pPr lvl="2"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3pPr>
            <a:lvl4pPr lvl="3"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4pPr>
            <a:lvl5pPr lvl="4"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5pPr>
            <a:lvl6pPr lvl="5"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6pPr>
            <a:lvl7pPr lvl="6"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7pPr>
            <a:lvl8pPr lvl="7"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8pPr>
            <a:lvl9pPr lvl="8"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9pPr>
          </a:lstStyle>
          <a:p>
            <a:endParaRPr/>
          </a:p>
        </p:txBody>
      </p:sp>
      <p:sp>
        <p:nvSpPr>
          <p:cNvPr id="153" name="Google Shape;153;p15"/>
          <p:cNvSpPr txBox="1">
            <a:spLocks noGrp="1"/>
          </p:cNvSpPr>
          <p:nvPr>
            <p:ph type="subTitle" idx="2"/>
          </p:nvPr>
        </p:nvSpPr>
        <p:spPr>
          <a:xfrm>
            <a:off x="4865937" y="1881800"/>
            <a:ext cx="2387100" cy="89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atin typeface="Roboto"/>
                <a:ea typeface="Roboto"/>
                <a:cs typeface="Roboto"/>
                <a:sym typeface="Roboto"/>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54" name="Google Shape;154;p15"/>
          <p:cNvSpPr txBox="1">
            <a:spLocks noGrp="1"/>
          </p:cNvSpPr>
          <p:nvPr>
            <p:ph type="subTitle" idx="3"/>
          </p:nvPr>
        </p:nvSpPr>
        <p:spPr>
          <a:xfrm>
            <a:off x="1890826" y="1503000"/>
            <a:ext cx="2387100" cy="51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000"/>
              <a:buFont typeface="Roboto Slab"/>
              <a:buNone/>
              <a:defRPr sz="2400" b="1">
                <a:solidFill>
                  <a:schemeClr val="dk1"/>
                </a:solidFill>
                <a:latin typeface="Roboto Slab"/>
                <a:ea typeface="Roboto Slab"/>
                <a:cs typeface="Roboto Slab"/>
                <a:sym typeface="Roboto Slab"/>
              </a:defRPr>
            </a:lvl1pPr>
            <a:lvl2pPr lvl="1"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2pPr>
            <a:lvl3pPr lvl="2"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3pPr>
            <a:lvl4pPr lvl="3"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4pPr>
            <a:lvl5pPr lvl="4"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5pPr>
            <a:lvl6pPr lvl="5"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6pPr>
            <a:lvl7pPr lvl="6"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7pPr>
            <a:lvl8pPr lvl="7"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8pPr>
            <a:lvl9pPr lvl="8"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9pPr>
          </a:lstStyle>
          <a:p>
            <a:endParaRPr/>
          </a:p>
        </p:txBody>
      </p:sp>
      <p:sp>
        <p:nvSpPr>
          <p:cNvPr id="155" name="Google Shape;155;p15"/>
          <p:cNvSpPr txBox="1">
            <a:spLocks noGrp="1"/>
          </p:cNvSpPr>
          <p:nvPr>
            <p:ph type="subTitle" idx="4"/>
          </p:nvPr>
        </p:nvSpPr>
        <p:spPr>
          <a:xfrm>
            <a:off x="1890838" y="1881800"/>
            <a:ext cx="2387100" cy="89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atin typeface="Roboto"/>
                <a:ea typeface="Roboto"/>
                <a:cs typeface="Roboto"/>
                <a:sym typeface="Roboto"/>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56" name="Google Shape;156;p15"/>
          <p:cNvSpPr txBox="1">
            <a:spLocks noGrp="1"/>
          </p:cNvSpPr>
          <p:nvPr>
            <p:ph type="subTitle" idx="5"/>
          </p:nvPr>
        </p:nvSpPr>
        <p:spPr>
          <a:xfrm>
            <a:off x="4865957" y="3105377"/>
            <a:ext cx="2387100" cy="51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000"/>
              <a:buFont typeface="Roboto Slab"/>
              <a:buNone/>
              <a:defRPr sz="2400" b="1">
                <a:solidFill>
                  <a:schemeClr val="dk1"/>
                </a:solidFill>
                <a:latin typeface="Roboto Slab"/>
                <a:ea typeface="Roboto Slab"/>
                <a:cs typeface="Roboto Slab"/>
                <a:sym typeface="Roboto Slab"/>
              </a:defRPr>
            </a:lvl1pPr>
            <a:lvl2pPr lvl="1"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2pPr>
            <a:lvl3pPr lvl="2"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3pPr>
            <a:lvl4pPr lvl="3"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4pPr>
            <a:lvl5pPr lvl="4"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5pPr>
            <a:lvl6pPr lvl="5"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6pPr>
            <a:lvl7pPr lvl="6"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7pPr>
            <a:lvl8pPr lvl="7"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8pPr>
            <a:lvl9pPr lvl="8"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9pPr>
          </a:lstStyle>
          <a:p>
            <a:endParaRPr/>
          </a:p>
        </p:txBody>
      </p:sp>
      <p:sp>
        <p:nvSpPr>
          <p:cNvPr id="157" name="Google Shape;157;p15"/>
          <p:cNvSpPr txBox="1">
            <a:spLocks noGrp="1"/>
          </p:cNvSpPr>
          <p:nvPr>
            <p:ph type="subTitle" idx="6"/>
          </p:nvPr>
        </p:nvSpPr>
        <p:spPr>
          <a:xfrm>
            <a:off x="4865988" y="3484125"/>
            <a:ext cx="2387100" cy="89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atin typeface="Roboto"/>
                <a:ea typeface="Roboto"/>
                <a:cs typeface="Roboto"/>
                <a:sym typeface="Roboto"/>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58" name="Google Shape;158;p15"/>
          <p:cNvSpPr txBox="1">
            <a:spLocks noGrp="1"/>
          </p:cNvSpPr>
          <p:nvPr>
            <p:ph type="subTitle" idx="7"/>
          </p:nvPr>
        </p:nvSpPr>
        <p:spPr>
          <a:xfrm>
            <a:off x="1890839" y="3105377"/>
            <a:ext cx="2387100" cy="51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000"/>
              <a:buFont typeface="Roboto Slab"/>
              <a:buNone/>
              <a:defRPr sz="2400" b="1">
                <a:solidFill>
                  <a:schemeClr val="dk1"/>
                </a:solidFill>
                <a:latin typeface="Roboto Slab"/>
                <a:ea typeface="Roboto Slab"/>
                <a:cs typeface="Roboto Slab"/>
                <a:sym typeface="Roboto Slab"/>
              </a:defRPr>
            </a:lvl1pPr>
            <a:lvl2pPr lvl="1"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2pPr>
            <a:lvl3pPr lvl="2"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3pPr>
            <a:lvl4pPr lvl="3"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4pPr>
            <a:lvl5pPr lvl="4"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5pPr>
            <a:lvl6pPr lvl="5"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6pPr>
            <a:lvl7pPr lvl="6"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7pPr>
            <a:lvl8pPr lvl="7"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8pPr>
            <a:lvl9pPr lvl="8"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9pPr>
          </a:lstStyle>
          <a:p>
            <a:endParaRPr/>
          </a:p>
        </p:txBody>
      </p:sp>
      <p:sp>
        <p:nvSpPr>
          <p:cNvPr id="159" name="Google Shape;159;p15"/>
          <p:cNvSpPr txBox="1">
            <a:spLocks noGrp="1"/>
          </p:cNvSpPr>
          <p:nvPr>
            <p:ph type="subTitle" idx="8"/>
          </p:nvPr>
        </p:nvSpPr>
        <p:spPr>
          <a:xfrm>
            <a:off x="1890813" y="3484125"/>
            <a:ext cx="2387100" cy="89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atin typeface="Roboto"/>
                <a:ea typeface="Roboto"/>
                <a:cs typeface="Roboto"/>
                <a:sym typeface="Roboto"/>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grpSp>
        <p:nvGrpSpPr>
          <p:cNvPr id="160" name="Google Shape;160;p15"/>
          <p:cNvGrpSpPr/>
          <p:nvPr/>
        </p:nvGrpSpPr>
        <p:grpSpPr>
          <a:xfrm>
            <a:off x="-151677" y="4104830"/>
            <a:ext cx="3250551" cy="1309610"/>
            <a:chOff x="737" y="3718405"/>
            <a:chExt cx="4418911" cy="1780329"/>
          </a:xfrm>
        </p:grpSpPr>
        <p:sp>
          <p:nvSpPr>
            <p:cNvPr id="161" name="Google Shape;161;p15"/>
            <p:cNvSpPr/>
            <p:nvPr/>
          </p:nvSpPr>
          <p:spPr>
            <a:xfrm>
              <a:off x="737" y="3718405"/>
              <a:ext cx="4418911" cy="1780329"/>
            </a:xfrm>
            <a:custGeom>
              <a:avLst/>
              <a:gdLst/>
              <a:ahLst/>
              <a:cxnLst/>
              <a:rect l="l" t="t" r="r" b="b"/>
              <a:pathLst>
                <a:path w="41957" h="16904" extrusionOk="0">
                  <a:moveTo>
                    <a:pt x="0" y="0"/>
                  </a:moveTo>
                  <a:lnTo>
                    <a:pt x="0" y="16904"/>
                  </a:lnTo>
                  <a:lnTo>
                    <a:pt x="41956" y="16904"/>
                  </a:lnTo>
                  <a:lnTo>
                    <a:pt x="41956" y="13628"/>
                  </a:lnTo>
                  <a:cubicBezTo>
                    <a:pt x="38559" y="11298"/>
                    <a:pt x="34773" y="9352"/>
                    <a:pt x="30907" y="7727"/>
                  </a:cubicBezTo>
                  <a:cubicBezTo>
                    <a:pt x="28537" y="6727"/>
                    <a:pt x="26140" y="5854"/>
                    <a:pt x="23784" y="5089"/>
                  </a:cubicBezTo>
                  <a:cubicBezTo>
                    <a:pt x="21079" y="4209"/>
                    <a:pt x="18427" y="3471"/>
                    <a:pt x="15930" y="2853"/>
                  </a:cubicBezTo>
                  <a:cubicBezTo>
                    <a:pt x="13856" y="2343"/>
                    <a:pt x="11895" y="1920"/>
                    <a:pt x="10103" y="1565"/>
                  </a:cubicBezTo>
                  <a:cubicBezTo>
                    <a:pt x="8116" y="1169"/>
                    <a:pt x="6330" y="866"/>
                    <a:pt x="4833" y="631"/>
                  </a:cubicBezTo>
                  <a:cubicBezTo>
                    <a:pt x="1833" y="168"/>
                    <a:pt x="0"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5"/>
            <p:cNvSpPr/>
            <p:nvPr/>
          </p:nvSpPr>
          <p:spPr>
            <a:xfrm>
              <a:off x="737" y="4397817"/>
              <a:ext cx="687318" cy="1100910"/>
            </a:xfrm>
            <a:custGeom>
              <a:avLst/>
              <a:gdLst/>
              <a:ahLst/>
              <a:cxnLst/>
              <a:rect l="l" t="t" r="r" b="b"/>
              <a:pathLst>
                <a:path w="6526" h="10453" extrusionOk="0">
                  <a:moveTo>
                    <a:pt x="0" y="1"/>
                  </a:moveTo>
                  <a:lnTo>
                    <a:pt x="0" y="3464"/>
                  </a:lnTo>
                  <a:cubicBezTo>
                    <a:pt x="1302" y="5284"/>
                    <a:pt x="2873" y="7720"/>
                    <a:pt x="4162" y="10453"/>
                  </a:cubicBezTo>
                  <a:lnTo>
                    <a:pt x="6525" y="10453"/>
                  </a:lnTo>
                  <a:cubicBezTo>
                    <a:pt x="4424" y="5713"/>
                    <a:pt x="1450" y="1779"/>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5"/>
            <p:cNvSpPr/>
            <p:nvPr/>
          </p:nvSpPr>
          <p:spPr>
            <a:xfrm>
              <a:off x="1369" y="3913561"/>
              <a:ext cx="1571796" cy="1585171"/>
            </a:xfrm>
            <a:custGeom>
              <a:avLst/>
              <a:gdLst/>
              <a:ahLst/>
              <a:cxnLst/>
              <a:rect l="l" t="t" r="r" b="b"/>
              <a:pathLst>
                <a:path w="14924" h="15051" extrusionOk="0">
                  <a:moveTo>
                    <a:pt x="1" y="0"/>
                  </a:moveTo>
                  <a:lnTo>
                    <a:pt x="1" y="2504"/>
                  </a:lnTo>
                  <a:cubicBezTo>
                    <a:pt x="2733" y="4552"/>
                    <a:pt x="8647" y="9345"/>
                    <a:pt x="12420" y="15051"/>
                  </a:cubicBezTo>
                  <a:lnTo>
                    <a:pt x="14924" y="15051"/>
                  </a:lnTo>
                  <a:cubicBezTo>
                    <a:pt x="13044" y="11943"/>
                    <a:pt x="10319" y="8740"/>
                    <a:pt x="6788" y="5485"/>
                  </a:cubicBezTo>
                  <a:cubicBezTo>
                    <a:pt x="4646" y="3504"/>
                    <a:pt x="2377" y="1672"/>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5"/>
            <p:cNvSpPr/>
            <p:nvPr/>
          </p:nvSpPr>
          <p:spPr>
            <a:xfrm>
              <a:off x="737" y="3718405"/>
              <a:ext cx="2466805" cy="1780329"/>
            </a:xfrm>
            <a:custGeom>
              <a:avLst/>
              <a:gdLst/>
              <a:ahLst/>
              <a:cxnLst/>
              <a:rect l="l" t="t" r="r" b="b"/>
              <a:pathLst>
                <a:path w="23422" h="16904" extrusionOk="0">
                  <a:moveTo>
                    <a:pt x="0" y="0"/>
                  </a:moveTo>
                  <a:lnTo>
                    <a:pt x="0" y="88"/>
                  </a:lnTo>
                  <a:cubicBezTo>
                    <a:pt x="3370" y="2001"/>
                    <a:pt x="6612" y="4115"/>
                    <a:pt x="9720" y="6425"/>
                  </a:cubicBezTo>
                  <a:cubicBezTo>
                    <a:pt x="14460" y="9949"/>
                    <a:pt x="18212" y="13507"/>
                    <a:pt x="20810" y="16904"/>
                  </a:cubicBezTo>
                  <a:lnTo>
                    <a:pt x="23422" y="16904"/>
                  </a:lnTo>
                  <a:cubicBezTo>
                    <a:pt x="22240" y="15239"/>
                    <a:pt x="20931" y="13661"/>
                    <a:pt x="19501" y="12198"/>
                  </a:cubicBezTo>
                  <a:cubicBezTo>
                    <a:pt x="17185" y="9795"/>
                    <a:pt x="14366" y="7351"/>
                    <a:pt x="11117" y="4934"/>
                  </a:cubicBezTo>
                  <a:cubicBezTo>
                    <a:pt x="8801" y="3203"/>
                    <a:pt x="6612" y="1753"/>
                    <a:pt x="4833" y="631"/>
                  </a:cubicBezTo>
                  <a:cubicBezTo>
                    <a:pt x="1833" y="168"/>
                    <a:pt x="0"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5"/>
            <p:cNvSpPr/>
            <p:nvPr/>
          </p:nvSpPr>
          <p:spPr>
            <a:xfrm>
              <a:off x="1064774" y="3883124"/>
              <a:ext cx="2302085" cy="1615609"/>
            </a:xfrm>
            <a:custGeom>
              <a:avLst/>
              <a:gdLst/>
              <a:ahLst/>
              <a:cxnLst/>
              <a:rect l="l" t="t" r="r" b="b"/>
              <a:pathLst>
                <a:path w="21858" h="15340" extrusionOk="0">
                  <a:moveTo>
                    <a:pt x="0" y="1"/>
                  </a:moveTo>
                  <a:lnTo>
                    <a:pt x="0" y="1"/>
                  </a:lnTo>
                  <a:cubicBezTo>
                    <a:pt x="1316" y="786"/>
                    <a:pt x="2699" y="1652"/>
                    <a:pt x="4108" y="2578"/>
                  </a:cubicBezTo>
                  <a:cubicBezTo>
                    <a:pt x="10654" y="6881"/>
                    <a:pt x="15755" y="11204"/>
                    <a:pt x="19179" y="15340"/>
                  </a:cubicBezTo>
                  <a:lnTo>
                    <a:pt x="21857" y="15340"/>
                  </a:lnTo>
                  <a:cubicBezTo>
                    <a:pt x="20407" y="13433"/>
                    <a:pt x="18622" y="11500"/>
                    <a:pt x="16507" y="9540"/>
                  </a:cubicBezTo>
                  <a:cubicBezTo>
                    <a:pt x="13560" y="6814"/>
                    <a:pt x="9969" y="4035"/>
                    <a:pt x="5827" y="1289"/>
                  </a:cubicBezTo>
                  <a:cubicBezTo>
                    <a:pt x="3753" y="779"/>
                    <a:pt x="1792" y="35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5"/>
            <p:cNvSpPr/>
            <p:nvPr/>
          </p:nvSpPr>
          <p:spPr>
            <a:xfrm>
              <a:off x="2505641" y="4254268"/>
              <a:ext cx="1763373" cy="1244461"/>
            </a:xfrm>
            <a:custGeom>
              <a:avLst/>
              <a:gdLst/>
              <a:ahLst/>
              <a:cxnLst/>
              <a:rect l="l" t="t" r="r" b="b"/>
              <a:pathLst>
                <a:path w="16743" h="11816" extrusionOk="0">
                  <a:moveTo>
                    <a:pt x="0" y="1"/>
                  </a:moveTo>
                  <a:cubicBezTo>
                    <a:pt x="5954" y="3995"/>
                    <a:pt x="10674" y="7983"/>
                    <a:pt x="14010" y="11816"/>
                  </a:cubicBezTo>
                  <a:lnTo>
                    <a:pt x="16742" y="11816"/>
                  </a:lnTo>
                  <a:cubicBezTo>
                    <a:pt x="14923" y="9553"/>
                    <a:pt x="12661" y="7264"/>
                    <a:pt x="9949" y="4942"/>
                  </a:cubicBezTo>
                  <a:cubicBezTo>
                    <a:pt x="9056" y="4176"/>
                    <a:pt x="8109" y="3404"/>
                    <a:pt x="7123" y="2639"/>
                  </a:cubicBezTo>
                  <a:cubicBezTo>
                    <a:pt x="4753" y="1639"/>
                    <a:pt x="2356" y="76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15"/>
          <p:cNvSpPr/>
          <p:nvPr/>
        </p:nvSpPr>
        <p:spPr>
          <a:xfrm flipH="1">
            <a:off x="7655220" y="2622425"/>
            <a:ext cx="1491205" cy="692275"/>
          </a:xfrm>
          <a:custGeom>
            <a:avLst/>
            <a:gdLst/>
            <a:ahLst/>
            <a:cxnLst/>
            <a:rect l="l" t="t" r="r" b="b"/>
            <a:pathLst>
              <a:path w="13618" h="6322" extrusionOk="0">
                <a:moveTo>
                  <a:pt x="378" y="0"/>
                </a:moveTo>
                <a:cubicBezTo>
                  <a:pt x="251" y="0"/>
                  <a:pt x="125" y="9"/>
                  <a:pt x="0" y="27"/>
                </a:cubicBezTo>
                <a:lnTo>
                  <a:pt x="0" y="2907"/>
                </a:lnTo>
                <a:cubicBezTo>
                  <a:pt x="3592" y="4928"/>
                  <a:pt x="8855" y="5344"/>
                  <a:pt x="13017" y="6311"/>
                </a:cubicBezTo>
                <a:cubicBezTo>
                  <a:pt x="13048" y="6318"/>
                  <a:pt x="13078" y="6322"/>
                  <a:pt x="13107" y="6322"/>
                </a:cubicBezTo>
                <a:cubicBezTo>
                  <a:pt x="13425" y="6322"/>
                  <a:pt x="13617" y="5913"/>
                  <a:pt x="13359" y="5673"/>
                </a:cubicBezTo>
                <a:cubicBezTo>
                  <a:pt x="12395" y="4751"/>
                  <a:pt x="11073" y="3942"/>
                  <a:pt x="9846" y="3942"/>
                </a:cubicBezTo>
                <a:cubicBezTo>
                  <a:pt x="9707" y="3942"/>
                  <a:pt x="9568" y="3953"/>
                  <a:pt x="9432" y="3975"/>
                </a:cubicBezTo>
                <a:cubicBezTo>
                  <a:pt x="9550" y="2814"/>
                  <a:pt x="8551" y="2085"/>
                  <a:pt x="7588" y="2085"/>
                </a:cubicBezTo>
                <a:cubicBezTo>
                  <a:pt x="7237" y="2085"/>
                  <a:pt x="6891" y="2182"/>
                  <a:pt x="6606" y="2390"/>
                </a:cubicBezTo>
                <a:cubicBezTo>
                  <a:pt x="6586" y="1672"/>
                  <a:pt x="6498" y="806"/>
                  <a:pt x="5840" y="377"/>
                </a:cubicBezTo>
                <a:cubicBezTo>
                  <a:pt x="5567" y="225"/>
                  <a:pt x="5241" y="151"/>
                  <a:pt x="4909" y="151"/>
                </a:cubicBezTo>
                <a:cubicBezTo>
                  <a:pt x="4124" y="151"/>
                  <a:pt x="3312" y="566"/>
                  <a:pt x="3128" y="1350"/>
                </a:cubicBezTo>
                <a:cubicBezTo>
                  <a:pt x="2506" y="590"/>
                  <a:pt x="1419" y="0"/>
                  <a:pt x="3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5"/>
          <p:cNvSpPr/>
          <p:nvPr/>
        </p:nvSpPr>
        <p:spPr>
          <a:xfrm>
            <a:off x="-303550" y="2154203"/>
            <a:ext cx="1372959" cy="468222"/>
          </a:xfrm>
          <a:custGeom>
            <a:avLst/>
            <a:gdLst/>
            <a:ahLst/>
            <a:cxnLst/>
            <a:rect l="l" t="t" r="r" b="b"/>
            <a:pathLst>
              <a:path w="13998" h="4774" extrusionOk="0">
                <a:moveTo>
                  <a:pt x="7125" y="1"/>
                </a:moveTo>
                <a:cubicBezTo>
                  <a:pt x="6217" y="1"/>
                  <a:pt x="5375" y="534"/>
                  <a:pt x="5673" y="1719"/>
                </a:cubicBezTo>
                <a:cubicBezTo>
                  <a:pt x="5324" y="1334"/>
                  <a:pt x="4879" y="1177"/>
                  <a:pt x="4452" y="1177"/>
                </a:cubicBezTo>
                <a:cubicBezTo>
                  <a:pt x="3491" y="1177"/>
                  <a:pt x="2617" y="1972"/>
                  <a:pt x="3109" y="2766"/>
                </a:cubicBezTo>
                <a:cubicBezTo>
                  <a:pt x="2718" y="2696"/>
                  <a:pt x="2322" y="2662"/>
                  <a:pt x="1928" y="2662"/>
                </a:cubicBezTo>
                <a:cubicBezTo>
                  <a:pt x="1409" y="2662"/>
                  <a:pt x="891" y="2722"/>
                  <a:pt x="384" y="2840"/>
                </a:cubicBezTo>
                <a:cubicBezTo>
                  <a:pt x="1" y="2934"/>
                  <a:pt x="41" y="3491"/>
                  <a:pt x="431" y="3525"/>
                </a:cubicBezTo>
                <a:cubicBezTo>
                  <a:pt x="4774" y="3914"/>
                  <a:pt x="9184" y="4451"/>
                  <a:pt x="13494" y="4773"/>
                </a:cubicBezTo>
                <a:cubicBezTo>
                  <a:pt x="13997" y="4652"/>
                  <a:pt x="13937" y="3914"/>
                  <a:pt x="13420" y="3874"/>
                </a:cubicBezTo>
                <a:cubicBezTo>
                  <a:pt x="12277" y="3795"/>
                  <a:pt x="10780" y="3645"/>
                  <a:pt x="10131" y="3645"/>
                </a:cubicBezTo>
                <a:cubicBezTo>
                  <a:pt x="10117" y="3645"/>
                  <a:pt x="10104" y="3645"/>
                  <a:pt x="10090" y="3645"/>
                </a:cubicBezTo>
                <a:cubicBezTo>
                  <a:pt x="10873" y="2943"/>
                  <a:pt x="10107" y="1945"/>
                  <a:pt x="9271" y="1945"/>
                </a:cubicBezTo>
                <a:cubicBezTo>
                  <a:pt x="9132" y="1945"/>
                  <a:pt x="8991" y="1973"/>
                  <a:pt x="8855" y="2034"/>
                </a:cubicBezTo>
                <a:cubicBezTo>
                  <a:pt x="9364" y="744"/>
                  <a:pt x="8198" y="1"/>
                  <a:pt x="7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5"/>
          <p:cNvSpPr/>
          <p:nvPr/>
        </p:nvSpPr>
        <p:spPr>
          <a:xfrm>
            <a:off x="8375921" y="1574050"/>
            <a:ext cx="1155135" cy="372695"/>
          </a:xfrm>
          <a:custGeom>
            <a:avLst/>
            <a:gdLst/>
            <a:ahLst/>
            <a:cxnLst/>
            <a:rect l="l" t="t" r="r" b="b"/>
            <a:pathLst>
              <a:path w="18925" h="6106" extrusionOk="0">
                <a:moveTo>
                  <a:pt x="9060" y="0"/>
                </a:moveTo>
                <a:cubicBezTo>
                  <a:pt x="7421" y="0"/>
                  <a:pt x="5753" y="1208"/>
                  <a:pt x="6720" y="3201"/>
                </a:cubicBezTo>
                <a:cubicBezTo>
                  <a:pt x="6237" y="3077"/>
                  <a:pt x="5652" y="2951"/>
                  <a:pt x="5078" y="2951"/>
                </a:cubicBezTo>
                <a:cubicBezTo>
                  <a:pt x="4535" y="2951"/>
                  <a:pt x="4002" y="3063"/>
                  <a:pt x="3572" y="3396"/>
                </a:cubicBezTo>
                <a:cubicBezTo>
                  <a:pt x="3176" y="3725"/>
                  <a:pt x="3021" y="4255"/>
                  <a:pt x="3330" y="4571"/>
                </a:cubicBezTo>
                <a:cubicBezTo>
                  <a:pt x="3040" y="4432"/>
                  <a:pt x="2713" y="4368"/>
                  <a:pt x="2380" y="4368"/>
                </a:cubicBezTo>
                <a:cubicBezTo>
                  <a:pt x="1249" y="4368"/>
                  <a:pt x="52" y="5100"/>
                  <a:pt x="0" y="6101"/>
                </a:cubicBezTo>
                <a:cubicBezTo>
                  <a:pt x="349" y="6104"/>
                  <a:pt x="674" y="6106"/>
                  <a:pt x="980" y="6106"/>
                </a:cubicBezTo>
                <a:cubicBezTo>
                  <a:pt x="5616" y="6106"/>
                  <a:pt x="5678" y="5755"/>
                  <a:pt x="14621" y="4584"/>
                </a:cubicBezTo>
                <a:lnTo>
                  <a:pt x="14621" y="4577"/>
                </a:lnTo>
                <a:cubicBezTo>
                  <a:pt x="15172" y="4510"/>
                  <a:pt x="17031" y="4416"/>
                  <a:pt x="18327" y="4322"/>
                </a:cubicBezTo>
                <a:cubicBezTo>
                  <a:pt x="18723" y="4302"/>
                  <a:pt x="18924" y="3893"/>
                  <a:pt x="18629" y="3711"/>
                </a:cubicBezTo>
                <a:cubicBezTo>
                  <a:pt x="17898" y="3266"/>
                  <a:pt x="17140" y="2824"/>
                  <a:pt x="16247" y="2824"/>
                </a:cubicBezTo>
                <a:cubicBezTo>
                  <a:pt x="15861" y="2824"/>
                  <a:pt x="15449" y="2907"/>
                  <a:pt x="15004" y="3107"/>
                </a:cubicBezTo>
                <a:cubicBezTo>
                  <a:pt x="14640" y="2342"/>
                  <a:pt x="14003" y="1858"/>
                  <a:pt x="13199" y="1858"/>
                </a:cubicBezTo>
                <a:cubicBezTo>
                  <a:pt x="12713" y="1858"/>
                  <a:pt x="12165" y="2036"/>
                  <a:pt x="11580" y="2436"/>
                </a:cubicBezTo>
                <a:cubicBezTo>
                  <a:pt x="11616" y="744"/>
                  <a:pt x="10346" y="0"/>
                  <a:pt x="90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CUSTOM_2">
    <p:spTree>
      <p:nvGrpSpPr>
        <p:cNvPr id="1" name="Shape 170"/>
        <p:cNvGrpSpPr/>
        <p:nvPr/>
      </p:nvGrpSpPr>
      <p:grpSpPr>
        <a:xfrm>
          <a:off x="0" y="0"/>
          <a:ext cx="0" cy="0"/>
          <a:chOff x="0" y="0"/>
          <a:chExt cx="0" cy="0"/>
        </a:xfrm>
      </p:grpSpPr>
      <p:sp>
        <p:nvSpPr>
          <p:cNvPr id="171" name="Google Shape;171;p16"/>
          <p:cNvSpPr txBox="1">
            <a:spLocks noGrp="1"/>
          </p:cNvSpPr>
          <p:nvPr>
            <p:ph type="title"/>
          </p:nvPr>
        </p:nvSpPr>
        <p:spPr>
          <a:xfrm>
            <a:off x="621100" y="521225"/>
            <a:ext cx="79017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72" name="Google Shape;172;p16"/>
          <p:cNvSpPr txBox="1">
            <a:spLocks noGrp="1"/>
          </p:cNvSpPr>
          <p:nvPr>
            <p:ph type="subTitle" idx="1"/>
          </p:nvPr>
        </p:nvSpPr>
        <p:spPr>
          <a:xfrm>
            <a:off x="3467543" y="1503000"/>
            <a:ext cx="2209200" cy="51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000"/>
              <a:buFont typeface="Roboto Slab"/>
              <a:buNone/>
              <a:defRPr sz="2400" b="1">
                <a:solidFill>
                  <a:schemeClr val="dk1"/>
                </a:solidFill>
                <a:latin typeface="Roboto Slab"/>
                <a:ea typeface="Roboto Slab"/>
                <a:cs typeface="Roboto Slab"/>
                <a:sym typeface="Roboto Slab"/>
              </a:defRPr>
            </a:lvl1pPr>
            <a:lvl2pPr lvl="1"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2pPr>
            <a:lvl3pPr lvl="2"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3pPr>
            <a:lvl4pPr lvl="3"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4pPr>
            <a:lvl5pPr lvl="4"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5pPr>
            <a:lvl6pPr lvl="5"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6pPr>
            <a:lvl7pPr lvl="6"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7pPr>
            <a:lvl8pPr lvl="7"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8pPr>
            <a:lvl9pPr lvl="8"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9pPr>
          </a:lstStyle>
          <a:p>
            <a:endParaRPr/>
          </a:p>
        </p:txBody>
      </p:sp>
      <p:sp>
        <p:nvSpPr>
          <p:cNvPr id="173" name="Google Shape;173;p16"/>
          <p:cNvSpPr txBox="1">
            <a:spLocks noGrp="1"/>
          </p:cNvSpPr>
          <p:nvPr>
            <p:ph type="subTitle" idx="2"/>
          </p:nvPr>
        </p:nvSpPr>
        <p:spPr>
          <a:xfrm>
            <a:off x="3467526" y="1881799"/>
            <a:ext cx="2209200" cy="8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atin typeface="Roboto"/>
                <a:ea typeface="Roboto"/>
                <a:cs typeface="Roboto"/>
                <a:sym typeface="Roboto"/>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74" name="Google Shape;174;p16"/>
          <p:cNvSpPr txBox="1">
            <a:spLocks noGrp="1"/>
          </p:cNvSpPr>
          <p:nvPr>
            <p:ph type="subTitle" idx="3"/>
          </p:nvPr>
        </p:nvSpPr>
        <p:spPr>
          <a:xfrm>
            <a:off x="870563" y="1503000"/>
            <a:ext cx="2209200" cy="51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000"/>
              <a:buFont typeface="Roboto Slab"/>
              <a:buNone/>
              <a:defRPr sz="2400" b="1">
                <a:solidFill>
                  <a:schemeClr val="dk1"/>
                </a:solidFill>
                <a:latin typeface="Roboto Slab"/>
                <a:ea typeface="Roboto Slab"/>
                <a:cs typeface="Roboto Slab"/>
                <a:sym typeface="Roboto Slab"/>
              </a:defRPr>
            </a:lvl1pPr>
            <a:lvl2pPr lvl="1"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2pPr>
            <a:lvl3pPr lvl="2"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3pPr>
            <a:lvl4pPr lvl="3"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4pPr>
            <a:lvl5pPr lvl="4"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5pPr>
            <a:lvl6pPr lvl="5"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6pPr>
            <a:lvl7pPr lvl="6"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7pPr>
            <a:lvl8pPr lvl="7"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8pPr>
            <a:lvl9pPr lvl="8"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9pPr>
          </a:lstStyle>
          <a:p>
            <a:endParaRPr/>
          </a:p>
        </p:txBody>
      </p:sp>
      <p:sp>
        <p:nvSpPr>
          <p:cNvPr id="175" name="Google Shape;175;p16"/>
          <p:cNvSpPr txBox="1">
            <a:spLocks noGrp="1"/>
          </p:cNvSpPr>
          <p:nvPr>
            <p:ph type="subTitle" idx="4"/>
          </p:nvPr>
        </p:nvSpPr>
        <p:spPr>
          <a:xfrm>
            <a:off x="870575" y="1881799"/>
            <a:ext cx="2209200" cy="8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atin typeface="Roboto"/>
                <a:ea typeface="Roboto"/>
                <a:cs typeface="Roboto"/>
                <a:sym typeface="Roboto"/>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76" name="Google Shape;176;p16"/>
          <p:cNvSpPr txBox="1">
            <a:spLocks noGrp="1"/>
          </p:cNvSpPr>
          <p:nvPr>
            <p:ph type="subTitle" idx="5"/>
          </p:nvPr>
        </p:nvSpPr>
        <p:spPr>
          <a:xfrm>
            <a:off x="6064250" y="1503000"/>
            <a:ext cx="2209200" cy="51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000"/>
              <a:buFont typeface="Roboto Slab"/>
              <a:buNone/>
              <a:defRPr sz="2400" b="1">
                <a:solidFill>
                  <a:schemeClr val="dk1"/>
                </a:solidFill>
                <a:latin typeface="Roboto Slab"/>
                <a:ea typeface="Roboto Slab"/>
                <a:cs typeface="Roboto Slab"/>
                <a:sym typeface="Roboto Slab"/>
              </a:defRPr>
            </a:lvl1pPr>
            <a:lvl2pPr lvl="1"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2pPr>
            <a:lvl3pPr lvl="2"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3pPr>
            <a:lvl4pPr lvl="3"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4pPr>
            <a:lvl5pPr lvl="4"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5pPr>
            <a:lvl6pPr lvl="5"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6pPr>
            <a:lvl7pPr lvl="6"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7pPr>
            <a:lvl8pPr lvl="7"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8pPr>
            <a:lvl9pPr lvl="8"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9pPr>
          </a:lstStyle>
          <a:p>
            <a:endParaRPr/>
          </a:p>
        </p:txBody>
      </p:sp>
      <p:sp>
        <p:nvSpPr>
          <p:cNvPr id="177" name="Google Shape;177;p16"/>
          <p:cNvSpPr txBox="1">
            <a:spLocks noGrp="1"/>
          </p:cNvSpPr>
          <p:nvPr>
            <p:ph type="subTitle" idx="6"/>
          </p:nvPr>
        </p:nvSpPr>
        <p:spPr>
          <a:xfrm>
            <a:off x="6064227" y="1881799"/>
            <a:ext cx="2209200" cy="8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atin typeface="Roboto"/>
                <a:ea typeface="Roboto"/>
                <a:cs typeface="Roboto"/>
                <a:sym typeface="Roboto"/>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78" name="Google Shape;178;p16"/>
          <p:cNvSpPr txBox="1">
            <a:spLocks noGrp="1"/>
          </p:cNvSpPr>
          <p:nvPr>
            <p:ph type="subTitle" idx="7"/>
          </p:nvPr>
        </p:nvSpPr>
        <p:spPr>
          <a:xfrm>
            <a:off x="3467543" y="3105377"/>
            <a:ext cx="2209200" cy="51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000"/>
              <a:buFont typeface="Roboto Slab"/>
              <a:buNone/>
              <a:defRPr sz="2400" b="1">
                <a:solidFill>
                  <a:schemeClr val="dk1"/>
                </a:solidFill>
                <a:latin typeface="Roboto Slab"/>
                <a:ea typeface="Roboto Slab"/>
                <a:cs typeface="Roboto Slab"/>
                <a:sym typeface="Roboto Slab"/>
              </a:defRPr>
            </a:lvl1pPr>
            <a:lvl2pPr lvl="1"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2pPr>
            <a:lvl3pPr lvl="2"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3pPr>
            <a:lvl4pPr lvl="3"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4pPr>
            <a:lvl5pPr lvl="4"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5pPr>
            <a:lvl6pPr lvl="5"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6pPr>
            <a:lvl7pPr lvl="6"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7pPr>
            <a:lvl8pPr lvl="7"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8pPr>
            <a:lvl9pPr lvl="8"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9pPr>
          </a:lstStyle>
          <a:p>
            <a:endParaRPr/>
          </a:p>
        </p:txBody>
      </p:sp>
      <p:sp>
        <p:nvSpPr>
          <p:cNvPr id="179" name="Google Shape;179;p16"/>
          <p:cNvSpPr txBox="1">
            <a:spLocks noGrp="1"/>
          </p:cNvSpPr>
          <p:nvPr>
            <p:ph type="subTitle" idx="8"/>
          </p:nvPr>
        </p:nvSpPr>
        <p:spPr>
          <a:xfrm>
            <a:off x="3467568" y="3484125"/>
            <a:ext cx="2209200" cy="8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atin typeface="Roboto"/>
                <a:ea typeface="Roboto"/>
                <a:cs typeface="Roboto"/>
                <a:sym typeface="Roboto"/>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80" name="Google Shape;180;p16"/>
          <p:cNvSpPr txBox="1">
            <a:spLocks noGrp="1"/>
          </p:cNvSpPr>
          <p:nvPr>
            <p:ph type="subTitle" idx="9"/>
          </p:nvPr>
        </p:nvSpPr>
        <p:spPr>
          <a:xfrm>
            <a:off x="870575" y="3105377"/>
            <a:ext cx="2209200" cy="51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000"/>
              <a:buFont typeface="Roboto Slab"/>
              <a:buNone/>
              <a:defRPr sz="2400" b="1">
                <a:solidFill>
                  <a:schemeClr val="dk1"/>
                </a:solidFill>
                <a:latin typeface="Roboto Slab"/>
                <a:ea typeface="Roboto Slab"/>
                <a:cs typeface="Roboto Slab"/>
                <a:sym typeface="Roboto Slab"/>
              </a:defRPr>
            </a:lvl1pPr>
            <a:lvl2pPr lvl="1"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2pPr>
            <a:lvl3pPr lvl="2"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3pPr>
            <a:lvl4pPr lvl="3"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4pPr>
            <a:lvl5pPr lvl="4"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5pPr>
            <a:lvl6pPr lvl="5"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6pPr>
            <a:lvl7pPr lvl="6"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7pPr>
            <a:lvl8pPr lvl="7"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8pPr>
            <a:lvl9pPr lvl="8"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9pPr>
          </a:lstStyle>
          <a:p>
            <a:endParaRPr/>
          </a:p>
        </p:txBody>
      </p:sp>
      <p:sp>
        <p:nvSpPr>
          <p:cNvPr id="181" name="Google Shape;181;p16"/>
          <p:cNvSpPr txBox="1">
            <a:spLocks noGrp="1"/>
          </p:cNvSpPr>
          <p:nvPr>
            <p:ph type="subTitle" idx="13"/>
          </p:nvPr>
        </p:nvSpPr>
        <p:spPr>
          <a:xfrm>
            <a:off x="870550" y="3484125"/>
            <a:ext cx="2209200" cy="8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atin typeface="Roboto"/>
                <a:ea typeface="Roboto"/>
                <a:cs typeface="Roboto"/>
                <a:sym typeface="Roboto"/>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82" name="Google Shape;182;p16"/>
          <p:cNvSpPr txBox="1">
            <a:spLocks noGrp="1"/>
          </p:cNvSpPr>
          <p:nvPr>
            <p:ph type="subTitle" idx="14"/>
          </p:nvPr>
        </p:nvSpPr>
        <p:spPr>
          <a:xfrm>
            <a:off x="6064250" y="3105377"/>
            <a:ext cx="2209200" cy="51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000"/>
              <a:buFont typeface="Roboto Slab"/>
              <a:buNone/>
              <a:defRPr sz="2400" b="1">
                <a:solidFill>
                  <a:schemeClr val="dk1"/>
                </a:solidFill>
                <a:latin typeface="Roboto Slab"/>
                <a:ea typeface="Roboto Slab"/>
                <a:cs typeface="Roboto Slab"/>
                <a:sym typeface="Roboto Slab"/>
              </a:defRPr>
            </a:lvl1pPr>
            <a:lvl2pPr lvl="1"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2pPr>
            <a:lvl3pPr lvl="2"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3pPr>
            <a:lvl4pPr lvl="3"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4pPr>
            <a:lvl5pPr lvl="4"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5pPr>
            <a:lvl6pPr lvl="5"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6pPr>
            <a:lvl7pPr lvl="6"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7pPr>
            <a:lvl8pPr lvl="7"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8pPr>
            <a:lvl9pPr lvl="8" algn="ctr" rtl="0">
              <a:spcBef>
                <a:spcPts val="0"/>
              </a:spcBef>
              <a:spcAft>
                <a:spcPts val="0"/>
              </a:spcAft>
              <a:buClr>
                <a:schemeClr val="dk1"/>
              </a:buClr>
              <a:buSzPts val="2000"/>
              <a:buFont typeface="Roboto Slab"/>
              <a:buNone/>
              <a:defRPr sz="2000">
                <a:solidFill>
                  <a:schemeClr val="dk1"/>
                </a:solidFill>
                <a:latin typeface="Roboto Slab"/>
                <a:ea typeface="Roboto Slab"/>
                <a:cs typeface="Roboto Slab"/>
                <a:sym typeface="Roboto Slab"/>
              </a:defRPr>
            </a:lvl9pPr>
          </a:lstStyle>
          <a:p>
            <a:endParaRPr/>
          </a:p>
        </p:txBody>
      </p:sp>
      <p:sp>
        <p:nvSpPr>
          <p:cNvPr id="183" name="Google Shape;183;p16"/>
          <p:cNvSpPr txBox="1">
            <a:spLocks noGrp="1"/>
          </p:cNvSpPr>
          <p:nvPr>
            <p:ph type="subTitle" idx="15"/>
          </p:nvPr>
        </p:nvSpPr>
        <p:spPr>
          <a:xfrm>
            <a:off x="6064225" y="3484125"/>
            <a:ext cx="2209200" cy="8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atin typeface="Roboto"/>
                <a:ea typeface="Roboto"/>
                <a:cs typeface="Roboto"/>
                <a:sym typeface="Roboto"/>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84" name="Google Shape;184;p16"/>
          <p:cNvSpPr/>
          <p:nvPr/>
        </p:nvSpPr>
        <p:spPr>
          <a:xfrm flipH="1">
            <a:off x="8855895" y="4112604"/>
            <a:ext cx="280873" cy="355437"/>
          </a:xfrm>
          <a:custGeom>
            <a:avLst/>
            <a:gdLst/>
            <a:ahLst/>
            <a:cxnLst/>
            <a:rect l="l" t="t" r="r" b="b"/>
            <a:pathLst>
              <a:path w="3465" h="4385" extrusionOk="0">
                <a:moveTo>
                  <a:pt x="1846" y="1"/>
                </a:moveTo>
                <a:cubicBezTo>
                  <a:pt x="1846" y="1"/>
                  <a:pt x="1773" y="1270"/>
                  <a:pt x="618" y="1612"/>
                </a:cubicBezTo>
                <a:lnTo>
                  <a:pt x="1652" y="1612"/>
                </a:lnTo>
                <a:cubicBezTo>
                  <a:pt x="1403" y="2189"/>
                  <a:pt x="927" y="2847"/>
                  <a:pt x="0" y="3129"/>
                </a:cubicBezTo>
                <a:lnTo>
                  <a:pt x="1538" y="3129"/>
                </a:lnTo>
                <a:cubicBezTo>
                  <a:pt x="1222" y="3740"/>
                  <a:pt x="665" y="4190"/>
                  <a:pt x="7" y="4384"/>
                </a:cubicBezTo>
                <a:lnTo>
                  <a:pt x="3464" y="4384"/>
                </a:lnTo>
                <a:cubicBezTo>
                  <a:pt x="2974" y="4076"/>
                  <a:pt x="2571" y="3646"/>
                  <a:pt x="2296" y="3129"/>
                </a:cubicBezTo>
                <a:lnTo>
                  <a:pt x="3464" y="3129"/>
                </a:lnTo>
                <a:cubicBezTo>
                  <a:pt x="2894" y="2767"/>
                  <a:pt x="2437" y="2236"/>
                  <a:pt x="2175" y="1612"/>
                </a:cubicBezTo>
                <a:lnTo>
                  <a:pt x="2847" y="1612"/>
                </a:lnTo>
                <a:cubicBezTo>
                  <a:pt x="2283" y="1256"/>
                  <a:pt x="1914" y="659"/>
                  <a:pt x="18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6"/>
          <p:cNvSpPr/>
          <p:nvPr/>
        </p:nvSpPr>
        <p:spPr>
          <a:xfrm flipH="1">
            <a:off x="8646927" y="4214898"/>
            <a:ext cx="246098" cy="311909"/>
          </a:xfrm>
          <a:custGeom>
            <a:avLst/>
            <a:gdLst/>
            <a:ahLst/>
            <a:cxnLst/>
            <a:rect l="l" t="t" r="r" b="b"/>
            <a:pathLst>
              <a:path w="3036" h="3848" extrusionOk="0">
                <a:moveTo>
                  <a:pt x="1619" y="1"/>
                </a:moveTo>
                <a:cubicBezTo>
                  <a:pt x="1619" y="1"/>
                  <a:pt x="1551" y="1115"/>
                  <a:pt x="545" y="1417"/>
                </a:cubicBezTo>
                <a:lnTo>
                  <a:pt x="1451" y="1417"/>
                </a:lnTo>
                <a:cubicBezTo>
                  <a:pt x="1236" y="1921"/>
                  <a:pt x="813" y="2505"/>
                  <a:pt x="1" y="2746"/>
                </a:cubicBezTo>
                <a:lnTo>
                  <a:pt x="1343" y="2746"/>
                </a:lnTo>
                <a:cubicBezTo>
                  <a:pt x="1061" y="3277"/>
                  <a:pt x="578" y="3680"/>
                  <a:pt x="8" y="3847"/>
                </a:cubicBezTo>
                <a:lnTo>
                  <a:pt x="3035" y="3847"/>
                </a:lnTo>
                <a:cubicBezTo>
                  <a:pt x="2605" y="3579"/>
                  <a:pt x="2250" y="3196"/>
                  <a:pt x="2008" y="2746"/>
                </a:cubicBezTo>
                <a:lnTo>
                  <a:pt x="3035" y="2746"/>
                </a:lnTo>
                <a:cubicBezTo>
                  <a:pt x="2532" y="2431"/>
                  <a:pt x="2136" y="1968"/>
                  <a:pt x="1901" y="1417"/>
                </a:cubicBezTo>
                <a:lnTo>
                  <a:pt x="2491" y="1417"/>
                </a:lnTo>
                <a:cubicBezTo>
                  <a:pt x="1995" y="1109"/>
                  <a:pt x="1672" y="585"/>
                  <a:pt x="16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 name="Google Shape;186;p16"/>
          <p:cNvGrpSpPr/>
          <p:nvPr/>
        </p:nvGrpSpPr>
        <p:grpSpPr>
          <a:xfrm flipH="1">
            <a:off x="6788405" y="4425012"/>
            <a:ext cx="2429517" cy="978825"/>
            <a:chOff x="737" y="3718405"/>
            <a:chExt cx="4418911" cy="1780329"/>
          </a:xfrm>
        </p:grpSpPr>
        <p:sp>
          <p:nvSpPr>
            <p:cNvPr id="187" name="Google Shape;187;p16"/>
            <p:cNvSpPr/>
            <p:nvPr/>
          </p:nvSpPr>
          <p:spPr>
            <a:xfrm>
              <a:off x="737" y="3718405"/>
              <a:ext cx="4418911" cy="1780329"/>
            </a:xfrm>
            <a:custGeom>
              <a:avLst/>
              <a:gdLst/>
              <a:ahLst/>
              <a:cxnLst/>
              <a:rect l="l" t="t" r="r" b="b"/>
              <a:pathLst>
                <a:path w="41957" h="16904" extrusionOk="0">
                  <a:moveTo>
                    <a:pt x="0" y="0"/>
                  </a:moveTo>
                  <a:lnTo>
                    <a:pt x="0" y="16904"/>
                  </a:lnTo>
                  <a:lnTo>
                    <a:pt x="41956" y="16904"/>
                  </a:lnTo>
                  <a:lnTo>
                    <a:pt x="41956" y="13628"/>
                  </a:lnTo>
                  <a:cubicBezTo>
                    <a:pt x="38559" y="11298"/>
                    <a:pt x="34773" y="9352"/>
                    <a:pt x="30907" y="7727"/>
                  </a:cubicBezTo>
                  <a:cubicBezTo>
                    <a:pt x="28537" y="6727"/>
                    <a:pt x="26140" y="5854"/>
                    <a:pt x="23784" y="5089"/>
                  </a:cubicBezTo>
                  <a:cubicBezTo>
                    <a:pt x="21079" y="4209"/>
                    <a:pt x="18427" y="3471"/>
                    <a:pt x="15930" y="2853"/>
                  </a:cubicBezTo>
                  <a:cubicBezTo>
                    <a:pt x="13856" y="2343"/>
                    <a:pt x="11895" y="1920"/>
                    <a:pt x="10103" y="1565"/>
                  </a:cubicBezTo>
                  <a:cubicBezTo>
                    <a:pt x="8116" y="1169"/>
                    <a:pt x="6330" y="866"/>
                    <a:pt x="4833" y="631"/>
                  </a:cubicBezTo>
                  <a:cubicBezTo>
                    <a:pt x="1833" y="168"/>
                    <a:pt x="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6"/>
            <p:cNvSpPr/>
            <p:nvPr/>
          </p:nvSpPr>
          <p:spPr>
            <a:xfrm>
              <a:off x="737" y="4397817"/>
              <a:ext cx="687318" cy="1100910"/>
            </a:xfrm>
            <a:custGeom>
              <a:avLst/>
              <a:gdLst/>
              <a:ahLst/>
              <a:cxnLst/>
              <a:rect l="l" t="t" r="r" b="b"/>
              <a:pathLst>
                <a:path w="6526" h="10453" extrusionOk="0">
                  <a:moveTo>
                    <a:pt x="0" y="1"/>
                  </a:moveTo>
                  <a:lnTo>
                    <a:pt x="0" y="3464"/>
                  </a:lnTo>
                  <a:cubicBezTo>
                    <a:pt x="1302" y="5284"/>
                    <a:pt x="2873" y="7720"/>
                    <a:pt x="4162" y="10453"/>
                  </a:cubicBezTo>
                  <a:lnTo>
                    <a:pt x="6525" y="10453"/>
                  </a:lnTo>
                  <a:cubicBezTo>
                    <a:pt x="4424" y="5713"/>
                    <a:pt x="1450" y="1779"/>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6"/>
            <p:cNvSpPr/>
            <p:nvPr/>
          </p:nvSpPr>
          <p:spPr>
            <a:xfrm>
              <a:off x="1369" y="3913561"/>
              <a:ext cx="1571796" cy="1585171"/>
            </a:xfrm>
            <a:custGeom>
              <a:avLst/>
              <a:gdLst/>
              <a:ahLst/>
              <a:cxnLst/>
              <a:rect l="l" t="t" r="r" b="b"/>
              <a:pathLst>
                <a:path w="14924" h="15051" extrusionOk="0">
                  <a:moveTo>
                    <a:pt x="1" y="0"/>
                  </a:moveTo>
                  <a:lnTo>
                    <a:pt x="1" y="2504"/>
                  </a:lnTo>
                  <a:cubicBezTo>
                    <a:pt x="2733" y="4552"/>
                    <a:pt x="8647" y="9345"/>
                    <a:pt x="12420" y="15051"/>
                  </a:cubicBezTo>
                  <a:lnTo>
                    <a:pt x="14924" y="15051"/>
                  </a:lnTo>
                  <a:cubicBezTo>
                    <a:pt x="13044" y="11943"/>
                    <a:pt x="10319" y="8740"/>
                    <a:pt x="6788" y="5485"/>
                  </a:cubicBezTo>
                  <a:cubicBezTo>
                    <a:pt x="4646" y="3504"/>
                    <a:pt x="2377" y="167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6"/>
            <p:cNvSpPr/>
            <p:nvPr/>
          </p:nvSpPr>
          <p:spPr>
            <a:xfrm>
              <a:off x="737" y="3718405"/>
              <a:ext cx="2466805" cy="1780329"/>
            </a:xfrm>
            <a:custGeom>
              <a:avLst/>
              <a:gdLst/>
              <a:ahLst/>
              <a:cxnLst/>
              <a:rect l="l" t="t" r="r" b="b"/>
              <a:pathLst>
                <a:path w="23422" h="16904" extrusionOk="0">
                  <a:moveTo>
                    <a:pt x="0" y="0"/>
                  </a:moveTo>
                  <a:lnTo>
                    <a:pt x="0" y="88"/>
                  </a:lnTo>
                  <a:cubicBezTo>
                    <a:pt x="3370" y="2001"/>
                    <a:pt x="6612" y="4115"/>
                    <a:pt x="9720" y="6425"/>
                  </a:cubicBezTo>
                  <a:cubicBezTo>
                    <a:pt x="14460" y="9949"/>
                    <a:pt x="18212" y="13507"/>
                    <a:pt x="20810" y="16904"/>
                  </a:cubicBezTo>
                  <a:lnTo>
                    <a:pt x="23422" y="16904"/>
                  </a:lnTo>
                  <a:cubicBezTo>
                    <a:pt x="22240" y="15239"/>
                    <a:pt x="20931" y="13661"/>
                    <a:pt x="19501" y="12198"/>
                  </a:cubicBezTo>
                  <a:cubicBezTo>
                    <a:pt x="17185" y="9795"/>
                    <a:pt x="14366" y="7351"/>
                    <a:pt x="11117" y="4934"/>
                  </a:cubicBezTo>
                  <a:cubicBezTo>
                    <a:pt x="8801" y="3203"/>
                    <a:pt x="6612" y="1753"/>
                    <a:pt x="4833" y="631"/>
                  </a:cubicBezTo>
                  <a:cubicBezTo>
                    <a:pt x="1833" y="168"/>
                    <a:pt x="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6"/>
            <p:cNvSpPr/>
            <p:nvPr/>
          </p:nvSpPr>
          <p:spPr>
            <a:xfrm>
              <a:off x="1064774" y="3883124"/>
              <a:ext cx="2302085" cy="1615609"/>
            </a:xfrm>
            <a:custGeom>
              <a:avLst/>
              <a:gdLst/>
              <a:ahLst/>
              <a:cxnLst/>
              <a:rect l="l" t="t" r="r" b="b"/>
              <a:pathLst>
                <a:path w="21858" h="15340" extrusionOk="0">
                  <a:moveTo>
                    <a:pt x="0" y="1"/>
                  </a:moveTo>
                  <a:lnTo>
                    <a:pt x="0" y="1"/>
                  </a:lnTo>
                  <a:cubicBezTo>
                    <a:pt x="1316" y="786"/>
                    <a:pt x="2699" y="1652"/>
                    <a:pt x="4108" y="2578"/>
                  </a:cubicBezTo>
                  <a:cubicBezTo>
                    <a:pt x="10654" y="6881"/>
                    <a:pt x="15755" y="11204"/>
                    <a:pt x="19179" y="15340"/>
                  </a:cubicBezTo>
                  <a:lnTo>
                    <a:pt x="21857" y="15340"/>
                  </a:lnTo>
                  <a:cubicBezTo>
                    <a:pt x="20407" y="13433"/>
                    <a:pt x="18622" y="11500"/>
                    <a:pt x="16507" y="9540"/>
                  </a:cubicBezTo>
                  <a:cubicBezTo>
                    <a:pt x="13560" y="6814"/>
                    <a:pt x="9969" y="4035"/>
                    <a:pt x="5827" y="1289"/>
                  </a:cubicBezTo>
                  <a:cubicBezTo>
                    <a:pt x="3753" y="779"/>
                    <a:pt x="1792" y="356"/>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6"/>
            <p:cNvSpPr/>
            <p:nvPr/>
          </p:nvSpPr>
          <p:spPr>
            <a:xfrm>
              <a:off x="2505641" y="4254268"/>
              <a:ext cx="1763373" cy="1244461"/>
            </a:xfrm>
            <a:custGeom>
              <a:avLst/>
              <a:gdLst/>
              <a:ahLst/>
              <a:cxnLst/>
              <a:rect l="l" t="t" r="r" b="b"/>
              <a:pathLst>
                <a:path w="16743" h="11816" extrusionOk="0">
                  <a:moveTo>
                    <a:pt x="0" y="1"/>
                  </a:moveTo>
                  <a:cubicBezTo>
                    <a:pt x="5954" y="3995"/>
                    <a:pt x="10674" y="7983"/>
                    <a:pt x="14010" y="11816"/>
                  </a:cubicBezTo>
                  <a:lnTo>
                    <a:pt x="16742" y="11816"/>
                  </a:lnTo>
                  <a:cubicBezTo>
                    <a:pt x="14923" y="9553"/>
                    <a:pt x="12661" y="7264"/>
                    <a:pt x="9949" y="4942"/>
                  </a:cubicBezTo>
                  <a:cubicBezTo>
                    <a:pt x="9056" y="4176"/>
                    <a:pt x="8109" y="3404"/>
                    <a:pt x="7123" y="2639"/>
                  </a:cubicBezTo>
                  <a:cubicBezTo>
                    <a:pt x="4753" y="1639"/>
                    <a:pt x="2356" y="766"/>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 name="Google Shape;193;p16"/>
          <p:cNvSpPr/>
          <p:nvPr/>
        </p:nvSpPr>
        <p:spPr>
          <a:xfrm>
            <a:off x="8273419" y="846013"/>
            <a:ext cx="740109" cy="238806"/>
          </a:xfrm>
          <a:custGeom>
            <a:avLst/>
            <a:gdLst/>
            <a:ahLst/>
            <a:cxnLst/>
            <a:rect l="l" t="t" r="r" b="b"/>
            <a:pathLst>
              <a:path w="18925" h="6106" extrusionOk="0">
                <a:moveTo>
                  <a:pt x="9060" y="0"/>
                </a:moveTo>
                <a:cubicBezTo>
                  <a:pt x="7421" y="0"/>
                  <a:pt x="5753" y="1208"/>
                  <a:pt x="6720" y="3201"/>
                </a:cubicBezTo>
                <a:cubicBezTo>
                  <a:pt x="6237" y="3077"/>
                  <a:pt x="5652" y="2951"/>
                  <a:pt x="5078" y="2951"/>
                </a:cubicBezTo>
                <a:cubicBezTo>
                  <a:pt x="4535" y="2951"/>
                  <a:pt x="4002" y="3063"/>
                  <a:pt x="3572" y="3396"/>
                </a:cubicBezTo>
                <a:cubicBezTo>
                  <a:pt x="3176" y="3725"/>
                  <a:pt x="3021" y="4255"/>
                  <a:pt x="3330" y="4571"/>
                </a:cubicBezTo>
                <a:cubicBezTo>
                  <a:pt x="3040" y="4432"/>
                  <a:pt x="2713" y="4368"/>
                  <a:pt x="2380" y="4368"/>
                </a:cubicBezTo>
                <a:cubicBezTo>
                  <a:pt x="1249" y="4368"/>
                  <a:pt x="52" y="5100"/>
                  <a:pt x="0" y="6101"/>
                </a:cubicBezTo>
                <a:cubicBezTo>
                  <a:pt x="349" y="6104"/>
                  <a:pt x="674" y="6106"/>
                  <a:pt x="980" y="6106"/>
                </a:cubicBezTo>
                <a:cubicBezTo>
                  <a:pt x="5616" y="6106"/>
                  <a:pt x="5678" y="5755"/>
                  <a:pt x="14621" y="4584"/>
                </a:cubicBezTo>
                <a:lnTo>
                  <a:pt x="14621" y="4577"/>
                </a:lnTo>
                <a:cubicBezTo>
                  <a:pt x="15172" y="4510"/>
                  <a:pt x="17031" y="4416"/>
                  <a:pt x="18327" y="4322"/>
                </a:cubicBezTo>
                <a:cubicBezTo>
                  <a:pt x="18723" y="4302"/>
                  <a:pt x="18924" y="3893"/>
                  <a:pt x="18629" y="3711"/>
                </a:cubicBezTo>
                <a:cubicBezTo>
                  <a:pt x="17898" y="3266"/>
                  <a:pt x="17140" y="2824"/>
                  <a:pt x="16247" y="2824"/>
                </a:cubicBezTo>
                <a:cubicBezTo>
                  <a:pt x="15861" y="2824"/>
                  <a:pt x="15449" y="2907"/>
                  <a:pt x="15004" y="3107"/>
                </a:cubicBezTo>
                <a:cubicBezTo>
                  <a:pt x="14640" y="2342"/>
                  <a:pt x="14003" y="1858"/>
                  <a:pt x="13199" y="1858"/>
                </a:cubicBezTo>
                <a:cubicBezTo>
                  <a:pt x="12713" y="1858"/>
                  <a:pt x="12165" y="2036"/>
                  <a:pt x="11580" y="2436"/>
                </a:cubicBezTo>
                <a:cubicBezTo>
                  <a:pt x="11616" y="744"/>
                  <a:pt x="10346" y="0"/>
                  <a:pt x="90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6"/>
          <p:cNvSpPr/>
          <p:nvPr/>
        </p:nvSpPr>
        <p:spPr>
          <a:xfrm>
            <a:off x="6181177" y="-413964"/>
            <a:ext cx="2468407" cy="841799"/>
          </a:xfrm>
          <a:custGeom>
            <a:avLst/>
            <a:gdLst/>
            <a:ahLst/>
            <a:cxnLst/>
            <a:rect l="l" t="t" r="r" b="b"/>
            <a:pathLst>
              <a:path w="13998" h="4774" extrusionOk="0">
                <a:moveTo>
                  <a:pt x="7125" y="1"/>
                </a:moveTo>
                <a:cubicBezTo>
                  <a:pt x="6217" y="1"/>
                  <a:pt x="5375" y="534"/>
                  <a:pt x="5673" y="1719"/>
                </a:cubicBezTo>
                <a:cubicBezTo>
                  <a:pt x="5324" y="1334"/>
                  <a:pt x="4879" y="1177"/>
                  <a:pt x="4452" y="1177"/>
                </a:cubicBezTo>
                <a:cubicBezTo>
                  <a:pt x="3491" y="1177"/>
                  <a:pt x="2617" y="1972"/>
                  <a:pt x="3109" y="2766"/>
                </a:cubicBezTo>
                <a:cubicBezTo>
                  <a:pt x="2718" y="2696"/>
                  <a:pt x="2322" y="2662"/>
                  <a:pt x="1928" y="2662"/>
                </a:cubicBezTo>
                <a:cubicBezTo>
                  <a:pt x="1409" y="2662"/>
                  <a:pt x="891" y="2722"/>
                  <a:pt x="384" y="2840"/>
                </a:cubicBezTo>
                <a:cubicBezTo>
                  <a:pt x="1" y="2934"/>
                  <a:pt x="41" y="3491"/>
                  <a:pt x="431" y="3525"/>
                </a:cubicBezTo>
                <a:cubicBezTo>
                  <a:pt x="4774" y="3914"/>
                  <a:pt x="9184" y="4451"/>
                  <a:pt x="13494" y="4773"/>
                </a:cubicBezTo>
                <a:cubicBezTo>
                  <a:pt x="13997" y="4652"/>
                  <a:pt x="13937" y="3914"/>
                  <a:pt x="13420" y="3874"/>
                </a:cubicBezTo>
                <a:cubicBezTo>
                  <a:pt x="12277" y="3795"/>
                  <a:pt x="10780" y="3645"/>
                  <a:pt x="10131" y="3645"/>
                </a:cubicBezTo>
                <a:cubicBezTo>
                  <a:pt x="10117" y="3645"/>
                  <a:pt x="10104" y="3645"/>
                  <a:pt x="10090" y="3645"/>
                </a:cubicBezTo>
                <a:cubicBezTo>
                  <a:pt x="10873" y="2943"/>
                  <a:pt x="10107" y="1945"/>
                  <a:pt x="9271" y="1945"/>
                </a:cubicBezTo>
                <a:cubicBezTo>
                  <a:pt x="9132" y="1945"/>
                  <a:pt x="8991" y="1973"/>
                  <a:pt x="8855" y="2034"/>
                </a:cubicBezTo>
                <a:cubicBezTo>
                  <a:pt x="9364" y="744"/>
                  <a:pt x="8198" y="1"/>
                  <a:pt x="7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6"/>
          <p:cNvSpPr/>
          <p:nvPr/>
        </p:nvSpPr>
        <p:spPr>
          <a:xfrm>
            <a:off x="-489400" y="2940772"/>
            <a:ext cx="1110491" cy="299478"/>
          </a:xfrm>
          <a:custGeom>
            <a:avLst/>
            <a:gdLst/>
            <a:ahLst/>
            <a:cxnLst/>
            <a:rect l="l" t="t" r="r" b="b"/>
            <a:pathLst>
              <a:path w="20502" h="5529" extrusionOk="0">
                <a:moveTo>
                  <a:pt x="5949" y="0"/>
                </a:moveTo>
                <a:cubicBezTo>
                  <a:pt x="4996" y="0"/>
                  <a:pt x="4171" y="516"/>
                  <a:pt x="4102" y="1655"/>
                </a:cubicBezTo>
                <a:cubicBezTo>
                  <a:pt x="3671" y="1475"/>
                  <a:pt x="2278" y="1272"/>
                  <a:pt x="1216" y="1272"/>
                </a:cubicBezTo>
                <a:cubicBezTo>
                  <a:pt x="656" y="1272"/>
                  <a:pt x="188" y="1328"/>
                  <a:pt x="0" y="1474"/>
                </a:cubicBezTo>
                <a:cubicBezTo>
                  <a:pt x="1014" y="2185"/>
                  <a:pt x="4397" y="2890"/>
                  <a:pt x="5679" y="3139"/>
                </a:cubicBezTo>
                <a:cubicBezTo>
                  <a:pt x="9949" y="3978"/>
                  <a:pt x="14238" y="4743"/>
                  <a:pt x="18541" y="5434"/>
                </a:cubicBezTo>
                <a:cubicBezTo>
                  <a:pt x="18844" y="5483"/>
                  <a:pt x="19167" y="5528"/>
                  <a:pt x="19480" y="5528"/>
                </a:cubicBezTo>
                <a:cubicBezTo>
                  <a:pt x="19854" y="5528"/>
                  <a:pt x="20213" y="5464"/>
                  <a:pt x="20502" y="5267"/>
                </a:cubicBezTo>
                <a:cubicBezTo>
                  <a:pt x="18736" y="4548"/>
                  <a:pt x="16722" y="3877"/>
                  <a:pt x="14910" y="3239"/>
                </a:cubicBezTo>
                <a:cubicBezTo>
                  <a:pt x="15017" y="2291"/>
                  <a:pt x="13901" y="1265"/>
                  <a:pt x="12797" y="1265"/>
                </a:cubicBezTo>
                <a:cubicBezTo>
                  <a:pt x="12525" y="1265"/>
                  <a:pt x="12255" y="1327"/>
                  <a:pt x="12003" y="1467"/>
                </a:cubicBezTo>
                <a:cubicBezTo>
                  <a:pt x="11882" y="667"/>
                  <a:pt x="11013" y="290"/>
                  <a:pt x="10119" y="290"/>
                </a:cubicBezTo>
                <a:cubicBezTo>
                  <a:pt x="9379" y="290"/>
                  <a:pt x="8622" y="548"/>
                  <a:pt x="8257" y="1038"/>
                </a:cubicBezTo>
                <a:cubicBezTo>
                  <a:pt x="7649" y="368"/>
                  <a:pt x="6753" y="0"/>
                  <a:pt x="59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96"/>
        <p:cNvGrpSpPr/>
        <p:nvPr/>
      </p:nvGrpSpPr>
      <p:grpSpPr>
        <a:xfrm>
          <a:off x="0" y="0"/>
          <a:ext cx="0" cy="0"/>
          <a:chOff x="0" y="0"/>
          <a:chExt cx="0" cy="0"/>
        </a:xfrm>
      </p:grpSpPr>
      <p:sp>
        <p:nvSpPr>
          <p:cNvPr id="197" name="Google Shape;197;p17"/>
          <p:cNvSpPr txBox="1">
            <a:spLocks noGrp="1"/>
          </p:cNvSpPr>
          <p:nvPr>
            <p:ph type="title"/>
          </p:nvPr>
        </p:nvSpPr>
        <p:spPr>
          <a:xfrm>
            <a:off x="621100" y="521225"/>
            <a:ext cx="7901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98" name="Google Shape;198;p17"/>
          <p:cNvGrpSpPr/>
          <p:nvPr/>
        </p:nvGrpSpPr>
        <p:grpSpPr>
          <a:xfrm flipH="1">
            <a:off x="-147354" y="4641477"/>
            <a:ext cx="6478500" cy="1980080"/>
            <a:chOff x="-763126" y="923231"/>
            <a:chExt cx="4698992" cy="2509925"/>
          </a:xfrm>
        </p:grpSpPr>
        <p:sp>
          <p:nvSpPr>
            <p:cNvPr id="199" name="Google Shape;199;p17"/>
            <p:cNvSpPr/>
            <p:nvPr/>
          </p:nvSpPr>
          <p:spPr>
            <a:xfrm>
              <a:off x="-763126" y="923903"/>
              <a:ext cx="4698974" cy="2509248"/>
            </a:xfrm>
            <a:custGeom>
              <a:avLst/>
              <a:gdLst/>
              <a:ahLst/>
              <a:cxnLst/>
              <a:rect l="l" t="t" r="r" b="b"/>
              <a:pathLst>
                <a:path w="41957" h="22405" extrusionOk="0">
                  <a:moveTo>
                    <a:pt x="34158" y="1"/>
                  </a:moveTo>
                  <a:cubicBezTo>
                    <a:pt x="32887" y="1"/>
                    <a:pt x="31491" y="25"/>
                    <a:pt x="29994" y="85"/>
                  </a:cubicBezTo>
                  <a:cubicBezTo>
                    <a:pt x="28839" y="125"/>
                    <a:pt x="27624" y="199"/>
                    <a:pt x="26355" y="293"/>
                  </a:cubicBezTo>
                  <a:cubicBezTo>
                    <a:pt x="24966" y="393"/>
                    <a:pt x="23516" y="534"/>
                    <a:pt x="22025" y="709"/>
                  </a:cubicBezTo>
                  <a:cubicBezTo>
                    <a:pt x="21106" y="823"/>
                    <a:pt x="20173" y="950"/>
                    <a:pt x="19226" y="1091"/>
                  </a:cubicBezTo>
                  <a:cubicBezTo>
                    <a:pt x="18112" y="1259"/>
                    <a:pt x="16977" y="1447"/>
                    <a:pt x="15836" y="1669"/>
                  </a:cubicBezTo>
                  <a:cubicBezTo>
                    <a:pt x="15024" y="1823"/>
                    <a:pt x="14205" y="1991"/>
                    <a:pt x="13386" y="2172"/>
                  </a:cubicBezTo>
                  <a:cubicBezTo>
                    <a:pt x="12453" y="2374"/>
                    <a:pt x="11520" y="2602"/>
                    <a:pt x="10587" y="2844"/>
                  </a:cubicBezTo>
                  <a:cubicBezTo>
                    <a:pt x="9821" y="3045"/>
                    <a:pt x="9049" y="3260"/>
                    <a:pt x="8284" y="3481"/>
                  </a:cubicBezTo>
                  <a:cubicBezTo>
                    <a:pt x="7485" y="3716"/>
                    <a:pt x="6686" y="3965"/>
                    <a:pt x="5894" y="4226"/>
                  </a:cubicBezTo>
                  <a:cubicBezTo>
                    <a:pt x="5142" y="4481"/>
                    <a:pt x="4391" y="4743"/>
                    <a:pt x="3645" y="5025"/>
                  </a:cubicBezTo>
                  <a:cubicBezTo>
                    <a:pt x="2934" y="5287"/>
                    <a:pt x="2236" y="5562"/>
                    <a:pt x="1531" y="5851"/>
                  </a:cubicBezTo>
                  <a:cubicBezTo>
                    <a:pt x="1021" y="6059"/>
                    <a:pt x="510" y="6281"/>
                    <a:pt x="0" y="6509"/>
                  </a:cubicBezTo>
                  <a:lnTo>
                    <a:pt x="0" y="22405"/>
                  </a:lnTo>
                  <a:lnTo>
                    <a:pt x="41956" y="22405"/>
                  </a:lnTo>
                  <a:lnTo>
                    <a:pt x="41956" y="346"/>
                  </a:lnTo>
                  <a:cubicBezTo>
                    <a:pt x="41956" y="346"/>
                    <a:pt x="39808" y="105"/>
                    <a:pt x="36264" y="24"/>
                  </a:cubicBezTo>
                  <a:cubicBezTo>
                    <a:pt x="35608" y="9"/>
                    <a:pt x="34905" y="1"/>
                    <a:pt x="341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7"/>
            <p:cNvSpPr/>
            <p:nvPr/>
          </p:nvSpPr>
          <p:spPr>
            <a:xfrm>
              <a:off x="2596742" y="923231"/>
              <a:ext cx="1339124" cy="479339"/>
            </a:xfrm>
            <a:custGeom>
              <a:avLst/>
              <a:gdLst/>
              <a:ahLst/>
              <a:cxnLst/>
              <a:rect l="l" t="t" r="r" b="b"/>
              <a:pathLst>
                <a:path w="11957" h="4280" extrusionOk="0">
                  <a:moveTo>
                    <a:pt x="4163" y="0"/>
                  </a:moveTo>
                  <a:cubicBezTo>
                    <a:pt x="2894" y="0"/>
                    <a:pt x="1498" y="25"/>
                    <a:pt x="0" y="84"/>
                  </a:cubicBezTo>
                  <a:cubicBezTo>
                    <a:pt x="3122" y="1144"/>
                    <a:pt x="6834" y="2433"/>
                    <a:pt x="10593" y="3783"/>
                  </a:cubicBezTo>
                  <a:cubicBezTo>
                    <a:pt x="11057" y="3950"/>
                    <a:pt x="11506" y="4118"/>
                    <a:pt x="11956" y="4279"/>
                  </a:cubicBezTo>
                  <a:lnTo>
                    <a:pt x="11956" y="2044"/>
                  </a:lnTo>
                  <a:lnTo>
                    <a:pt x="11298" y="1809"/>
                  </a:lnTo>
                  <a:cubicBezTo>
                    <a:pt x="9593" y="1198"/>
                    <a:pt x="7902" y="594"/>
                    <a:pt x="6264" y="23"/>
                  </a:cubicBezTo>
                  <a:cubicBezTo>
                    <a:pt x="5611" y="8"/>
                    <a:pt x="4909" y="0"/>
                    <a:pt x="4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7"/>
            <p:cNvSpPr/>
            <p:nvPr/>
          </p:nvSpPr>
          <p:spPr>
            <a:xfrm>
              <a:off x="1703577" y="955822"/>
              <a:ext cx="2232284" cy="1052641"/>
            </a:xfrm>
            <a:custGeom>
              <a:avLst/>
              <a:gdLst/>
              <a:ahLst/>
              <a:cxnLst/>
              <a:rect l="l" t="t" r="r" b="b"/>
              <a:pathLst>
                <a:path w="19932" h="9399" extrusionOk="0">
                  <a:moveTo>
                    <a:pt x="4337" y="1"/>
                  </a:moveTo>
                  <a:cubicBezTo>
                    <a:pt x="2947" y="102"/>
                    <a:pt x="1497" y="243"/>
                    <a:pt x="0" y="424"/>
                  </a:cubicBezTo>
                  <a:cubicBezTo>
                    <a:pt x="5680" y="2827"/>
                    <a:pt x="13379" y="6210"/>
                    <a:pt x="19931" y="9399"/>
                  </a:cubicBezTo>
                  <a:lnTo>
                    <a:pt x="19931" y="7063"/>
                  </a:lnTo>
                  <a:cubicBezTo>
                    <a:pt x="17971" y="6116"/>
                    <a:pt x="15830" y="5116"/>
                    <a:pt x="13520" y="4062"/>
                  </a:cubicBezTo>
                  <a:cubicBezTo>
                    <a:pt x="10271" y="2585"/>
                    <a:pt x="7083" y="1189"/>
                    <a:pt x="4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7"/>
            <p:cNvSpPr/>
            <p:nvPr/>
          </p:nvSpPr>
          <p:spPr>
            <a:xfrm>
              <a:off x="1009652" y="1045307"/>
              <a:ext cx="2926205" cy="1763921"/>
            </a:xfrm>
            <a:custGeom>
              <a:avLst/>
              <a:gdLst/>
              <a:ahLst/>
              <a:cxnLst/>
              <a:rect l="l" t="t" r="r" b="b"/>
              <a:pathLst>
                <a:path w="26128" h="15750" extrusionOk="0">
                  <a:moveTo>
                    <a:pt x="3390" y="1"/>
                  </a:moveTo>
                  <a:cubicBezTo>
                    <a:pt x="2276" y="169"/>
                    <a:pt x="1148" y="363"/>
                    <a:pt x="0" y="578"/>
                  </a:cubicBezTo>
                  <a:cubicBezTo>
                    <a:pt x="2921" y="2115"/>
                    <a:pt x="7828" y="4740"/>
                    <a:pt x="12923" y="7640"/>
                  </a:cubicBezTo>
                  <a:cubicBezTo>
                    <a:pt x="19038" y="11124"/>
                    <a:pt x="23247" y="13762"/>
                    <a:pt x="26127" y="15749"/>
                  </a:cubicBezTo>
                  <a:lnTo>
                    <a:pt x="26127" y="13218"/>
                  </a:lnTo>
                  <a:lnTo>
                    <a:pt x="26120" y="13218"/>
                  </a:lnTo>
                  <a:cubicBezTo>
                    <a:pt x="22979" y="11111"/>
                    <a:pt x="18917" y="8647"/>
                    <a:pt x="13957" y="5814"/>
                  </a:cubicBezTo>
                  <a:cubicBezTo>
                    <a:pt x="10056" y="3599"/>
                    <a:pt x="6270" y="1538"/>
                    <a:pt x="3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7"/>
            <p:cNvSpPr/>
            <p:nvPr/>
          </p:nvSpPr>
          <p:spPr>
            <a:xfrm>
              <a:off x="422460" y="1167158"/>
              <a:ext cx="3316396" cy="2265995"/>
            </a:xfrm>
            <a:custGeom>
              <a:avLst/>
              <a:gdLst/>
              <a:ahLst/>
              <a:cxnLst/>
              <a:rect l="l" t="t" r="r" b="b"/>
              <a:pathLst>
                <a:path w="29612" h="20233" extrusionOk="0">
                  <a:moveTo>
                    <a:pt x="2800" y="0"/>
                  </a:moveTo>
                  <a:cubicBezTo>
                    <a:pt x="1874" y="202"/>
                    <a:pt x="940" y="430"/>
                    <a:pt x="1" y="672"/>
                  </a:cubicBezTo>
                  <a:cubicBezTo>
                    <a:pt x="4988" y="3941"/>
                    <a:pt x="19582" y="13695"/>
                    <a:pt x="26624" y="20233"/>
                  </a:cubicBezTo>
                  <a:lnTo>
                    <a:pt x="29611" y="20233"/>
                  </a:lnTo>
                  <a:cubicBezTo>
                    <a:pt x="23644" y="14071"/>
                    <a:pt x="9365" y="4350"/>
                    <a:pt x="2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7"/>
            <p:cNvSpPr/>
            <p:nvPr/>
          </p:nvSpPr>
          <p:spPr>
            <a:xfrm>
              <a:off x="-103024" y="1313760"/>
              <a:ext cx="2621691" cy="2119393"/>
            </a:xfrm>
            <a:custGeom>
              <a:avLst/>
              <a:gdLst/>
              <a:ahLst/>
              <a:cxnLst/>
              <a:rect l="l" t="t" r="r" b="b"/>
              <a:pathLst>
                <a:path w="23409" h="18924" extrusionOk="0">
                  <a:moveTo>
                    <a:pt x="2390" y="0"/>
                  </a:moveTo>
                  <a:cubicBezTo>
                    <a:pt x="1591" y="235"/>
                    <a:pt x="799" y="484"/>
                    <a:pt x="0" y="745"/>
                  </a:cubicBezTo>
                  <a:cubicBezTo>
                    <a:pt x="3484" y="3619"/>
                    <a:pt x="13352" y="11882"/>
                    <a:pt x="20455" y="18924"/>
                  </a:cubicBezTo>
                  <a:lnTo>
                    <a:pt x="23408" y="18924"/>
                  </a:lnTo>
                  <a:cubicBezTo>
                    <a:pt x="16736" y="12070"/>
                    <a:pt x="6874" y="3719"/>
                    <a:pt x="2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7"/>
            <p:cNvSpPr/>
            <p:nvPr/>
          </p:nvSpPr>
          <p:spPr>
            <a:xfrm>
              <a:off x="-591772" y="1486682"/>
              <a:ext cx="1993959" cy="1946473"/>
            </a:xfrm>
            <a:custGeom>
              <a:avLst/>
              <a:gdLst/>
              <a:ahLst/>
              <a:cxnLst/>
              <a:rect l="l" t="t" r="r" b="b"/>
              <a:pathLst>
                <a:path w="17804" h="17380" extrusionOk="0">
                  <a:moveTo>
                    <a:pt x="2109" y="0"/>
                  </a:moveTo>
                  <a:cubicBezTo>
                    <a:pt x="1404" y="262"/>
                    <a:pt x="706" y="537"/>
                    <a:pt x="1" y="826"/>
                  </a:cubicBezTo>
                  <a:cubicBezTo>
                    <a:pt x="2626" y="3585"/>
                    <a:pt x="9177" y="10566"/>
                    <a:pt x="15031" y="17380"/>
                  </a:cubicBezTo>
                  <a:lnTo>
                    <a:pt x="17804" y="17380"/>
                  </a:lnTo>
                  <a:cubicBezTo>
                    <a:pt x="12010" y="10546"/>
                    <a:pt x="5264" y="3330"/>
                    <a:pt x="2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7"/>
            <p:cNvSpPr/>
            <p:nvPr/>
          </p:nvSpPr>
          <p:spPr>
            <a:xfrm>
              <a:off x="-763126" y="1800157"/>
              <a:ext cx="1162396" cy="1632999"/>
            </a:xfrm>
            <a:custGeom>
              <a:avLst/>
              <a:gdLst/>
              <a:ahLst/>
              <a:cxnLst/>
              <a:rect l="l" t="t" r="r" b="b"/>
              <a:pathLst>
                <a:path w="10379" h="14581" extrusionOk="0">
                  <a:moveTo>
                    <a:pt x="0" y="1"/>
                  </a:moveTo>
                  <a:lnTo>
                    <a:pt x="0" y="3578"/>
                  </a:lnTo>
                  <a:cubicBezTo>
                    <a:pt x="2155" y="6559"/>
                    <a:pt x="4961" y="10493"/>
                    <a:pt x="7821" y="14581"/>
                  </a:cubicBezTo>
                  <a:lnTo>
                    <a:pt x="10378" y="14581"/>
                  </a:lnTo>
                  <a:cubicBezTo>
                    <a:pt x="6391" y="8855"/>
                    <a:pt x="2390" y="329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 name="Google Shape;207;p17"/>
          <p:cNvSpPr/>
          <p:nvPr/>
        </p:nvSpPr>
        <p:spPr>
          <a:xfrm>
            <a:off x="7973903" y="1509743"/>
            <a:ext cx="1741981" cy="594077"/>
          </a:xfrm>
          <a:custGeom>
            <a:avLst/>
            <a:gdLst/>
            <a:ahLst/>
            <a:cxnLst/>
            <a:rect l="l" t="t" r="r" b="b"/>
            <a:pathLst>
              <a:path w="13998" h="4774" extrusionOk="0">
                <a:moveTo>
                  <a:pt x="7125" y="1"/>
                </a:moveTo>
                <a:cubicBezTo>
                  <a:pt x="6217" y="1"/>
                  <a:pt x="5375" y="534"/>
                  <a:pt x="5673" y="1719"/>
                </a:cubicBezTo>
                <a:cubicBezTo>
                  <a:pt x="5324" y="1334"/>
                  <a:pt x="4879" y="1177"/>
                  <a:pt x="4452" y="1177"/>
                </a:cubicBezTo>
                <a:cubicBezTo>
                  <a:pt x="3491" y="1177"/>
                  <a:pt x="2617" y="1972"/>
                  <a:pt x="3109" y="2766"/>
                </a:cubicBezTo>
                <a:cubicBezTo>
                  <a:pt x="2718" y="2696"/>
                  <a:pt x="2322" y="2662"/>
                  <a:pt x="1928" y="2662"/>
                </a:cubicBezTo>
                <a:cubicBezTo>
                  <a:pt x="1409" y="2662"/>
                  <a:pt x="891" y="2722"/>
                  <a:pt x="384" y="2840"/>
                </a:cubicBezTo>
                <a:cubicBezTo>
                  <a:pt x="1" y="2934"/>
                  <a:pt x="41" y="3491"/>
                  <a:pt x="431" y="3525"/>
                </a:cubicBezTo>
                <a:cubicBezTo>
                  <a:pt x="4774" y="3914"/>
                  <a:pt x="9184" y="4451"/>
                  <a:pt x="13494" y="4773"/>
                </a:cubicBezTo>
                <a:cubicBezTo>
                  <a:pt x="13997" y="4652"/>
                  <a:pt x="13937" y="3914"/>
                  <a:pt x="13420" y="3874"/>
                </a:cubicBezTo>
                <a:cubicBezTo>
                  <a:pt x="12277" y="3795"/>
                  <a:pt x="10780" y="3645"/>
                  <a:pt x="10131" y="3645"/>
                </a:cubicBezTo>
                <a:cubicBezTo>
                  <a:pt x="10117" y="3645"/>
                  <a:pt x="10104" y="3645"/>
                  <a:pt x="10090" y="3645"/>
                </a:cubicBezTo>
                <a:cubicBezTo>
                  <a:pt x="10873" y="2943"/>
                  <a:pt x="10107" y="1945"/>
                  <a:pt x="9271" y="1945"/>
                </a:cubicBezTo>
                <a:cubicBezTo>
                  <a:pt x="9132" y="1945"/>
                  <a:pt x="8991" y="1973"/>
                  <a:pt x="8855" y="2034"/>
                </a:cubicBezTo>
                <a:cubicBezTo>
                  <a:pt x="9364" y="744"/>
                  <a:pt x="8198" y="1"/>
                  <a:pt x="7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7"/>
          <p:cNvSpPr/>
          <p:nvPr/>
        </p:nvSpPr>
        <p:spPr>
          <a:xfrm flipH="1">
            <a:off x="8635431" y="2507025"/>
            <a:ext cx="740109" cy="238806"/>
          </a:xfrm>
          <a:custGeom>
            <a:avLst/>
            <a:gdLst/>
            <a:ahLst/>
            <a:cxnLst/>
            <a:rect l="l" t="t" r="r" b="b"/>
            <a:pathLst>
              <a:path w="18925" h="6106" extrusionOk="0">
                <a:moveTo>
                  <a:pt x="9060" y="0"/>
                </a:moveTo>
                <a:cubicBezTo>
                  <a:pt x="7421" y="0"/>
                  <a:pt x="5753" y="1208"/>
                  <a:pt x="6720" y="3201"/>
                </a:cubicBezTo>
                <a:cubicBezTo>
                  <a:pt x="6237" y="3077"/>
                  <a:pt x="5652" y="2951"/>
                  <a:pt x="5078" y="2951"/>
                </a:cubicBezTo>
                <a:cubicBezTo>
                  <a:pt x="4535" y="2951"/>
                  <a:pt x="4002" y="3063"/>
                  <a:pt x="3572" y="3396"/>
                </a:cubicBezTo>
                <a:cubicBezTo>
                  <a:pt x="3176" y="3725"/>
                  <a:pt x="3021" y="4255"/>
                  <a:pt x="3330" y="4571"/>
                </a:cubicBezTo>
                <a:cubicBezTo>
                  <a:pt x="3040" y="4432"/>
                  <a:pt x="2713" y="4368"/>
                  <a:pt x="2380" y="4368"/>
                </a:cubicBezTo>
                <a:cubicBezTo>
                  <a:pt x="1249" y="4368"/>
                  <a:pt x="52" y="5100"/>
                  <a:pt x="0" y="6101"/>
                </a:cubicBezTo>
                <a:cubicBezTo>
                  <a:pt x="349" y="6104"/>
                  <a:pt x="674" y="6106"/>
                  <a:pt x="980" y="6106"/>
                </a:cubicBezTo>
                <a:cubicBezTo>
                  <a:pt x="5616" y="6106"/>
                  <a:pt x="5678" y="5755"/>
                  <a:pt x="14621" y="4584"/>
                </a:cubicBezTo>
                <a:lnTo>
                  <a:pt x="14621" y="4577"/>
                </a:lnTo>
                <a:cubicBezTo>
                  <a:pt x="15172" y="4510"/>
                  <a:pt x="17031" y="4416"/>
                  <a:pt x="18327" y="4322"/>
                </a:cubicBezTo>
                <a:cubicBezTo>
                  <a:pt x="18723" y="4302"/>
                  <a:pt x="18924" y="3893"/>
                  <a:pt x="18629" y="3711"/>
                </a:cubicBezTo>
                <a:cubicBezTo>
                  <a:pt x="17898" y="3266"/>
                  <a:pt x="17140" y="2824"/>
                  <a:pt x="16247" y="2824"/>
                </a:cubicBezTo>
                <a:cubicBezTo>
                  <a:pt x="15861" y="2824"/>
                  <a:pt x="15449" y="2907"/>
                  <a:pt x="15004" y="3107"/>
                </a:cubicBezTo>
                <a:cubicBezTo>
                  <a:pt x="14640" y="2342"/>
                  <a:pt x="14003" y="1858"/>
                  <a:pt x="13199" y="1858"/>
                </a:cubicBezTo>
                <a:cubicBezTo>
                  <a:pt x="12713" y="1858"/>
                  <a:pt x="12165" y="2036"/>
                  <a:pt x="11580" y="2436"/>
                </a:cubicBezTo>
                <a:cubicBezTo>
                  <a:pt x="11616" y="744"/>
                  <a:pt x="10346" y="0"/>
                  <a:pt x="90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anks">
  <p:cSld name="CUSTOM_1">
    <p:spTree>
      <p:nvGrpSpPr>
        <p:cNvPr id="1" name="Shape 209"/>
        <p:cNvGrpSpPr/>
        <p:nvPr/>
      </p:nvGrpSpPr>
      <p:grpSpPr>
        <a:xfrm>
          <a:off x="0" y="0"/>
          <a:ext cx="0" cy="0"/>
          <a:chOff x="0" y="0"/>
          <a:chExt cx="0" cy="0"/>
        </a:xfrm>
      </p:grpSpPr>
      <p:sp>
        <p:nvSpPr>
          <p:cNvPr id="210" name="Google Shape;210;p18"/>
          <p:cNvSpPr txBox="1">
            <a:spLocks noGrp="1"/>
          </p:cNvSpPr>
          <p:nvPr>
            <p:ph type="title"/>
          </p:nvPr>
        </p:nvSpPr>
        <p:spPr>
          <a:xfrm>
            <a:off x="4379125" y="766600"/>
            <a:ext cx="3212700" cy="67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5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11" name="Google Shape;211;p18"/>
          <p:cNvSpPr txBox="1">
            <a:spLocks noGrp="1"/>
          </p:cNvSpPr>
          <p:nvPr>
            <p:ph type="subTitle" idx="1"/>
          </p:nvPr>
        </p:nvSpPr>
        <p:spPr>
          <a:xfrm>
            <a:off x="4268125" y="1538000"/>
            <a:ext cx="3434700" cy="1134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a:latin typeface="Roboto"/>
                <a:ea typeface="Roboto"/>
                <a:cs typeface="Roboto"/>
                <a:sym typeface="Roboto"/>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12" name="Google Shape;212;p18"/>
          <p:cNvSpPr txBox="1"/>
          <p:nvPr/>
        </p:nvSpPr>
        <p:spPr>
          <a:xfrm>
            <a:off x="4280125" y="3430875"/>
            <a:ext cx="3410700" cy="615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300"/>
              </a:spcBef>
              <a:spcAft>
                <a:spcPts val="0"/>
              </a:spcAft>
              <a:buNone/>
            </a:pPr>
            <a:r>
              <a:rPr lang="en" sz="1200" b="1">
                <a:solidFill>
                  <a:schemeClr val="accent5"/>
                </a:solidFill>
                <a:latin typeface="Roboto"/>
                <a:ea typeface="Roboto"/>
                <a:cs typeface="Roboto"/>
                <a:sym typeface="Roboto"/>
              </a:rPr>
              <a:t>CREDITS:</a:t>
            </a:r>
            <a:r>
              <a:rPr lang="en" sz="1200">
                <a:solidFill>
                  <a:schemeClr val="accent5"/>
                </a:solidFill>
                <a:latin typeface="Roboto"/>
                <a:ea typeface="Roboto"/>
                <a:cs typeface="Roboto"/>
                <a:sym typeface="Roboto"/>
              </a:rPr>
              <a:t> This presentation template was created by </a:t>
            </a:r>
            <a:r>
              <a:rPr lang="en" sz="1200" b="1">
                <a:solidFill>
                  <a:schemeClr val="accent5"/>
                </a:solidFill>
                <a:uFill>
                  <a:noFill/>
                </a:uFill>
                <a:latin typeface="Roboto"/>
                <a:ea typeface="Roboto"/>
                <a:cs typeface="Roboto"/>
                <a:sym typeface="Roboto"/>
                <a:hlinkClick r:id="rId2">
                  <a:extLst>
                    <a:ext uri="{A12FA001-AC4F-418D-AE19-62706E023703}">
                      <ahyp:hlinkClr xmlns:ahyp="http://schemas.microsoft.com/office/drawing/2018/hyperlinkcolor" val="tx"/>
                    </a:ext>
                  </a:extLst>
                </a:hlinkClick>
              </a:rPr>
              <a:t>Slidesgo</a:t>
            </a:r>
            <a:r>
              <a:rPr lang="en" sz="1200">
                <a:solidFill>
                  <a:schemeClr val="accent5"/>
                </a:solidFill>
                <a:latin typeface="Roboto"/>
                <a:ea typeface="Roboto"/>
                <a:cs typeface="Roboto"/>
                <a:sym typeface="Roboto"/>
              </a:rPr>
              <a:t>, including icons by </a:t>
            </a:r>
            <a:r>
              <a:rPr lang="en" sz="1200" b="1">
                <a:solidFill>
                  <a:schemeClr val="accent5"/>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Flaticon</a:t>
            </a:r>
            <a:r>
              <a:rPr lang="en" sz="1200">
                <a:solidFill>
                  <a:schemeClr val="accent5"/>
                </a:solidFill>
                <a:latin typeface="Roboto"/>
                <a:ea typeface="Roboto"/>
                <a:cs typeface="Roboto"/>
                <a:sym typeface="Roboto"/>
              </a:rPr>
              <a:t>, infographics &amp; images by </a:t>
            </a:r>
            <a:r>
              <a:rPr lang="en" sz="1200" b="1">
                <a:solidFill>
                  <a:schemeClr val="accent5"/>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Freepik</a:t>
            </a:r>
            <a:endParaRPr sz="1200" b="1">
              <a:solidFill>
                <a:schemeClr val="accent5"/>
              </a:solidFill>
              <a:latin typeface="Roboto"/>
              <a:ea typeface="Roboto"/>
              <a:cs typeface="Roboto"/>
              <a:sym typeface="Roboto"/>
            </a:endParaRPr>
          </a:p>
        </p:txBody>
      </p:sp>
      <p:sp>
        <p:nvSpPr>
          <p:cNvPr id="213" name="Google Shape;213;p18"/>
          <p:cNvSpPr/>
          <p:nvPr/>
        </p:nvSpPr>
        <p:spPr>
          <a:xfrm>
            <a:off x="3547" y="4369425"/>
            <a:ext cx="6426029" cy="1327273"/>
          </a:xfrm>
          <a:custGeom>
            <a:avLst/>
            <a:gdLst/>
            <a:ahLst/>
            <a:cxnLst/>
            <a:rect l="l" t="t" r="r" b="b"/>
            <a:pathLst>
              <a:path w="41957" h="23080" extrusionOk="0">
                <a:moveTo>
                  <a:pt x="1" y="1"/>
                </a:moveTo>
                <a:lnTo>
                  <a:pt x="1" y="23080"/>
                </a:lnTo>
                <a:lnTo>
                  <a:pt x="41957" y="23080"/>
                </a:lnTo>
                <a:lnTo>
                  <a:pt x="41957" y="13326"/>
                </a:lnTo>
                <a:cubicBezTo>
                  <a:pt x="20133" y="2417"/>
                  <a:pt x="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8"/>
          <p:cNvSpPr/>
          <p:nvPr/>
        </p:nvSpPr>
        <p:spPr>
          <a:xfrm>
            <a:off x="3547" y="4370978"/>
            <a:ext cx="6426029" cy="1089077"/>
          </a:xfrm>
          <a:custGeom>
            <a:avLst/>
            <a:gdLst/>
            <a:ahLst/>
            <a:cxnLst/>
            <a:rect l="l" t="t" r="r" b="b"/>
            <a:pathLst>
              <a:path w="41957" h="18938" extrusionOk="0">
                <a:moveTo>
                  <a:pt x="1" y="0"/>
                </a:moveTo>
                <a:lnTo>
                  <a:pt x="1" y="2330"/>
                </a:lnTo>
                <a:cubicBezTo>
                  <a:pt x="2545" y="2968"/>
                  <a:pt x="6975" y="4183"/>
                  <a:pt x="12594" y="6096"/>
                </a:cubicBezTo>
                <a:cubicBezTo>
                  <a:pt x="19905" y="8580"/>
                  <a:pt x="30578" y="12742"/>
                  <a:pt x="41957" y="18938"/>
                </a:cubicBezTo>
                <a:lnTo>
                  <a:pt x="41957" y="16353"/>
                </a:lnTo>
                <a:cubicBezTo>
                  <a:pt x="30847" y="10412"/>
                  <a:pt x="20489" y="6391"/>
                  <a:pt x="13326" y="3954"/>
                </a:cubicBezTo>
                <a:cubicBezTo>
                  <a:pt x="7143" y="1846"/>
                  <a:pt x="2444" y="59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8"/>
          <p:cNvSpPr/>
          <p:nvPr/>
        </p:nvSpPr>
        <p:spPr>
          <a:xfrm>
            <a:off x="3547" y="4584044"/>
            <a:ext cx="6037469" cy="1112655"/>
          </a:xfrm>
          <a:custGeom>
            <a:avLst/>
            <a:gdLst/>
            <a:ahLst/>
            <a:cxnLst/>
            <a:rect l="l" t="t" r="r" b="b"/>
            <a:pathLst>
              <a:path w="39420" h="19348" extrusionOk="0">
                <a:moveTo>
                  <a:pt x="1" y="1"/>
                </a:moveTo>
                <a:lnTo>
                  <a:pt x="1" y="2364"/>
                </a:lnTo>
                <a:cubicBezTo>
                  <a:pt x="2015" y="2982"/>
                  <a:pt x="4868" y="3928"/>
                  <a:pt x="8311" y="5271"/>
                </a:cubicBezTo>
                <a:cubicBezTo>
                  <a:pt x="13957" y="7479"/>
                  <a:pt x="25107" y="13266"/>
                  <a:pt x="34754" y="19348"/>
                </a:cubicBezTo>
                <a:lnTo>
                  <a:pt x="39419" y="19348"/>
                </a:lnTo>
                <a:cubicBezTo>
                  <a:pt x="28980" y="12487"/>
                  <a:pt x="15474" y="5633"/>
                  <a:pt x="9137" y="3156"/>
                </a:cubicBezTo>
                <a:cubicBezTo>
                  <a:pt x="5210" y="1625"/>
                  <a:pt x="2068" y="612"/>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8"/>
          <p:cNvSpPr/>
          <p:nvPr/>
        </p:nvSpPr>
        <p:spPr>
          <a:xfrm>
            <a:off x="3547" y="4808726"/>
            <a:ext cx="3985311" cy="887973"/>
          </a:xfrm>
          <a:custGeom>
            <a:avLst/>
            <a:gdLst/>
            <a:ahLst/>
            <a:cxnLst/>
            <a:rect l="l" t="t" r="r" b="b"/>
            <a:pathLst>
              <a:path w="26021" h="15441" extrusionOk="0">
                <a:moveTo>
                  <a:pt x="1" y="1"/>
                </a:moveTo>
                <a:lnTo>
                  <a:pt x="1" y="2444"/>
                </a:lnTo>
                <a:cubicBezTo>
                  <a:pt x="1142" y="2914"/>
                  <a:pt x="2484" y="3505"/>
                  <a:pt x="3995" y="4230"/>
                </a:cubicBezTo>
                <a:cubicBezTo>
                  <a:pt x="8284" y="6291"/>
                  <a:pt x="14756" y="9869"/>
                  <a:pt x="21878" y="15441"/>
                </a:cubicBezTo>
                <a:lnTo>
                  <a:pt x="26020" y="15441"/>
                </a:lnTo>
                <a:cubicBezTo>
                  <a:pt x="18112" y="9010"/>
                  <a:pt x="9687" y="4438"/>
                  <a:pt x="4968" y="2176"/>
                </a:cubicBezTo>
                <a:cubicBezTo>
                  <a:pt x="3015" y="1243"/>
                  <a:pt x="1337" y="53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CUSTOM_3">
    <p:spTree>
      <p:nvGrpSpPr>
        <p:cNvPr id="1" name="Shape 217"/>
        <p:cNvGrpSpPr/>
        <p:nvPr/>
      </p:nvGrpSpPr>
      <p:grpSpPr>
        <a:xfrm>
          <a:off x="0" y="0"/>
          <a:ext cx="0" cy="0"/>
          <a:chOff x="0" y="0"/>
          <a:chExt cx="0" cy="0"/>
        </a:xfrm>
      </p:grpSpPr>
      <p:grpSp>
        <p:nvGrpSpPr>
          <p:cNvPr id="218" name="Google Shape;218;p19"/>
          <p:cNvGrpSpPr/>
          <p:nvPr/>
        </p:nvGrpSpPr>
        <p:grpSpPr>
          <a:xfrm>
            <a:off x="-99183" y="3718409"/>
            <a:ext cx="5447634" cy="1780329"/>
            <a:chOff x="737" y="3718405"/>
            <a:chExt cx="4418911" cy="1780329"/>
          </a:xfrm>
        </p:grpSpPr>
        <p:sp>
          <p:nvSpPr>
            <p:cNvPr id="219" name="Google Shape;219;p19"/>
            <p:cNvSpPr/>
            <p:nvPr/>
          </p:nvSpPr>
          <p:spPr>
            <a:xfrm>
              <a:off x="737" y="3718405"/>
              <a:ext cx="4418911" cy="1780329"/>
            </a:xfrm>
            <a:custGeom>
              <a:avLst/>
              <a:gdLst/>
              <a:ahLst/>
              <a:cxnLst/>
              <a:rect l="l" t="t" r="r" b="b"/>
              <a:pathLst>
                <a:path w="41957" h="16904" extrusionOk="0">
                  <a:moveTo>
                    <a:pt x="0" y="0"/>
                  </a:moveTo>
                  <a:lnTo>
                    <a:pt x="0" y="16904"/>
                  </a:lnTo>
                  <a:lnTo>
                    <a:pt x="41956" y="16904"/>
                  </a:lnTo>
                  <a:lnTo>
                    <a:pt x="41956" y="13628"/>
                  </a:lnTo>
                  <a:cubicBezTo>
                    <a:pt x="38559" y="11298"/>
                    <a:pt x="34773" y="9352"/>
                    <a:pt x="30907" y="7727"/>
                  </a:cubicBezTo>
                  <a:cubicBezTo>
                    <a:pt x="28537" y="6727"/>
                    <a:pt x="26140" y="5854"/>
                    <a:pt x="23784" y="5089"/>
                  </a:cubicBezTo>
                  <a:cubicBezTo>
                    <a:pt x="21079" y="4209"/>
                    <a:pt x="18427" y="3471"/>
                    <a:pt x="15930" y="2853"/>
                  </a:cubicBezTo>
                  <a:cubicBezTo>
                    <a:pt x="13856" y="2343"/>
                    <a:pt x="11895" y="1920"/>
                    <a:pt x="10103" y="1565"/>
                  </a:cubicBezTo>
                  <a:cubicBezTo>
                    <a:pt x="8116" y="1169"/>
                    <a:pt x="6330" y="866"/>
                    <a:pt x="4833" y="631"/>
                  </a:cubicBezTo>
                  <a:cubicBezTo>
                    <a:pt x="1833" y="168"/>
                    <a:pt x="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9"/>
            <p:cNvSpPr/>
            <p:nvPr/>
          </p:nvSpPr>
          <p:spPr>
            <a:xfrm>
              <a:off x="737" y="4397817"/>
              <a:ext cx="687318" cy="1100910"/>
            </a:xfrm>
            <a:custGeom>
              <a:avLst/>
              <a:gdLst/>
              <a:ahLst/>
              <a:cxnLst/>
              <a:rect l="l" t="t" r="r" b="b"/>
              <a:pathLst>
                <a:path w="6526" h="10453" extrusionOk="0">
                  <a:moveTo>
                    <a:pt x="0" y="1"/>
                  </a:moveTo>
                  <a:lnTo>
                    <a:pt x="0" y="3464"/>
                  </a:lnTo>
                  <a:cubicBezTo>
                    <a:pt x="1302" y="5284"/>
                    <a:pt x="2873" y="7720"/>
                    <a:pt x="4162" y="10453"/>
                  </a:cubicBezTo>
                  <a:lnTo>
                    <a:pt x="6525" y="10453"/>
                  </a:lnTo>
                  <a:cubicBezTo>
                    <a:pt x="4424" y="5713"/>
                    <a:pt x="1450" y="1779"/>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9"/>
            <p:cNvSpPr/>
            <p:nvPr/>
          </p:nvSpPr>
          <p:spPr>
            <a:xfrm>
              <a:off x="1369" y="3913561"/>
              <a:ext cx="1571796" cy="1585171"/>
            </a:xfrm>
            <a:custGeom>
              <a:avLst/>
              <a:gdLst/>
              <a:ahLst/>
              <a:cxnLst/>
              <a:rect l="l" t="t" r="r" b="b"/>
              <a:pathLst>
                <a:path w="14924" h="15051" extrusionOk="0">
                  <a:moveTo>
                    <a:pt x="1" y="0"/>
                  </a:moveTo>
                  <a:lnTo>
                    <a:pt x="1" y="2504"/>
                  </a:lnTo>
                  <a:cubicBezTo>
                    <a:pt x="2733" y="4552"/>
                    <a:pt x="8647" y="9345"/>
                    <a:pt x="12420" y="15051"/>
                  </a:cubicBezTo>
                  <a:lnTo>
                    <a:pt x="14924" y="15051"/>
                  </a:lnTo>
                  <a:cubicBezTo>
                    <a:pt x="13044" y="11943"/>
                    <a:pt x="10319" y="8740"/>
                    <a:pt x="6788" y="5485"/>
                  </a:cubicBezTo>
                  <a:cubicBezTo>
                    <a:pt x="4646" y="3504"/>
                    <a:pt x="2377" y="167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9"/>
            <p:cNvSpPr/>
            <p:nvPr/>
          </p:nvSpPr>
          <p:spPr>
            <a:xfrm>
              <a:off x="737" y="3718405"/>
              <a:ext cx="2466805" cy="1780329"/>
            </a:xfrm>
            <a:custGeom>
              <a:avLst/>
              <a:gdLst/>
              <a:ahLst/>
              <a:cxnLst/>
              <a:rect l="l" t="t" r="r" b="b"/>
              <a:pathLst>
                <a:path w="23422" h="16904" extrusionOk="0">
                  <a:moveTo>
                    <a:pt x="0" y="0"/>
                  </a:moveTo>
                  <a:lnTo>
                    <a:pt x="0" y="88"/>
                  </a:lnTo>
                  <a:cubicBezTo>
                    <a:pt x="3370" y="2001"/>
                    <a:pt x="6612" y="4115"/>
                    <a:pt x="9720" y="6425"/>
                  </a:cubicBezTo>
                  <a:cubicBezTo>
                    <a:pt x="14460" y="9949"/>
                    <a:pt x="18212" y="13507"/>
                    <a:pt x="20810" y="16904"/>
                  </a:cubicBezTo>
                  <a:lnTo>
                    <a:pt x="23422" y="16904"/>
                  </a:lnTo>
                  <a:cubicBezTo>
                    <a:pt x="22240" y="15239"/>
                    <a:pt x="20931" y="13661"/>
                    <a:pt x="19501" y="12198"/>
                  </a:cubicBezTo>
                  <a:cubicBezTo>
                    <a:pt x="17185" y="9795"/>
                    <a:pt x="14366" y="7351"/>
                    <a:pt x="11117" y="4934"/>
                  </a:cubicBezTo>
                  <a:cubicBezTo>
                    <a:pt x="8801" y="3203"/>
                    <a:pt x="6612" y="1753"/>
                    <a:pt x="4833" y="631"/>
                  </a:cubicBezTo>
                  <a:cubicBezTo>
                    <a:pt x="1833" y="168"/>
                    <a:pt x="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9"/>
            <p:cNvSpPr/>
            <p:nvPr/>
          </p:nvSpPr>
          <p:spPr>
            <a:xfrm>
              <a:off x="1064774" y="3883124"/>
              <a:ext cx="2302085" cy="1615609"/>
            </a:xfrm>
            <a:custGeom>
              <a:avLst/>
              <a:gdLst/>
              <a:ahLst/>
              <a:cxnLst/>
              <a:rect l="l" t="t" r="r" b="b"/>
              <a:pathLst>
                <a:path w="21858" h="15340" extrusionOk="0">
                  <a:moveTo>
                    <a:pt x="0" y="1"/>
                  </a:moveTo>
                  <a:lnTo>
                    <a:pt x="0" y="1"/>
                  </a:lnTo>
                  <a:cubicBezTo>
                    <a:pt x="1316" y="786"/>
                    <a:pt x="2699" y="1652"/>
                    <a:pt x="4108" y="2578"/>
                  </a:cubicBezTo>
                  <a:cubicBezTo>
                    <a:pt x="10654" y="6881"/>
                    <a:pt x="15755" y="11204"/>
                    <a:pt x="19179" y="15340"/>
                  </a:cubicBezTo>
                  <a:lnTo>
                    <a:pt x="21857" y="15340"/>
                  </a:lnTo>
                  <a:cubicBezTo>
                    <a:pt x="20407" y="13433"/>
                    <a:pt x="18622" y="11500"/>
                    <a:pt x="16507" y="9540"/>
                  </a:cubicBezTo>
                  <a:cubicBezTo>
                    <a:pt x="13560" y="6814"/>
                    <a:pt x="9969" y="4035"/>
                    <a:pt x="5827" y="1289"/>
                  </a:cubicBezTo>
                  <a:cubicBezTo>
                    <a:pt x="3753" y="779"/>
                    <a:pt x="1792" y="356"/>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9"/>
            <p:cNvSpPr/>
            <p:nvPr/>
          </p:nvSpPr>
          <p:spPr>
            <a:xfrm>
              <a:off x="2505641" y="4254268"/>
              <a:ext cx="1763373" cy="1244461"/>
            </a:xfrm>
            <a:custGeom>
              <a:avLst/>
              <a:gdLst/>
              <a:ahLst/>
              <a:cxnLst/>
              <a:rect l="l" t="t" r="r" b="b"/>
              <a:pathLst>
                <a:path w="16743" h="11816" extrusionOk="0">
                  <a:moveTo>
                    <a:pt x="0" y="1"/>
                  </a:moveTo>
                  <a:cubicBezTo>
                    <a:pt x="5954" y="3995"/>
                    <a:pt x="10674" y="7983"/>
                    <a:pt x="14010" y="11816"/>
                  </a:cubicBezTo>
                  <a:lnTo>
                    <a:pt x="16742" y="11816"/>
                  </a:lnTo>
                  <a:cubicBezTo>
                    <a:pt x="14923" y="9553"/>
                    <a:pt x="12661" y="7264"/>
                    <a:pt x="9949" y="4942"/>
                  </a:cubicBezTo>
                  <a:cubicBezTo>
                    <a:pt x="9056" y="4176"/>
                    <a:pt x="8109" y="3404"/>
                    <a:pt x="7123" y="2639"/>
                  </a:cubicBezTo>
                  <a:cubicBezTo>
                    <a:pt x="4753" y="1639"/>
                    <a:pt x="2356" y="766"/>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225;p19"/>
          <p:cNvSpPr/>
          <p:nvPr/>
        </p:nvSpPr>
        <p:spPr>
          <a:xfrm>
            <a:off x="6700106" y="1564975"/>
            <a:ext cx="740109" cy="238806"/>
          </a:xfrm>
          <a:custGeom>
            <a:avLst/>
            <a:gdLst/>
            <a:ahLst/>
            <a:cxnLst/>
            <a:rect l="l" t="t" r="r" b="b"/>
            <a:pathLst>
              <a:path w="18925" h="6106" extrusionOk="0">
                <a:moveTo>
                  <a:pt x="9060" y="0"/>
                </a:moveTo>
                <a:cubicBezTo>
                  <a:pt x="7421" y="0"/>
                  <a:pt x="5753" y="1208"/>
                  <a:pt x="6720" y="3201"/>
                </a:cubicBezTo>
                <a:cubicBezTo>
                  <a:pt x="6237" y="3077"/>
                  <a:pt x="5652" y="2951"/>
                  <a:pt x="5078" y="2951"/>
                </a:cubicBezTo>
                <a:cubicBezTo>
                  <a:pt x="4535" y="2951"/>
                  <a:pt x="4002" y="3063"/>
                  <a:pt x="3572" y="3396"/>
                </a:cubicBezTo>
                <a:cubicBezTo>
                  <a:pt x="3176" y="3725"/>
                  <a:pt x="3021" y="4255"/>
                  <a:pt x="3330" y="4571"/>
                </a:cubicBezTo>
                <a:cubicBezTo>
                  <a:pt x="3040" y="4432"/>
                  <a:pt x="2713" y="4368"/>
                  <a:pt x="2380" y="4368"/>
                </a:cubicBezTo>
                <a:cubicBezTo>
                  <a:pt x="1249" y="4368"/>
                  <a:pt x="52" y="5100"/>
                  <a:pt x="0" y="6101"/>
                </a:cubicBezTo>
                <a:cubicBezTo>
                  <a:pt x="349" y="6104"/>
                  <a:pt x="674" y="6106"/>
                  <a:pt x="980" y="6106"/>
                </a:cubicBezTo>
                <a:cubicBezTo>
                  <a:pt x="5616" y="6106"/>
                  <a:pt x="5678" y="5755"/>
                  <a:pt x="14621" y="4584"/>
                </a:cubicBezTo>
                <a:lnTo>
                  <a:pt x="14621" y="4577"/>
                </a:lnTo>
                <a:cubicBezTo>
                  <a:pt x="15172" y="4510"/>
                  <a:pt x="17031" y="4416"/>
                  <a:pt x="18327" y="4322"/>
                </a:cubicBezTo>
                <a:cubicBezTo>
                  <a:pt x="18723" y="4302"/>
                  <a:pt x="18924" y="3893"/>
                  <a:pt x="18629" y="3711"/>
                </a:cubicBezTo>
                <a:cubicBezTo>
                  <a:pt x="17898" y="3266"/>
                  <a:pt x="17140" y="2824"/>
                  <a:pt x="16247" y="2824"/>
                </a:cubicBezTo>
                <a:cubicBezTo>
                  <a:pt x="15861" y="2824"/>
                  <a:pt x="15449" y="2907"/>
                  <a:pt x="15004" y="3107"/>
                </a:cubicBezTo>
                <a:cubicBezTo>
                  <a:pt x="14640" y="2342"/>
                  <a:pt x="14003" y="1858"/>
                  <a:pt x="13199" y="1858"/>
                </a:cubicBezTo>
                <a:cubicBezTo>
                  <a:pt x="12713" y="1858"/>
                  <a:pt x="12165" y="2036"/>
                  <a:pt x="11580" y="2436"/>
                </a:cubicBezTo>
                <a:cubicBezTo>
                  <a:pt x="11616" y="744"/>
                  <a:pt x="10346" y="0"/>
                  <a:pt x="90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9"/>
          <p:cNvSpPr/>
          <p:nvPr/>
        </p:nvSpPr>
        <p:spPr>
          <a:xfrm flipH="1">
            <a:off x="7082141" y="1837137"/>
            <a:ext cx="2064285" cy="958320"/>
          </a:xfrm>
          <a:custGeom>
            <a:avLst/>
            <a:gdLst/>
            <a:ahLst/>
            <a:cxnLst/>
            <a:rect l="l" t="t" r="r" b="b"/>
            <a:pathLst>
              <a:path w="13618" h="6322" extrusionOk="0">
                <a:moveTo>
                  <a:pt x="378" y="0"/>
                </a:moveTo>
                <a:cubicBezTo>
                  <a:pt x="251" y="0"/>
                  <a:pt x="125" y="9"/>
                  <a:pt x="0" y="27"/>
                </a:cubicBezTo>
                <a:lnTo>
                  <a:pt x="0" y="2907"/>
                </a:lnTo>
                <a:cubicBezTo>
                  <a:pt x="3592" y="4928"/>
                  <a:pt x="8855" y="5344"/>
                  <a:pt x="13017" y="6311"/>
                </a:cubicBezTo>
                <a:cubicBezTo>
                  <a:pt x="13048" y="6318"/>
                  <a:pt x="13078" y="6322"/>
                  <a:pt x="13107" y="6322"/>
                </a:cubicBezTo>
                <a:cubicBezTo>
                  <a:pt x="13425" y="6322"/>
                  <a:pt x="13617" y="5913"/>
                  <a:pt x="13359" y="5673"/>
                </a:cubicBezTo>
                <a:cubicBezTo>
                  <a:pt x="12395" y="4751"/>
                  <a:pt x="11073" y="3942"/>
                  <a:pt x="9846" y="3942"/>
                </a:cubicBezTo>
                <a:cubicBezTo>
                  <a:pt x="9707" y="3942"/>
                  <a:pt x="9568" y="3953"/>
                  <a:pt x="9432" y="3975"/>
                </a:cubicBezTo>
                <a:cubicBezTo>
                  <a:pt x="9550" y="2814"/>
                  <a:pt x="8551" y="2085"/>
                  <a:pt x="7588" y="2085"/>
                </a:cubicBezTo>
                <a:cubicBezTo>
                  <a:pt x="7237" y="2085"/>
                  <a:pt x="6891" y="2182"/>
                  <a:pt x="6606" y="2390"/>
                </a:cubicBezTo>
                <a:cubicBezTo>
                  <a:pt x="6586" y="1672"/>
                  <a:pt x="6498" y="806"/>
                  <a:pt x="5840" y="377"/>
                </a:cubicBezTo>
                <a:cubicBezTo>
                  <a:pt x="5567" y="225"/>
                  <a:pt x="5241" y="151"/>
                  <a:pt x="4909" y="151"/>
                </a:cubicBezTo>
                <a:cubicBezTo>
                  <a:pt x="4124" y="151"/>
                  <a:pt x="3312" y="566"/>
                  <a:pt x="3128" y="1350"/>
                </a:cubicBezTo>
                <a:cubicBezTo>
                  <a:pt x="2506" y="590"/>
                  <a:pt x="1419" y="0"/>
                  <a:pt x="3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3_1">
    <p:spTree>
      <p:nvGrpSpPr>
        <p:cNvPr id="1" name="Shape 227"/>
        <p:cNvGrpSpPr/>
        <p:nvPr/>
      </p:nvGrpSpPr>
      <p:grpSpPr>
        <a:xfrm>
          <a:off x="0" y="0"/>
          <a:ext cx="0" cy="0"/>
          <a:chOff x="0" y="0"/>
          <a:chExt cx="0" cy="0"/>
        </a:xfrm>
      </p:grpSpPr>
      <p:grpSp>
        <p:nvGrpSpPr>
          <p:cNvPr id="228" name="Google Shape;228;p20"/>
          <p:cNvGrpSpPr/>
          <p:nvPr/>
        </p:nvGrpSpPr>
        <p:grpSpPr>
          <a:xfrm flipH="1">
            <a:off x="5969698" y="4170255"/>
            <a:ext cx="3250551" cy="1309610"/>
            <a:chOff x="737" y="3718405"/>
            <a:chExt cx="4418911" cy="1780329"/>
          </a:xfrm>
        </p:grpSpPr>
        <p:sp>
          <p:nvSpPr>
            <p:cNvPr id="229" name="Google Shape;229;p20"/>
            <p:cNvSpPr/>
            <p:nvPr/>
          </p:nvSpPr>
          <p:spPr>
            <a:xfrm>
              <a:off x="737" y="3718405"/>
              <a:ext cx="4418911" cy="1780329"/>
            </a:xfrm>
            <a:custGeom>
              <a:avLst/>
              <a:gdLst/>
              <a:ahLst/>
              <a:cxnLst/>
              <a:rect l="l" t="t" r="r" b="b"/>
              <a:pathLst>
                <a:path w="41957" h="16904" extrusionOk="0">
                  <a:moveTo>
                    <a:pt x="0" y="0"/>
                  </a:moveTo>
                  <a:lnTo>
                    <a:pt x="0" y="16904"/>
                  </a:lnTo>
                  <a:lnTo>
                    <a:pt x="41956" y="16904"/>
                  </a:lnTo>
                  <a:lnTo>
                    <a:pt x="41956" y="13628"/>
                  </a:lnTo>
                  <a:cubicBezTo>
                    <a:pt x="38559" y="11298"/>
                    <a:pt x="34773" y="9352"/>
                    <a:pt x="30907" y="7727"/>
                  </a:cubicBezTo>
                  <a:cubicBezTo>
                    <a:pt x="28537" y="6727"/>
                    <a:pt x="26140" y="5854"/>
                    <a:pt x="23784" y="5089"/>
                  </a:cubicBezTo>
                  <a:cubicBezTo>
                    <a:pt x="21079" y="4209"/>
                    <a:pt x="18427" y="3471"/>
                    <a:pt x="15930" y="2853"/>
                  </a:cubicBezTo>
                  <a:cubicBezTo>
                    <a:pt x="13856" y="2343"/>
                    <a:pt x="11895" y="1920"/>
                    <a:pt x="10103" y="1565"/>
                  </a:cubicBezTo>
                  <a:cubicBezTo>
                    <a:pt x="8116" y="1169"/>
                    <a:pt x="6330" y="866"/>
                    <a:pt x="4833" y="631"/>
                  </a:cubicBezTo>
                  <a:cubicBezTo>
                    <a:pt x="1833" y="168"/>
                    <a:pt x="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0"/>
            <p:cNvSpPr/>
            <p:nvPr/>
          </p:nvSpPr>
          <p:spPr>
            <a:xfrm>
              <a:off x="737" y="4397817"/>
              <a:ext cx="687318" cy="1100910"/>
            </a:xfrm>
            <a:custGeom>
              <a:avLst/>
              <a:gdLst/>
              <a:ahLst/>
              <a:cxnLst/>
              <a:rect l="l" t="t" r="r" b="b"/>
              <a:pathLst>
                <a:path w="6526" h="10453" extrusionOk="0">
                  <a:moveTo>
                    <a:pt x="0" y="1"/>
                  </a:moveTo>
                  <a:lnTo>
                    <a:pt x="0" y="3464"/>
                  </a:lnTo>
                  <a:cubicBezTo>
                    <a:pt x="1302" y="5284"/>
                    <a:pt x="2873" y="7720"/>
                    <a:pt x="4162" y="10453"/>
                  </a:cubicBezTo>
                  <a:lnTo>
                    <a:pt x="6525" y="10453"/>
                  </a:lnTo>
                  <a:cubicBezTo>
                    <a:pt x="4424" y="5713"/>
                    <a:pt x="1450" y="1779"/>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0"/>
            <p:cNvSpPr/>
            <p:nvPr/>
          </p:nvSpPr>
          <p:spPr>
            <a:xfrm>
              <a:off x="1369" y="3913561"/>
              <a:ext cx="1571796" cy="1585171"/>
            </a:xfrm>
            <a:custGeom>
              <a:avLst/>
              <a:gdLst/>
              <a:ahLst/>
              <a:cxnLst/>
              <a:rect l="l" t="t" r="r" b="b"/>
              <a:pathLst>
                <a:path w="14924" h="15051" extrusionOk="0">
                  <a:moveTo>
                    <a:pt x="1" y="0"/>
                  </a:moveTo>
                  <a:lnTo>
                    <a:pt x="1" y="2504"/>
                  </a:lnTo>
                  <a:cubicBezTo>
                    <a:pt x="2733" y="4552"/>
                    <a:pt x="8647" y="9345"/>
                    <a:pt x="12420" y="15051"/>
                  </a:cubicBezTo>
                  <a:lnTo>
                    <a:pt x="14924" y="15051"/>
                  </a:lnTo>
                  <a:cubicBezTo>
                    <a:pt x="13044" y="11943"/>
                    <a:pt x="10319" y="8740"/>
                    <a:pt x="6788" y="5485"/>
                  </a:cubicBezTo>
                  <a:cubicBezTo>
                    <a:pt x="4646" y="3504"/>
                    <a:pt x="2377" y="1672"/>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0"/>
            <p:cNvSpPr/>
            <p:nvPr/>
          </p:nvSpPr>
          <p:spPr>
            <a:xfrm>
              <a:off x="737" y="3718405"/>
              <a:ext cx="2466805" cy="1780329"/>
            </a:xfrm>
            <a:custGeom>
              <a:avLst/>
              <a:gdLst/>
              <a:ahLst/>
              <a:cxnLst/>
              <a:rect l="l" t="t" r="r" b="b"/>
              <a:pathLst>
                <a:path w="23422" h="16904" extrusionOk="0">
                  <a:moveTo>
                    <a:pt x="0" y="0"/>
                  </a:moveTo>
                  <a:lnTo>
                    <a:pt x="0" y="88"/>
                  </a:lnTo>
                  <a:cubicBezTo>
                    <a:pt x="3370" y="2001"/>
                    <a:pt x="6612" y="4115"/>
                    <a:pt x="9720" y="6425"/>
                  </a:cubicBezTo>
                  <a:cubicBezTo>
                    <a:pt x="14460" y="9949"/>
                    <a:pt x="18212" y="13507"/>
                    <a:pt x="20810" y="16904"/>
                  </a:cubicBezTo>
                  <a:lnTo>
                    <a:pt x="23422" y="16904"/>
                  </a:lnTo>
                  <a:cubicBezTo>
                    <a:pt x="22240" y="15239"/>
                    <a:pt x="20931" y="13661"/>
                    <a:pt x="19501" y="12198"/>
                  </a:cubicBezTo>
                  <a:cubicBezTo>
                    <a:pt x="17185" y="9795"/>
                    <a:pt x="14366" y="7351"/>
                    <a:pt x="11117" y="4934"/>
                  </a:cubicBezTo>
                  <a:cubicBezTo>
                    <a:pt x="8801" y="3203"/>
                    <a:pt x="6612" y="1753"/>
                    <a:pt x="4833" y="631"/>
                  </a:cubicBezTo>
                  <a:cubicBezTo>
                    <a:pt x="1833" y="168"/>
                    <a:pt x="0"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0"/>
            <p:cNvSpPr/>
            <p:nvPr/>
          </p:nvSpPr>
          <p:spPr>
            <a:xfrm>
              <a:off x="1064774" y="3883124"/>
              <a:ext cx="2302085" cy="1615609"/>
            </a:xfrm>
            <a:custGeom>
              <a:avLst/>
              <a:gdLst/>
              <a:ahLst/>
              <a:cxnLst/>
              <a:rect l="l" t="t" r="r" b="b"/>
              <a:pathLst>
                <a:path w="21858" h="15340" extrusionOk="0">
                  <a:moveTo>
                    <a:pt x="0" y="1"/>
                  </a:moveTo>
                  <a:lnTo>
                    <a:pt x="0" y="1"/>
                  </a:lnTo>
                  <a:cubicBezTo>
                    <a:pt x="1316" y="786"/>
                    <a:pt x="2699" y="1652"/>
                    <a:pt x="4108" y="2578"/>
                  </a:cubicBezTo>
                  <a:cubicBezTo>
                    <a:pt x="10654" y="6881"/>
                    <a:pt x="15755" y="11204"/>
                    <a:pt x="19179" y="15340"/>
                  </a:cubicBezTo>
                  <a:lnTo>
                    <a:pt x="21857" y="15340"/>
                  </a:lnTo>
                  <a:cubicBezTo>
                    <a:pt x="20407" y="13433"/>
                    <a:pt x="18622" y="11500"/>
                    <a:pt x="16507" y="9540"/>
                  </a:cubicBezTo>
                  <a:cubicBezTo>
                    <a:pt x="13560" y="6814"/>
                    <a:pt x="9969" y="4035"/>
                    <a:pt x="5827" y="1289"/>
                  </a:cubicBezTo>
                  <a:cubicBezTo>
                    <a:pt x="3753" y="779"/>
                    <a:pt x="1792" y="35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0"/>
            <p:cNvSpPr/>
            <p:nvPr/>
          </p:nvSpPr>
          <p:spPr>
            <a:xfrm>
              <a:off x="2505641" y="4254268"/>
              <a:ext cx="1763373" cy="1244461"/>
            </a:xfrm>
            <a:custGeom>
              <a:avLst/>
              <a:gdLst/>
              <a:ahLst/>
              <a:cxnLst/>
              <a:rect l="l" t="t" r="r" b="b"/>
              <a:pathLst>
                <a:path w="16743" h="11816" extrusionOk="0">
                  <a:moveTo>
                    <a:pt x="0" y="1"/>
                  </a:moveTo>
                  <a:cubicBezTo>
                    <a:pt x="5954" y="3995"/>
                    <a:pt x="10674" y="7983"/>
                    <a:pt x="14010" y="11816"/>
                  </a:cubicBezTo>
                  <a:lnTo>
                    <a:pt x="16742" y="11816"/>
                  </a:lnTo>
                  <a:cubicBezTo>
                    <a:pt x="14923" y="9553"/>
                    <a:pt x="12661" y="7264"/>
                    <a:pt x="9949" y="4942"/>
                  </a:cubicBezTo>
                  <a:cubicBezTo>
                    <a:pt x="9056" y="4176"/>
                    <a:pt x="8109" y="3404"/>
                    <a:pt x="7123" y="2639"/>
                  </a:cubicBezTo>
                  <a:cubicBezTo>
                    <a:pt x="4753" y="1639"/>
                    <a:pt x="2356" y="76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Google Shape;235;p20"/>
          <p:cNvSpPr/>
          <p:nvPr/>
        </p:nvSpPr>
        <p:spPr>
          <a:xfrm>
            <a:off x="2550271" y="539500"/>
            <a:ext cx="1176567" cy="379625"/>
          </a:xfrm>
          <a:custGeom>
            <a:avLst/>
            <a:gdLst/>
            <a:ahLst/>
            <a:cxnLst/>
            <a:rect l="l" t="t" r="r" b="b"/>
            <a:pathLst>
              <a:path w="18925" h="6106" extrusionOk="0">
                <a:moveTo>
                  <a:pt x="9060" y="0"/>
                </a:moveTo>
                <a:cubicBezTo>
                  <a:pt x="7421" y="0"/>
                  <a:pt x="5753" y="1208"/>
                  <a:pt x="6720" y="3201"/>
                </a:cubicBezTo>
                <a:cubicBezTo>
                  <a:pt x="6237" y="3077"/>
                  <a:pt x="5652" y="2951"/>
                  <a:pt x="5078" y="2951"/>
                </a:cubicBezTo>
                <a:cubicBezTo>
                  <a:pt x="4535" y="2951"/>
                  <a:pt x="4002" y="3063"/>
                  <a:pt x="3572" y="3396"/>
                </a:cubicBezTo>
                <a:cubicBezTo>
                  <a:pt x="3176" y="3725"/>
                  <a:pt x="3021" y="4255"/>
                  <a:pt x="3330" y="4571"/>
                </a:cubicBezTo>
                <a:cubicBezTo>
                  <a:pt x="3040" y="4432"/>
                  <a:pt x="2713" y="4368"/>
                  <a:pt x="2380" y="4368"/>
                </a:cubicBezTo>
                <a:cubicBezTo>
                  <a:pt x="1249" y="4368"/>
                  <a:pt x="52" y="5100"/>
                  <a:pt x="0" y="6101"/>
                </a:cubicBezTo>
                <a:cubicBezTo>
                  <a:pt x="349" y="6104"/>
                  <a:pt x="674" y="6106"/>
                  <a:pt x="980" y="6106"/>
                </a:cubicBezTo>
                <a:cubicBezTo>
                  <a:pt x="5616" y="6106"/>
                  <a:pt x="5678" y="5755"/>
                  <a:pt x="14621" y="4584"/>
                </a:cubicBezTo>
                <a:lnTo>
                  <a:pt x="14621" y="4577"/>
                </a:lnTo>
                <a:cubicBezTo>
                  <a:pt x="15172" y="4510"/>
                  <a:pt x="17031" y="4416"/>
                  <a:pt x="18327" y="4322"/>
                </a:cubicBezTo>
                <a:cubicBezTo>
                  <a:pt x="18723" y="4302"/>
                  <a:pt x="18924" y="3893"/>
                  <a:pt x="18629" y="3711"/>
                </a:cubicBezTo>
                <a:cubicBezTo>
                  <a:pt x="17898" y="3266"/>
                  <a:pt x="17140" y="2824"/>
                  <a:pt x="16247" y="2824"/>
                </a:cubicBezTo>
                <a:cubicBezTo>
                  <a:pt x="15861" y="2824"/>
                  <a:pt x="15449" y="2907"/>
                  <a:pt x="15004" y="3107"/>
                </a:cubicBezTo>
                <a:cubicBezTo>
                  <a:pt x="14640" y="2342"/>
                  <a:pt x="14003" y="1858"/>
                  <a:pt x="13199" y="1858"/>
                </a:cubicBezTo>
                <a:cubicBezTo>
                  <a:pt x="12713" y="1858"/>
                  <a:pt x="12165" y="2036"/>
                  <a:pt x="11580" y="2436"/>
                </a:cubicBezTo>
                <a:cubicBezTo>
                  <a:pt x="11616" y="744"/>
                  <a:pt x="10346" y="0"/>
                  <a:pt x="90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0"/>
          <p:cNvSpPr/>
          <p:nvPr/>
        </p:nvSpPr>
        <p:spPr>
          <a:xfrm>
            <a:off x="456913" y="1170524"/>
            <a:ext cx="2431418" cy="829220"/>
          </a:xfrm>
          <a:custGeom>
            <a:avLst/>
            <a:gdLst/>
            <a:ahLst/>
            <a:cxnLst/>
            <a:rect l="l" t="t" r="r" b="b"/>
            <a:pathLst>
              <a:path w="13998" h="4774" extrusionOk="0">
                <a:moveTo>
                  <a:pt x="7125" y="1"/>
                </a:moveTo>
                <a:cubicBezTo>
                  <a:pt x="6217" y="1"/>
                  <a:pt x="5375" y="534"/>
                  <a:pt x="5673" y="1719"/>
                </a:cubicBezTo>
                <a:cubicBezTo>
                  <a:pt x="5324" y="1334"/>
                  <a:pt x="4879" y="1177"/>
                  <a:pt x="4452" y="1177"/>
                </a:cubicBezTo>
                <a:cubicBezTo>
                  <a:pt x="3491" y="1177"/>
                  <a:pt x="2617" y="1972"/>
                  <a:pt x="3109" y="2766"/>
                </a:cubicBezTo>
                <a:cubicBezTo>
                  <a:pt x="2718" y="2696"/>
                  <a:pt x="2322" y="2662"/>
                  <a:pt x="1928" y="2662"/>
                </a:cubicBezTo>
                <a:cubicBezTo>
                  <a:pt x="1409" y="2662"/>
                  <a:pt x="891" y="2722"/>
                  <a:pt x="384" y="2840"/>
                </a:cubicBezTo>
                <a:cubicBezTo>
                  <a:pt x="1" y="2934"/>
                  <a:pt x="41" y="3491"/>
                  <a:pt x="431" y="3525"/>
                </a:cubicBezTo>
                <a:cubicBezTo>
                  <a:pt x="4774" y="3914"/>
                  <a:pt x="9184" y="4451"/>
                  <a:pt x="13494" y="4773"/>
                </a:cubicBezTo>
                <a:cubicBezTo>
                  <a:pt x="13997" y="4652"/>
                  <a:pt x="13937" y="3914"/>
                  <a:pt x="13420" y="3874"/>
                </a:cubicBezTo>
                <a:cubicBezTo>
                  <a:pt x="12277" y="3795"/>
                  <a:pt x="10780" y="3645"/>
                  <a:pt x="10131" y="3645"/>
                </a:cubicBezTo>
                <a:cubicBezTo>
                  <a:pt x="10117" y="3645"/>
                  <a:pt x="10104" y="3645"/>
                  <a:pt x="10090" y="3645"/>
                </a:cubicBezTo>
                <a:cubicBezTo>
                  <a:pt x="10873" y="2943"/>
                  <a:pt x="10107" y="1945"/>
                  <a:pt x="9271" y="1945"/>
                </a:cubicBezTo>
                <a:cubicBezTo>
                  <a:pt x="9132" y="1945"/>
                  <a:pt x="8991" y="1973"/>
                  <a:pt x="8855" y="2034"/>
                </a:cubicBezTo>
                <a:cubicBezTo>
                  <a:pt x="9364" y="744"/>
                  <a:pt x="8198" y="1"/>
                  <a:pt x="7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4024106" y="2455675"/>
            <a:ext cx="44988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 name="Google Shape;14;p3"/>
          <p:cNvSpPr txBox="1">
            <a:spLocks noGrp="1"/>
          </p:cNvSpPr>
          <p:nvPr>
            <p:ph type="title" idx="2" hasCustomPrompt="1"/>
          </p:nvPr>
        </p:nvSpPr>
        <p:spPr>
          <a:xfrm>
            <a:off x="5477756" y="902434"/>
            <a:ext cx="1591500" cy="136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6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5" name="Google Shape;15;p3"/>
          <p:cNvSpPr txBox="1">
            <a:spLocks noGrp="1"/>
          </p:cNvSpPr>
          <p:nvPr>
            <p:ph type="subTitle" idx="1"/>
          </p:nvPr>
        </p:nvSpPr>
        <p:spPr>
          <a:xfrm>
            <a:off x="4024106" y="3335898"/>
            <a:ext cx="4498800" cy="346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6" name="Google Shape;16;p3"/>
          <p:cNvSpPr/>
          <p:nvPr/>
        </p:nvSpPr>
        <p:spPr>
          <a:xfrm flipH="1">
            <a:off x="8781970" y="3737287"/>
            <a:ext cx="375762" cy="475531"/>
          </a:xfrm>
          <a:custGeom>
            <a:avLst/>
            <a:gdLst/>
            <a:ahLst/>
            <a:cxnLst/>
            <a:rect l="l" t="t" r="r" b="b"/>
            <a:pathLst>
              <a:path w="3465" h="4385" extrusionOk="0">
                <a:moveTo>
                  <a:pt x="1846" y="1"/>
                </a:moveTo>
                <a:cubicBezTo>
                  <a:pt x="1846" y="1"/>
                  <a:pt x="1773" y="1270"/>
                  <a:pt x="618" y="1612"/>
                </a:cubicBezTo>
                <a:lnTo>
                  <a:pt x="1652" y="1612"/>
                </a:lnTo>
                <a:cubicBezTo>
                  <a:pt x="1403" y="2189"/>
                  <a:pt x="927" y="2847"/>
                  <a:pt x="0" y="3129"/>
                </a:cubicBezTo>
                <a:lnTo>
                  <a:pt x="1538" y="3129"/>
                </a:lnTo>
                <a:cubicBezTo>
                  <a:pt x="1222" y="3740"/>
                  <a:pt x="665" y="4190"/>
                  <a:pt x="7" y="4384"/>
                </a:cubicBezTo>
                <a:lnTo>
                  <a:pt x="3464" y="4384"/>
                </a:lnTo>
                <a:cubicBezTo>
                  <a:pt x="2974" y="4076"/>
                  <a:pt x="2571" y="3646"/>
                  <a:pt x="2296" y="3129"/>
                </a:cubicBezTo>
                <a:lnTo>
                  <a:pt x="3464" y="3129"/>
                </a:lnTo>
                <a:cubicBezTo>
                  <a:pt x="2894" y="2767"/>
                  <a:pt x="2437" y="2236"/>
                  <a:pt x="2175" y="1612"/>
                </a:cubicBezTo>
                <a:lnTo>
                  <a:pt x="2847" y="1612"/>
                </a:lnTo>
                <a:cubicBezTo>
                  <a:pt x="2283" y="1256"/>
                  <a:pt x="1914" y="659"/>
                  <a:pt x="18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flipH="1">
            <a:off x="8502401" y="3874142"/>
            <a:ext cx="329239" cy="417296"/>
          </a:xfrm>
          <a:custGeom>
            <a:avLst/>
            <a:gdLst/>
            <a:ahLst/>
            <a:cxnLst/>
            <a:rect l="l" t="t" r="r" b="b"/>
            <a:pathLst>
              <a:path w="3036" h="3848" extrusionOk="0">
                <a:moveTo>
                  <a:pt x="1619" y="1"/>
                </a:moveTo>
                <a:cubicBezTo>
                  <a:pt x="1619" y="1"/>
                  <a:pt x="1551" y="1115"/>
                  <a:pt x="545" y="1417"/>
                </a:cubicBezTo>
                <a:lnTo>
                  <a:pt x="1451" y="1417"/>
                </a:lnTo>
                <a:cubicBezTo>
                  <a:pt x="1236" y="1921"/>
                  <a:pt x="813" y="2505"/>
                  <a:pt x="1" y="2746"/>
                </a:cubicBezTo>
                <a:lnTo>
                  <a:pt x="1343" y="2746"/>
                </a:lnTo>
                <a:cubicBezTo>
                  <a:pt x="1061" y="3277"/>
                  <a:pt x="578" y="3680"/>
                  <a:pt x="8" y="3847"/>
                </a:cubicBezTo>
                <a:lnTo>
                  <a:pt x="3035" y="3847"/>
                </a:lnTo>
                <a:cubicBezTo>
                  <a:pt x="2605" y="3579"/>
                  <a:pt x="2250" y="3196"/>
                  <a:pt x="2008" y="2746"/>
                </a:cubicBezTo>
                <a:lnTo>
                  <a:pt x="3035" y="2746"/>
                </a:lnTo>
                <a:cubicBezTo>
                  <a:pt x="2532" y="2431"/>
                  <a:pt x="2136" y="1968"/>
                  <a:pt x="1901" y="1417"/>
                </a:cubicBezTo>
                <a:lnTo>
                  <a:pt x="2491" y="1417"/>
                </a:lnTo>
                <a:cubicBezTo>
                  <a:pt x="1995" y="1109"/>
                  <a:pt x="1672" y="585"/>
                  <a:pt x="16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3"/>
          <p:cNvGrpSpPr/>
          <p:nvPr/>
        </p:nvGrpSpPr>
        <p:grpSpPr>
          <a:xfrm flipH="1">
            <a:off x="5969698" y="4170255"/>
            <a:ext cx="3250551" cy="1309610"/>
            <a:chOff x="737" y="3718405"/>
            <a:chExt cx="4418911" cy="1780329"/>
          </a:xfrm>
        </p:grpSpPr>
        <p:sp>
          <p:nvSpPr>
            <p:cNvPr id="19" name="Google Shape;19;p3"/>
            <p:cNvSpPr/>
            <p:nvPr/>
          </p:nvSpPr>
          <p:spPr>
            <a:xfrm>
              <a:off x="737" y="3718405"/>
              <a:ext cx="4418911" cy="1780329"/>
            </a:xfrm>
            <a:custGeom>
              <a:avLst/>
              <a:gdLst/>
              <a:ahLst/>
              <a:cxnLst/>
              <a:rect l="l" t="t" r="r" b="b"/>
              <a:pathLst>
                <a:path w="41957" h="16904" extrusionOk="0">
                  <a:moveTo>
                    <a:pt x="0" y="0"/>
                  </a:moveTo>
                  <a:lnTo>
                    <a:pt x="0" y="16904"/>
                  </a:lnTo>
                  <a:lnTo>
                    <a:pt x="41956" y="16904"/>
                  </a:lnTo>
                  <a:lnTo>
                    <a:pt x="41956" y="13628"/>
                  </a:lnTo>
                  <a:cubicBezTo>
                    <a:pt x="38559" y="11298"/>
                    <a:pt x="34773" y="9352"/>
                    <a:pt x="30907" y="7727"/>
                  </a:cubicBezTo>
                  <a:cubicBezTo>
                    <a:pt x="28537" y="6727"/>
                    <a:pt x="26140" y="5854"/>
                    <a:pt x="23784" y="5089"/>
                  </a:cubicBezTo>
                  <a:cubicBezTo>
                    <a:pt x="21079" y="4209"/>
                    <a:pt x="18427" y="3471"/>
                    <a:pt x="15930" y="2853"/>
                  </a:cubicBezTo>
                  <a:cubicBezTo>
                    <a:pt x="13856" y="2343"/>
                    <a:pt x="11895" y="1920"/>
                    <a:pt x="10103" y="1565"/>
                  </a:cubicBezTo>
                  <a:cubicBezTo>
                    <a:pt x="8116" y="1169"/>
                    <a:pt x="6330" y="866"/>
                    <a:pt x="4833" y="631"/>
                  </a:cubicBezTo>
                  <a:cubicBezTo>
                    <a:pt x="1833" y="168"/>
                    <a:pt x="0"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737" y="4397817"/>
              <a:ext cx="687318" cy="1100910"/>
            </a:xfrm>
            <a:custGeom>
              <a:avLst/>
              <a:gdLst/>
              <a:ahLst/>
              <a:cxnLst/>
              <a:rect l="l" t="t" r="r" b="b"/>
              <a:pathLst>
                <a:path w="6526" h="10453" extrusionOk="0">
                  <a:moveTo>
                    <a:pt x="0" y="1"/>
                  </a:moveTo>
                  <a:lnTo>
                    <a:pt x="0" y="3464"/>
                  </a:lnTo>
                  <a:cubicBezTo>
                    <a:pt x="1302" y="5284"/>
                    <a:pt x="2873" y="7720"/>
                    <a:pt x="4162" y="10453"/>
                  </a:cubicBezTo>
                  <a:lnTo>
                    <a:pt x="6525" y="10453"/>
                  </a:lnTo>
                  <a:cubicBezTo>
                    <a:pt x="4424" y="5713"/>
                    <a:pt x="1450" y="1779"/>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1369" y="3913561"/>
              <a:ext cx="1571796" cy="1585171"/>
            </a:xfrm>
            <a:custGeom>
              <a:avLst/>
              <a:gdLst/>
              <a:ahLst/>
              <a:cxnLst/>
              <a:rect l="l" t="t" r="r" b="b"/>
              <a:pathLst>
                <a:path w="14924" h="15051" extrusionOk="0">
                  <a:moveTo>
                    <a:pt x="1" y="0"/>
                  </a:moveTo>
                  <a:lnTo>
                    <a:pt x="1" y="2504"/>
                  </a:lnTo>
                  <a:cubicBezTo>
                    <a:pt x="2733" y="4552"/>
                    <a:pt x="8647" y="9345"/>
                    <a:pt x="12420" y="15051"/>
                  </a:cubicBezTo>
                  <a:lnTo>
                    <a:pt x="14924" y="15051"/>
                  </a:lnTo>
                  <a:cubicBezTo>
                    <a:pt x="13044" y="11943"/>
                    <a:pt x="10319" y="8740"/>
                    <a:pt x="6788" y="5485"/>
                  </a:cubicBezTo>
                  <a:cubicBezTo>
                    <a:pt x="4646" y="3504"/>
                    <a:pt x="2377" y="1672"/>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737" y="3718405"/>
              <a:ext cx="2466805" cy="1780329"/>
            </a:xfrm>
            <a:custGeom>
              <a:avLst/>
              <a:gdLst/>
              <a:ahLst/>
              <a:cxnLst/>
              <a:rect l="l" t="t" r="r" b="b"/>
              <a:pathLst>
                <a:path w="23422" h="16904" extrusionOk="0">
                  <a:moveTo>
                    <a:pt x="0" y="0"/>
                  </a:moveTo>
                  <a:lnTo>
                    <a:pt x="0" y="88"/>
                  </a:lnTo>
                  <a:cubicBezTo>
                    <a:pt x="3370" y="2001"/>
                    <a:pt x="6612" y="4115"/>
                    <a:pt x="9720" y="6425"/>
                  </a:cubicBezTo>
                  <a:cubicBezTo>
                    <a:pt x="14460" y="9949"/>
                    <a:pt x="18212" y="13507"/>
                    <a:pt x="20810" y="16904"/>
                  </a:cubicBezTo>
                  <a:lnTo>
                    <a:pt x="23422" y="16904"/>
                  </a:lnTo>
                  <a:cubicBezTo>
                    <a:pt x="22240" y="15239"/>
                    <a:pt x="20931" y="13661"/>
                    <a:pt x="19501" y="12198"/>
                  </a:cubicBezTo>
                  <a:cubicBezTo>
                    <a:pt x="17185" y="9795"/>
                    <a:pt x="14366" y="7351"/>
                    <a:pt x="11117" y="4934"/>
                  </a:cubicBezTo>
                  <a:cubicBezTo>
                    <a:pt x="8801" y="3203"/>
                    <a:pt x="6612" y="1753"/>
                    <a:pt x="4833" y="631"/>
                  </a:cubicBezTo>
                  <a:cubicBezTo>
                    <a:pt x="1833" y="168"/>
                    <a:pt x="0"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1064774" y="3883124"/>
              <a:ext cx="2302085" cy="1615609"/>
            </a:xfrm>
            <a:custGeom>
              <a:avLst/>
              <a:gdLst/>
              <a:ahLst/>
              <a:cxnLst/>
              <a:rect l="l" t="t" r="r" b="b"/>
              <a:pathLst>
                <a:path w="21858" h="15340" extrusionOk="0">
                  <a:moveTo>
                    <a:pt x="0" y="1"/>
                  </a:moveTo>
                  <a:lnTo>
                    <a:pt x="0" y="1"/>
                  </a:lnTo>
                  <a:cubicBezTo>
                    <a:pt x="1316" y="786"/>
                    <a:pt x="2699" y="1652"/>
                    <a:pt x="4108" y="2578"/>
                  </a:cubicBezTo>
                  <a:cubicBezTo>
                    <a:pt x="10654" y="6881"/>
                    <a:pt x="15755" y="11204"/>
                    <a:pt x="19179" y="15340"/>
                  </a:cubicBezTo>
                  <a:lnTo>
                    <a:pt x="21857" y="15340"/>
                  </a:lnTo>
                  <a:cubicBezTo>
                    <a:pt x="20407" y="13433"/>
                    <a:pt x="18622" y="11500"/>
                    <a:pt x="16507" y="9540"/>
                  </a:cubicBezTo>
                  <a:cubicBezTo>
                    <a:pt x="13560" y="6814"/>
                    <a:pt x="9969" y="4035"/>
                    <a:pt x="5827" y="1289"/>
                  </a:cubicBezTo>
                  <a:cubicBezTo>
                    <a:pt x="3753" y="779"/>
                    <a:pt x="1792" y="35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2505641" y="4254268"/>
              <a:ext cx="1763373" cy="1244461"/>
            </a:xfrm>
            <a:custGeom>
              <a:avLst/>
              <a:gdLst/>
              <a:ahLst/>
              <a:cxnLst/>
              <a:rect l="l" t="t" r="r" b="b"/>
              <a:pathLst>
                <a:path w="16743" h="11816" extrusionOk="0">
                  <a:moveTo>
                    <a:pt x="0" y="1"/>
                  </a:moveTo>
                  <a:cubicBezTo>
                    <a:pt x="5954" y="3995"/>
                    <a:pt x="10674" y="7983"/>
                    <a:pt x="14010" y="11816"/>
                  </a:cubicBezTo>
                  <a:lnTo>
                    <a:pt x="16742" y="11816"/>
                  </a:lnTo>
                  <a:cubicBezTo>
                    <a:pt x="14923" y="9553"/>
                    <a:pt x="12661" y="7264"/>
                    <a:pt x="9949" y="4942"/>
                  </a:cubicBezTo>
                  <a:cubicBezTo>
                    <a:pt x="9056" y="4176"/>
                    <a:pt x="8109" y="3404"/>
                    <a:pt x="7123" y="2639"/>
                  </a:cubicBezTo>
                  <a:cubicBezTo>
                    <a:pt x="4753" y="1639"/>
                    <a:pt x="2356" y="76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3"/>
          <p:cNvGrpSpPr/>
          <p:nvPr/>
        </p:nvGrpSpPr>
        <p:grpSpPr>
          <a:xfrm>
            <a:off x="-89891" y="3843950"/>
            <a:ext cx="5981390" cy="2285640"/>
            <a:chOff x="-89891" y="3786800"/>
            <a:chExt cx="5981390" cy="2285640"/>
          </a:xfrm>
        </p:grpSpPr>
        <p:sp>
          <p:nvSpPr>
            <p:cNvPr id="26" name="Google Shape;26;p3"/>
            <p:cNvSpPr/>
            <p:nvPr/>
          </p:nvSpPr>
          <p:spPr>
            <a:xfrm flipH="1">
              <a:off x="-89891" y="3786800"/>
              <a:ext cx="5981390" cy="2285629"/>
            </a:xfrm>
            <a:custGeom>
              <a:avLst/>
              <a:gdLst/>
              <a:ahLst/>
              <a:cxnLst/>
              <a:rect l="l" t="t" r="r" b="b"/>
              <a:pathLst>
                <a:path w="41957" h="23912" extrusionOk="0">
                  <a:moveTo>
                    <a:pt x="41957" y="0"/>
                  </a:moveTo>
                  <a:cubicBezTo>
                    <a:pt x="41957" y="0"/>
                    <a:pt x="37875" y="134"/>
                    <a:pt x="32069" y="1014"/>
                  </a:cubicBezTo>
                  <a:cubicBezTo>
                    <a:pt x="28316" y="1578"/>
                    <a:pt x="23852" y="2457"/>
                    <a:pt x="19307" y="3820"/>
                  </a:cubicBezTo>
                  <a:cubicBezTo>
                    <a:pt x="15716" y="4887"/>
                    <a:pt x="12077" y="6256"/>
                    <a:pt x="8694" y="8009"/>
                  </a:cubicBezTo>
                  <a:cubicBezTo>
                    <a:pt x="6539" y="9103"/>
                    <a:pt x="4492" y="10398"/>
                    <a:pt x="2572" y="11875"/>
                  </a:cubicBezTo>
                  <a:cubicBezTo>
                    <a:pt x="1672" y="12573"/>
                    <a:pt x="813" y="13318"/>
                    <a:pt x="1" y="14111"/>
                  </a:cubicBezTo>
                  <a:lnTo>
                    <a:pt x="1" y="23911"/>
                  </a:lnTo>
                  <a:lnTo>
                    <a:pt x="41957" y="23911"/>
                  </a:lnTo>
                  <a:lnTo>
                    <a:pt x="419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flipH="1">
              <a:off x="4363969" y="4921884"/>
              <a:ext cx="1527530" cy="1150557"/>
            </a:xfrm>
            <a:custGeom>
              <a:avLst/>
              <a:gdLst/>
              <a:ahLst/>
              <a:cxnLst/>
              <a:rect l="l" t="t" r="r" b="b"/>
              <a:pathLst>
                <a:path w="10715" h="12037" extrusionOk="0">
                  <a:moveTo>
                    <a:pt x="2572" y="0"/>
                  </a:moveTo>
                  <a:cubicBezTo>
                    <a:pt x="1672" y="698"/>
                    <a:pt x="813" y="1443"/>
                    <a:pt x="1" y="2236"/>
                  </a:cubicBezTo>
                  <a:lnTo>
                    <a:pt x="1" y="12036"/>
                  </a:lnTo>
                  <a:lnTo>
                    <a:pt x="10715" y="12036"/>
                  </a:lnTo>
                  <a:cubicBezTo>
                    <a:pt x="7560" y="4511"/>
                    <a:pt x="4364" y="1303"/>
                    <a:pt x="2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343645" y="4151843"/>
              <a:ext cx="4308448" cy="1920589"/>
            </a:xfrm>
            <a:custGeom>
              <a:avLst/>
              <a:gdLst/>
              <a:ahLst/>
              <a:cxnLst/>
              <a:rect l="l" t="t" r="r" b="b"/>
              <a:pathLst>
                <a:path w="30222" h="20093" extrusionOk="0">
                  <a:moveTo>
                    <a:pt x="10613" y="1"/>
                  </a:moveTo>
                  <a:cubicBezTo>
                    <a:pt x="7022" y="1068"/>
                    <a:pt x="3383" y="2437"/>
                    <a:pt x="0" y="4190"/>
                  </a:cubicBezTo>
                  <a:cubicBezTo>
                    <a:pt x="3847" y="6479"/>
                    <a:pt x="12453" y="12272"/>
                    <a:pt x="16178" y="20092"/>
                  </a:cubicBezTo>
                  <a:lnTo>
                    <a:pt x="30222" y="20092"/>
                  </a:lnTo>
                  <a:cubicBezTo>
                    <a:pt x="28268" y="15642"/>
                    <a:pt x="23274" y="8002"/>
                    <a:pt x="10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flipH="1">
              <a:off x="-89850" y="3786800"/>
              <a:ext cx="1409776" cy="1211540"/>
            </a:xfrm>
            <a:custGeom>
              <a:avLst/>
              <a:gdLst/>
              <a:ahLst/>
              <a:cxnLst/>
              <a:rect l="l" t="t" r="r" b="b"/>
              <a:pathLst>
                <a:path w="9889" h="12675" extrusionOk="0">
                  <a:moveTo>
                    <a:pt x="9889" y="0"/>
                  </a:moveTo>
                  <a:cubicBezTo>
                    <a:pt x="9889" y="0"/>
                    <a:pt x="5807" y="134"/>
                    <a:pt x="1" y="1014"/>
                  </a:cubicBezTo>
                  <a:cubicBezTo>
                    <a:pt x="2632" y="3041"/>
                    <a:pt x="7157" y="7096"/>
                    <a:pt x="9889" y="12674"/>
                  </a:cubicBezTo>
                  <a:lnTo>
                    <a:pt x="98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3"/>
          <p:cNvSpPr/>
          <p:nvPr/>
        </p:nvSpPr>
        <p:spPr>
          <a:xfrm>
            <a:off x="-9" y="228999"/>
            <a:ext cx="2064285" cy="958320"/>
          </a:xfrm>
          <a:custGeom>
            <a:avLst/>
            <a:gdLst/>
            <a:ahLst/>
            <a:cxnLst/>
            <a:rect l="l" t="t" r="r" b="b"/>
            <a:pathLst>
              <a:path w="13618" h="6322" extrusionOk="0">
                <a:moveTo>
                  <a:pt x="378" y="0"/>
                </a:moveTo>
                <a:cubicBezTo>
                  <a:pt x="251" y="0"/>
                  <a:pt x="125" y="9"/>
                  <a:pt x="0" y="27"/>
                </a:cubicBezTo>
                <a:lnTo>
                  <a:pt x="0" y="2907"/>
                </a:lnTo>
                <a:cubicBezTo>
                  <a:pt x="3592" y="4928"/>
                  <a:pt x="8855" y="5344"/>
                  <a:pt x="13017" y="6311"/>
                </a:cubicBezTo>
                <a:cubicBezTo>
                  <a:pt x="13048" y="6318"/>
                  <a:pt x="13078" y="6322"/>
                  <a:pt x="13107" y="6322"/>
                </a:cubicBezTo>
                <a:cubicBezTo>
                  <a:pt x="13425" y="6322"/>
                  <a:pt x="13617" y="5913"/>
                  <a:pt x="13359" y="5673"/>
                </a:cubicBezTo>
                <a:cubicBezTo>
                  <a:pt x="12395" y="4751"/>
                  <a:pt x="11073" y="3942"/>
                  <a:pt x="9846" y="3942"/>
                </a:cubicBezTo>
                <a:cubicBezTo>
                  <a:pt x="9707" y="3942"/>
                  <a:pt x="9568" y="3953"/>
                  <a:pt x="9432" y="3975"/>
                </a:cubicBezTo>
                <a:cubicBezTo>
                  <a:pt x="9550" y="2814"/>
                  <a:pt x="8551" y="2085"/>
                  <a:pt x="7588" y="2085"/>
                </a:cubicBezTo>
                <a:cubicBezTo>
                  <a:pt x="7237" y="2085"/>
                  <a:pt x="6891" y="2182"/>
                  <a:pt x="6606" y="2390"/>
                </a:cubicBezTo>
                <a:cubicBezTo>
                  <a:pt x="6586" y="1672"/>
                  <a:pt x="6498" y="806"/>
                  <a:pt x="5840" y="377"/>
                </a:cubicBezTo>
                <a:cubicBezTo>
                  <a:pt x="5567" y="225"/>
                  <a:pt x="5241" y="151"/>
                  <a:pt x="4909" y="151"/>
                </a:cubicBezTo>
                <a:cubicBezTo>
                  <a:pt x="4124" y="151"/>
                  <a:pt x="3312" y="566"/>
                  <a:pt x="3128" y="1350"/>
                </a:cubicBezTo>
                <a:cubicBezTo>
                  <a:pt x="2506" y="590"/>
                  <a:pt x="1419" y="0"/>
                  <a:pt x="3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3009352" y="-476489"/>
            <a:ext cx="2468407" cy="841799"/>
          </a:xfrm>
          <a:custGeom>
            <a:avLst/>
            <a:gdLst/>
            <a:ahLst/>
            <a:cxnLst/>
            <a:rect l="l" t="t" r="r" b="b"/>
            <a:pathLst>
              <a:path w="13998" h="4774" extrusionOk="0">
                <a:moveTo>
                  <a:pt x="7125" y="1"/>
                </a:moveTo>
                <a:cubicBezTo>
                  <a:pt x="6217" y="1"/>
                  <a:pt x="5375" y="534"/>
                  <a:pt x="5673" y="1719"/>
                </a:cubicBezTo>
                <a:cubicBezTo>
                  <a:pt x="5324" y="1334"/>
                  <a:pt x="4879" y="1177"/>
                  <a:pt x="4452" y="1177"/>
                </a:cubicBezTo>
                <a:cubicBezTo>
                  <a:pt x="3491" y="1177"/>
                  <a:pt x="2617" y="1972"/>
                  <a:pt x="3109" y="2766"/>
                </a:cubicBezTo>
                <a:cubicBezTo>
                  <a:pt x="2718" y="2696"/>
                  <a:pt x="2322" y="2662"/>
                  <a:pt x="1928" y="2662"/>
                </a:cubicBezTo>
                <a:cubicBezTo>
                  <a:pt x="1409" y="2662"/>
                  <a:pt x="891" y="2722"/>
                  <a:pt x="384" y="2840"/>
                </a:cubicBezTo>
                <a:cubicBezTo>
                  <a:pt x="1" y="2934"/>
                  <a:pt x="41" y="3491"/>
                  <a:pt x="431" y="3525"/>
                </a:cubicBezTo>
                <a:cubicBezTo>
                  <a:pt x="4774" y="3914"/>
                  <a:pt x="9184" y="4451"/>
                  <a:pt x="13494" y="4773"/>
                </a:cubicBezTo>
                <a:cubicBezTo>
                  <a:pt x="13997" y="4652"/>
                  <a:pt x="13937" y="3914"/>
                  <a:pt x="13420" y="3874"/>
                </a:cubicBezTo>
                <a:cubicBezTo>
                  <a:pt x="12277" y="3795"/>
                  <a:pt x="10780" y="3645"/>
                  <a:pt x="10131" y="3645"/>
                </a:cubicBezTo>
                <a:cubicBezTo>
                  <a:pt x="10117" y="3645"/>
                  <a:pt x="10104" y="3645"/>
                  <a:pt x="10090" y="3645"/>
                </a:cubicBezTo>
                <a:cubicBezTo>
                  <a:pt x="10873" y="2943"/>
                  <a:pt x="10107" y="1945"/>
                  <a:pt x="9271" y="1945"/>
                </a:cubicBezTo>
                <a:cubicBezTo>
                  <a:pt x="9132" y="1945"/>
                  <a:pt x="8991" y="1973"/>
                  <a:pt x="8855" y="2034"/>
                </a:cubicBezTo>
                <a:cubicBezTo>
                  <a:pt x="9364" y="744"/>
                  <a:pt x="8198" y="1"/>
                  <a:pt x="7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2">
  <p:cSld name="CUSTOM_3_1_1">
    <p:spTree>
      <p:nvGrpSpPr>
        <p:cNvPr id="1" name="Shape 237"/>
        <p:cNvGrpSpPr/>
        <p:nvPr/>
      </p:nvGrpSpPr>
      <p:grpSpPr>
        <a:xfrm>
          <a:off x="0" y="0"/>
          <a:ext cx="0" cy="0"/>
          <a:chOff x="0" y="0"/>
          <a:chExt cx="0" cy="0"/>
        </a:xfrm>
      </p:grpSpPr>
      <p:grpSp>
        <p:nvGrpSpPr>
          <p:cNvPr id="238" name="Google Shape;238;p21"/>
          <p:cNvGrpSpPr/>
          <p:nvPr/>
        </p:nvGrpSpPr>
        <p:grpSpPr>
          <a:xfrm>
            <a:off x="-147375" y="3163424"/>
            <a:ext cx="9401272" cy="1980080"/>
            <a:chOff x="-763126" y="923231"/>
            <a:chExt cx="4698992" cy="2509925"/>
          </a:xfrm>
        </p:grpSpPr>
        <p:sp>
          <p:nvSpPr>
            <p:cNvPr id="239" name="Google Shape;239;p21"/>
            <p:cNvSpPr/>
            <p:nvPr/>
          </p:nvSpPr>
          <p:spPr>
            <a:xfrm>
              <a:off x="-763126" y="923903"/>
              <a:ext cx="4698974" cy="2509248"/>
            </a:xfrm>
            <a:custGeom>
              <a:avLst/>
              <a:gdLst/>
              <a:ahLst/>
              <a:cxnLst/>
              <a:rect l="l" t="t" r="r" b="b"/>
              <a:pathLst>
                <a:path w="41957" h="22405" extrusionOk="0">
                  <a:moveTo>
                    <a:pt x="34158" y="1"/>
                  </a:moveTo>
                  <a:cubicBezTo>
                    <a:pt x="32887" y="1"/>
                    <a:pt x="31491" y="25"/>
                    <a:pt x="29994" y="85"/>
                  </a:cubicBezTo>
                  <a:cubicBezTo>
                    <a:pt x="28839" y="125"/>
                    <a:pt x="27624" y="199"/>
                    <a:pt x="26355" y="293"/>
                  </a:cubicBezTo>
                  <a:cubicBezTo>
                    <a:pt x="24966" y="393"/>
                    <a:pt x="23516" y="534"/>
                    <a:pt x="22025" y="709"/>
                  </a:cubicBezTo>
                  <a:cubicBezTo>
                    <a:pt x="21106" y="823"/>
                    <a:pt x="20173" y="950"/>
                    <a:pt x="19226" y="1091"/>
                  </a:cubicBezTo>
                  <a:cubicBezTo>
                    <a:pt x="18112" y="1259"/>
                    <a:pt x="16977" y="1447"/>
                    <a:pt x="15836" y="1669"/>
                  </a:cubicBezTo>
                  <a:cubicBezTo>
                    <a:pt x="15024" y="1823"/>
                    <a:pt x="14205" y="1991"/>
                    <a:pt x="13386" y="2172"/>
                  </a:cubicBezTo>
                  <a:cubicBezTo>
                    <a:pt x="12453" y="2374"/>
                    <a:pt x="11520" y="2602"/>
                    <a:pt x="10587" y="2844"/>
                  </a:cubicBezTo>
                  <a:cubicBezTo>
                    <a:pt x="9821" y="3045"/>
                    <a:pt x="9049" y="3260"/>
                    <a:pt x="8284" y="3481"/>
                  </a:cubicBezTo>
                  <a:cubicBezTo>
                    <a:pt x="7485" y="3716"/>
                    <a:pt x="6686" y="3965"/>
                    <a:pt x="5894" y="4226"/>
                  </a:cubicBezTo>
                  <a:cubicBezTo>
                    <a:pt x="5142" y="4481"/>
                    <a:pt x="4391" y="4743"/>
                    <a:pt x="3645" y="5025"/>
                  </a:cubicBezTo>
                  <a:cubicBezTo>
                    <a:pt x="2934" y="5287"/>
                    <a:pt x="2236" y="5562"/>
                    <a:pt x="1531" y="5851"/>
                  </a:cubicBezTo>
                  <a:cubicBezTo>
                    <a:pt x="1021" y="6059"/>
                    <a:pt x="510" y="6281"/>
                    <a:pt x="0" y="6509"/>
                  </a:cubicBezTo>
                  <a:lnTo>
                    <a:pt x="0" y="22405"/>
                  </a:lnTo>
                  <a:lnTo>
                    <a:pt x="41956" y="22405"/>
                  </a:lnTo>
                  <a:lnTo>
                    <a:pt x="41956" y="346"/>
                  </a:lnTo>
                  <a:cubicBezTo>
                    <a:pt x="41956" y="346"/>
                    <a:pt x="39808" y="105"/>
                    <a:pt x="36264" y="24"/>
                  </a:cubicBezTo>
                  <a:cubicBezTo>
                    <a:pt x="35608" y="9"/>
                    <a:pt x="34905" y="1"/>
                    <a:pt x="341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1"/>
            <p:cNvSpPr/>
            <p:nvPr/>
          </p:nvSpPr>
          <p:spPr>
            <a:xfrm>
              <a:off x="2596742" y="923231"/>
              <a:ext cx="1339124" cy="479339"/>
            </a:xfrm>
            <a:custGeom>
              <a:avLst/>
              <a:gdLst/>
              <a:ahLst/>
              <a:cxnLst/>
              <a:rect l="l" t="t" r="r" b="b"/>
              <a:pathLst>
                <a:path w="11957" h="4280" extrusionOk="0">
                  <a:moveTo>
                    <a:pt x="4163" y="0"/>
                  </a:moveTo>
                  <a:cubicBezTo>
                    <a:pt x="2894" y="0"/>
                    <a:pt x="1498" y="25"/>
                    <a:pt x="0" y="84"/>
                  </a:cubicBezTo>
                  <a:cubicBezTo>
                    <a:pt x="3122" y="1144"/>
                    <a:pt x="6834" y="2433"/>
                    <a:pt x="10593" y="3783"/>
                  </a:cubicBezTo>
                  <a:cubicBezTo>
                    <a:pt x="11057" y="3950"/>
                    <a:pt x="11506" y="4118"/>
                    <a:pt x="11956" y="4279"/>
                  </a:cubicBezTo>
                  <a:lnTo>
                    <a:pt x="11956" y="2044"/>
                  </a:lnTo>
                  <a:lnTo>
                    <a:pt x="11298" y="1809"/>
                  </a:lnTo>
                  <a:cubicBezTo>
                    <a:pt x="9593" y="1198"/>
                    <a:pt x="7902" y="594"/>
                    <a:pt x="6264" y="23"/>
                  </a:cubicBezTo>
                  <a:cubicBezTo>
                    <a:pt x="5611" y="8"/>
                    <a:pt x="4909" y="0"/>
                    <a:pt x="41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1"/>
            <p:cNvSpPr/>
            <p:nvPr/>
          </p:nvSpPr>
          <p:spPr>
            <a:xfrm>
              <a:off x="1703577" y="955822"/>
              <a:ext cx="2232284" cy="1052641"/>
            </a:xfrm>
            <a:custGeom>
              <a:avLst/>
              <a:gdLst/>
              <a:ahLst/>
              <a:cxnLst/>
              <a:rect l="l" t="t" r="r" b="b"/>
              <a:pathLst>
                <a:path w="19932" h="9399" extrusionOk="0">
                  <a:moveTo>
                    <a:pt x="4337" y="1"/>
                  </a:moveTo>
                  <a:cubicBezTo>
                    <a:pt x="2947" y="102"/>
                    <a:pt x="1497" y="243"/>
                    <a:pt x="0" y="424"/>
                  </a:cubicBezTo>
                  <a:cubicBezTo>
                    <a:pt x="5680" y="2827"/>
                    <a:pt x="13379" y="6210"/>
                    <a:pt x="19931" y="9399"/>
                  </a:cubicBezTo>
                  <a:lnTo>
                    <a:pt x="19931" y="7063"/>
                  </a:lnTo>
                  <a:cubicBezTo>
                    <a:pt x="17971" y="6116"/>
                    <a:pt x="15830" y="5116"/>
                    <a:pt x="13520" y="4062"/>
                  </a:cubicBezTo>
                  <a:cubicBezTo>
                    <a:pt x="10271" y="2585"/>
                    <a:pt x="7083" y="1189"/>
                    <a:pt x="4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1"/>
            <p:cNvSpPr/>
            <p:nvPr/>
          </p:nvSpPr>
          <p:spPr>
            <a:xfrm>
              <a:off x="1009652" y="1045307"/>
              <a:ext cx="2926205" cy="1763921"/>
            </a:xfrm>
            <a:custGeom>
              <a:avLst/>
              <a:gdLst/>
              <a:ahLst/>
              <a:cxnLst/>
              <a:rect l="l" t="t" r="r" b="b"/>
              <a:pathLst>
                <a:path w="26128" h="15750" extrusionOk="0">
                  <a:moveTo>
                    <a:pt x="3390" y="1"/>
                  </a:moveTo>
                  <a:cubicBezTo>
                    <a:pt x="2276" y="169"/>
                    <a:pt x="1148" y="363"/>
                    <a:pt x="0" y="578"/>
                  </a:cubicBezTo>
                  <a:cubicBezTo>
                    <a:pt x="2921" y="2115"/>
                    <a:pt x="7828" y="4740"/>
                    <a:pt x="12923" y="7640"/>
                  </a:cubicBezTo>
                  <a:cubicBezTo>
                    <a:pt x="19038" y="11124"/>
                    <a:pt x="23247" y="13762"/>
                    <a:pt x="26127" y="15749"/>
                  </a:cubicBezTo>
                  <a:lnTo>
                    <a:pt x="26127" y="13218"/>
                  </a:lnTo>
                  <a:lnTo>
                    <a:pt x="26120" y="13218"/>
                  </a:lnTo>
                  <a:cubicBezTo>
                    <a:pt x="22979" y="11111"/>
                    <a:pt x="18917" y="8647"/>
                    <a:pt x="13957" y="5814"/>
                  </a:cubicBezTo>
                  <a:cubicBezTo>
                    <a:pt x="10056" y="3599"/>
                    <a:pt x="6270" y="1538"/>
                    <a:pt x="3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1"/>
            <p:cNvSpPr/>
            <p:nvPr/>
          </p:nvSpPr>
          <p:spPr>
            <a:xfrm>
              <a:off x="422460" y="1167158"/>
              <a:ext cx="3316396" cy="2265995"/>
            </a:xfrm>
            <a:custGeom>
              <a:avLst/>
              <a:gdLst/>
              <a:ahLst/>
              <a:cxnLst/>
              <a:rect l="l" t="t" r="r" b="b"/>
              <a:pathLst>
                <a:path w="29612" h="20233" extrusionOk="0">
                  <a:moveTo>
                    <a:pt x="2800" y="0"/>
                  </a:moveTo>
                  <a:cubicBezTo>
                    <a:pt x="1874" y="202"/>
                    <a:pt x="940" y="430"/>
                    <a:pt x="1" y="672"/>
                  </a:cubicBezTo>
                  <a:cubicBezTo>
                    <a:pt x="4988" y="3941"/>
                    <a:pt x="19582" y="13695"/>
                    <a:pt x="26624" y="20233"/>
                  </a:cubicBezTo>
                  <a:lnTo>
                    <a:pt x="29611" y="20233"/>
                  </a:lnTo>
                  <a:cubicBezTo>
                    <a:pt x="23644" y="14071"/>
                    <a:pt x="9365" y="4350"/>
                    <a:pt x="28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1"/>
            <p:cNvSpPr/>
            <p:nvPr/>
          </p:nvSpPr>
          <p:spPr>
            <a:xfrm>
              <a:off x="-103024" y="1313760"/>
              <a:ext cx="2621691" cy="2119393"/>
            </a:xfrm>
            <a:custGeom>
              <a:avLst/>
              <a:gdLst/>
              <a:ahLst/>
              <a:cxnLst/>
              <a:rect l="l" t="t" r="r" b="b"/>
              <a:pathLst>
                <a:path w="23409" h="18924" extrusionOk="0">
                  <a:moveTo>
                    <a:pt x="2390" y="0"/>
                  </a:moveTo>
                  <a:cubicBezTo>
                    <a:pt x="1591" y="235"/>
                    <a:pt x="799" y="484"/>
                    <a:pt x="0" y="745"/>
                  </a:cubicBezTo>
                  <a:cubicBezTo>
                    <a:pt x="3484" y="3619"/>
                    <a:pt x="13352" y="11882"/>
                    <a:pt x="20455" y="18924"/>
                  </a:cubicBezTo>
                  <a:lnTo>
                    <a:pt x="23408" y="18924"/>
                  </a:lnTo>
                  <a:cubicBezTo>
                    <a:pt x="16736" y="12070"/>
                    <a:pt x="6874" y="3719"/>
                    <a:pt x="2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1"/>
            <p:cNvSpPr/>
            <p:nvPr/>
          </p:nvSpPr>
          <p:spPr>
            <a:xfrm>
              <a:off x="-591772" y="1486682"/>
              <a:ext cx="1993959" cy="1946473"/>
            </a:xfrm>
            <a:custGeom>
              <a:avLst/>
              <a:gdLst/>
              <a:ahLst/>
              <a:cxnLst/>
              <a:rect l="l" t="t" r="r" b="b"/>
              <a:pathLst>
                <a:path w="17804" h="17380" extrusionOk="0">
                  <a:moveTo>
                    <a:pt x="2109" y="0"/>
                  </a:moveTo>
                  <a:cubicBezTo>
                    <a:pt x="1404" y="262"/>
                    <a:pt x="706" y="537"/>
                    <a:pt x="1" y="826"/>
                  </a:cubicBezTo>
                  <a:cubicBezTo>
                    <a:pt x="2626" y="3585"/>
                    <a:pt x="9177" y="10566"/>
                    <a:pt x="15031" y="17380"/>
                  </a:cubicBezTo>
                  <a:lnTo>
                    <a:pt x="17804" y="17380"/>
                  </a:lnTo>
                  <a:cubicBezTo>
                    <a:pt x="12010" y="10546"/>
                    <a:pt x="5264" y="3330"/>
                    <a:pt x="2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1"/>
            <p:cNvSpPr/>
            <p:nvPr/>
          </p:nvSpPr>
          <p:spPr>
            <a:xfrm>
              <a:off x="-763126" y="1800157"/>
              <a:ext cx="1162396" cy="1632999"/>
            </a:xfrm>
            <a:custGeom>
              <a:avLst/>
              <a:gdLst/>
              <a:ahLst/>
              <a:cxnLst/>
              <a:rect l="l" t="t" r="r" b="b"/>
              <a:pathLst>
                <a:path w="10379" h="14581" extrusionOk="0">
                  <a:moveTo>
                    <a:pt x="0" y="1"/>
                  </a:moveTo>
                  <a:lnTo>
                    <a:pt x="0" y="3578"/>
                  </a:lnTo>
                  <a:cubicBezTo>
                    <a:pt x="2155" y="6559"/>
                    <a:pt x="4961" y="10493"/>
                    <a:pt x="7821" y="14581"/>
                  </a:cubicBezTo>
                  <a:lnTo>
                    <a:pt x="10378" y="14581"/>
                  </a:lnTo>
                  <a:cubicBezTo>
                    <a:pt x="6391" y="8855"/>
                    <a:pt x="2390" y="329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 name="Google Shape;247;p21"/>
          <p:cNvSpPr/>
          <p:nvPr/>
        </p:nvSpPr>
        <p:spPr>
          <a:xfrm flipH="1">
            <a:off x="192699" y="539500"/>
            <a:ext cx="1176567" cy="379625"/>
          </a:xfrm>
          <a:custGeom>
            <a:avLst/>
            <a:gdLst/>
            <a:ahLst/>
            <a:cxnLst/>
            <a:rect l="l" t="t" r="r" b="b"/>
            <a:pathLst>
              <a:path w="18925" h="6106" extrusionOk="0">
                <a:moveTo>
                  <a:pt x="9060" y="0"/>
                </a:moveTo>
                <a:cubicBezTo>
                  <a:pt x="7421" y="0"/>
                  <a:pt x="5753" y="1208"/>
                  <a:pt x="6720" y="3201"/>
                </a:cubicBezTo>
                <a:cubicBezTo>
                  <a:pt x="6237" y="3077"/>
                  <a:pt x="5652" y="2951"/>
                  <a:pt x="5078" y="2951"/>
                </a:cubicBezTo>
                <a:cubicBezTo>
                  <a:pt x="4535" y="2951"/>
                  <a:pt x="4002" y="3063"/>
                  <a:pt x="3572" y="3396"/>
                </a:cubicBezTo>
                <a:cubicBezTo>
                  <a:pt x="3176" y="3725"/>
                  <a:pt x="3021" y="4255"/>
                  <a:pt x="3330" y="4571"/>
                </a:cubicBezTo>
                <a:cubicBezTo>
                  <a:pt x="3040" y="4432"/>
                  <a:pt x="2713" y="4368"/>
                  <a:pt x="2380" y="4368"/>
                </a:cubicBezTo>
                <a:cubicBezTo>
                  <a:pt x="1249" y="4368"/>
                  <a:pt x="52" y="5100"/>
                  <a:pt x="0" y="6101"/>
                </a:cubicBezTo>
                <a:cubicBezTo>
                  <a:pt x="349" y="6104"/>
                  <a:pt x="674" y="6106"/>
                  <a:pt x="980" y="6106"/>
                </a:cubicBezTo>
                <a:cubicBezTo>
                  <a:pt x="5616" y="6106"/>
                  <a:pt x="5678" y="5755"/>
                  <a:pt x="14621" y="4584"/>
                </a:cubicBezTo>
                <a:lnTo>
                  <a:pt x="14621" y="4577"/>
                </a:lnTo>
                <a:cubicBezTo>
                  <a:pt x="15172" y="4510"/>
                  <a:pt x="17031" y="4416"/>
                  <a:pt x="18327" y="4322"/>
                </a:cubicBezTo>
                <a:cubicBezTo>
                  <a:pt x="18723" y="4302"/>
                  <a:pt x="18924" y="3893"/>
                  <a:pt x="18629" y="3711"/>
                </a:cubicBezTo>
                <a:cubicBezTo>
                  <a:pt x="17898" y="3266"/>
                  <a:pt x="17140" y="2824"/>
                  <a:pt x="16247" y="2824"/>
                </a:cubicBezTo>
                <a:cubicBezTo>
                  <a:pt x="15861" y="2824"/>
                  <a:pt x="15449" y="2907"/>
                  <a:pt x="15004" y="3107"/>
                </a:cubicBezTo>
                <a:cubicBezTo>
                  <a:pt x="14640" y="2342"/>
                  <a:pt x="14003" y="1858"/>
                  <a:pt x="13199" y="1858"/>
                </a:cubicBezTo>
                <a:cubicBezTo>
                  <a:pt x="12713" y="1858"/>
                  <a:pt x="12165" y="2036"/>
                  <a:pt x="11580" y="2436"/>
                </a:cubicBezTo>
                <a:cubicBezTo>
                  <a:pt x="11616" y="744"/>
                  <a:pt x="10346" y="0"/>
                  <a:pt x="90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1"/>
          <p:cNvSpPr/>
          <p:nvPr/>
        </p:nvSpPr>
        <p:spPr>
          <a:xfrm flipH="1">
            <a:off x="1031181" y="919124"/>
            <a:ext cx="2431418" cy="829220"/>
          </a:xfrm>
          <a:custGeom>
            <a:avLst/>
            <a:gdLst/>
            <a:ahLst/>
            <a:cxnLst/>
            <a:rect l="l" t="t" r="r" b="b"/>
            <a:pathLst>
              <a:path w="13998" h="4774" extrusionOk="0">
                <a:moveTo>
                  <a:pt x="7125" y="1"/>
                </a:moveTo>
                <a:cubicBezTo>
                  <a:pt x="6217" y="1"/>
                  <a:pt x="5375" y="534"/>
                  <a:pt x="5673" y="1719"/>
                </a:cubicBezTo>
                <a:cubicBezTo>
                  <a:pt x="5324" y="1334"/>
                  <a:pt x="4879" y="1177"/>
                  <a:pt x="4452" y="1177"/>
                </a:cubicBezTo>
                <a:cubicBezTo>
                  <a:pt x="3491" y="1177"/>
                  <a:pt x="2617" y="1972"/>
                  <a:pt x="3109" y="2766"/>
                </a:cubicBezTo>
                <a:cubicBezTo>
                  <a:pt x="2718" y="2696"/>
                  <a:pt x="2322" y="2662"/>
                  <a:pt x="1928" y="2662"/>
                </a:cubicBezTo>
                <a:cubicBezTo>
                  <a:pt x="1409" y="2662"/>
                  <a:pt x="891" y="2722"/>
                  <a:pt x="384" y="2840"/>
                </a:cubicBezTo>
                <a:cubicBezTo>
                  <a:pt x="1" y="2934"/>
                  <a:pt x="41" y="3491"/>
                  <a:pt x="431" y="3525"/>
                </a:cubicBezTo>
                <a:cubicBezTo>
                  <a:pt x="4774" y="3914"/>
                  <a:pt x="9184" y="4451"/>
                  <a:pt x="13494" y="4773"/>
                </a:cubicBezTo>
                <a:cubicBezTo>
                  <a:pt x="13997" y="4652"/>
                  <a:pt x="13937" y="3914"/>
                  <a:pt x="13420" y="3874"/>
                </a:cubicBezTo>
                <a:cubicBezTo>
                  <a:pt x="12277" y="3795"/>
                  <a:pt x="10780" y="3645"/>
                  <a:pt x="10131" y="3645"/>
                </a:cubicBezTo>
                <a:cubicBezTo>
                  <a:pt x="10117" y="3645"/>
                  <a:pt x="10104" y="3645"/>
                  <a:pt x="10090" y="3645"/>
                </a:cubicBezTo>
                <a:cubicBezTo>
                  <a:pt x="10873" y="2943"/>
                  <a:pt x="10107" y="1945"/>
                  <a:pt x="9271" y="1945"/>
                </a:cubicBezTo>
                <a:cubicBezTo>
                  <a:pt x="9132" y="1945"/>
                  <a:pt x="8991" y="1973"/>
                  <a:pt x="8855" y="2034"/>
                </a:cubicBezTo>
                <a:cubicBezTo>
                  <a:pt x="9364" y="744"/>
                  <a:pt x="8198" y="1"/>
                  <a:pt x="7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1"/>
          <p:cNvSpPr/>
          <p:nvPr/>
        </p:nvSpPr>
        <p:spPr>
          <a:xfrm flipH="1">
            <a:off x="1369265" y="2382800"/>
            <a:ext cx="735899" cy="237447"/>
          </a:xfrm>
          <a:custGeom>
            <a:avLst/>
            <a:gdLst/>
            <a:ahLst/>
            <a:cxnLst/>
            <a:rect l="l" t="t" r="r" b="b"/>
            <a:pathLst>
              <a:path w="18925" h="6106" extrusionOk="0">
                <a:moveTo>
                  <a:pt x="9060" y="0"/>
                </a:moveTo>
                <a:cubicBezTo>
                  <a:pt x="7421" y="0"/>
                  <a:pt x="5753" y="1208"/>
                  <a:pt x="6720" y="3201"/>
                </a:cubicBezTo>
                <a:cubicBezTo>
                  <a:pt x="6237" y="3077"/>
                  <a:pt x="5652" y="2951"/>
                  <a:pt x="5078" y="2951"/>
                </a:cubicBezTo>
                <a:cubicBezTo>
                  <a:pt x="4535" y="2951"/>
                  <a:pt x="4002" y="3063"/>
                  <a:pt x="3572" y="3396"/>
                </a:cubicBezTo>
                <a:cubicBezTo>
                  <a:pt x="3176" y="3725"/>
                  <a:pt x="3021" y="4255"/>
                  <a:pt x="3330" y="4571"/>
                </a:cubicBezTo>
                <a:cubicBezTo>
                  <a:pt x="3040" y="4432"/>
                  <a:pt x="2713" y="4368"/>
                  <a:pt x="2380" y="4368"/>
                </a:cubicBezTo>
                <a:cubicBezTo>
                  <a:pt x="1249" y="4368"/>
                  <a:pt x="52" y="5100"/>
                  <a:pt x="0" y="6101"/>
                </a:cubicBezTo>
                <a:cubicBezTo>
                  <a:pt x="349" y="6104"/>
                  <a:pt x="674" y="6106"/>
                  <a:pt x="980" y="6106"/>
                </a:cubicBezTo>
                <a:cubicBezTo>
                  <a:pt x="5616" y="6106"/>
                  <a:pt x="5678" y="5755"/>
                  <a:pt x="14621" y="4584"/>
                </a:cubicBezTo>
                <a:lnTo>
                  <a:pt x="14621" y="4577"/>
                </a:lnTo>
                <a:cubicBezTo>
                  <a:pt x="15172" y="4510"/>
                  <a:pt x="17031" y="4416"/>
                  <a:pt x="18327" y="4322"/>
                </a:cubicBezTo>
                <a:cubicBezTo>
                  <a:pt x="18723" y="4302"/>
                  <a:pt x="18924" y="3893"/>
                  <a:pt x="18629" y="3711"/>
                </a:cubicBezTo>
                <a:cubicBezTo>
                  <a:pt x="17898" y="3266"/>
                  <a:pt x="17140" y="2824"/>
                  <a:pt x="16247" y="2824"/>
                </a:cubicBezTo>
                <a:cubicBezTo>
                  <a:pt x="15861" y="2824"/>
                  <a:pt x="15449" y="2907"/>
                  <a:pt x="15004" y="3107"/>
                </a:cubicBezTo>
                <a:cubicBezTo>
                  <a:pt x="14640" y="2342"/>
                  <a:pt x="14003" y="1858"/>
                  <a:pt x="13199" y="1858"/>
                </a:cubicBezTo>
                <a:cubicBezTo>
                  <a:pt x="12713" y="1858"/>
                  <a:pt x="12165" y="2036"/>
                  <a:pt x="11580" y="2436"/>
                </a:cubicBezTo>
                <a:cubicBezTo>
                  <a:pt x="11616" y="744"/>
                  <a:pt x="10346" y="0"/>
                  <a:pt x="90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
        <p:cNvGrpSpPr/>
        <p:nvPr/>
      </p:nvGrpSpPr>
      <p:grpSpPr>
        <a:xfrm>
          <a:off x="0" y="0"/>
          <a:ext cx="0" cy="0"/>
          <a:chOff x="0" y="0"/>
          <a:chExt cx="0" cy="0"/>
        </a:xfrm>
      </p:grpSpPr>
      <p:sp>
        <p:nvSpPr>
          <p:cNvPr id="33" name="Google Shape;33;p4"/>
          <p:cNvSpPr txBox="1">
            <a:spLocks noGrp="1"/>
          </p:cNvSpPr>
          <p:nvPr>
            <p:ph type="title"/>
          </p:nvPr>
        </p:nvSpPr>
        <p:spPr>
          <a:xfrm>
            <a:off x="621100" y="521225"/>
            <a:ext cx="79017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4" name="Google Shape;34;p4"/>
          <p:cNvSpPr txBox="1">
            <a:spLocks noGrp="1"/>
          </p:cNvSpPr>
          <p:nvPr>
            <p:ph type="body" idx="1"/>
          </p:nvPr>
        </p:nvSpPr>
        <p:spPr>
          <a:xfrm>
            <a:off x="621100" y="1152475"/>
            <a:ext cx="7901700" cy="34560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SzPts val="1200"/>
              <a:buChar char="●"/>
              <a:defRPr sz="1200"/>
            </a:lvl1pPr>
            <a:lvl2pPr marL="914400" lvl="1" indent="-304800">
              <a:lnSpc>
                <a:spcPct val="100000"/>
              </a:lnSpc>
              <a:spcBef>
                <a:spcPts val="0"/>
              </a:spcBef>
              <a:spcAft>
                <a:spcPts val="0"/>
              </a:spcAft>
              <a:buSzPts val="1200"/>
              <a:buChar char="○"/>
              <a:defRPr sz="1200"/>
            </a:lvl2pPr>
            <a:lvl3pPr marL="1371600" lvl="2" indent="-304800">
              <a:lnSpc>
                <a:spcPct val="100000"/>
              </a:lnSpc>
              <a:spcBef>
                <a:spcPts val="0"/>
              </a:spcBef>
              <a:spcAft>
                <a:spcPts val="0"/>
              </a:spcAft>
              <a:buSzPts val="1200"/>
              <a:buChar char="■"/>
              <a:defRPr sz="1200"/>
            </a:lvl3pPr>
            <a:lvl4pPr marL="1828800" lvl="3" indent="-304800">
              <a:lnSpc>
                <a:spcPct val="100000"/>
              </a:lnSpc>
              <a:spcBef>
                <a:spcPts val="0"/>
              </a:spcBef>
              <a:spcAft>
                <a:spcPts val="0"/>
              </a:spcAft>
              <a:buSzPts val="1200"/>
              <a:buChar char="●"/>
              <a:defRPr sz="1200"/>
            </a:lvl4pPr>
            <a:lvl5pPr marL="2286000" lvl="4" indent="-304800">
              <a:lnSpc>
                <a:spcPct val="100000"/>
              </a:lnSpc>
              <a:spcBef>
                <a:spcPts val="0"/>
              </a:spcBef>
              <a:spcAft>
                <a:spcPts val="0"/>
              </a:spcAft>
              <a:buSzPts val="1200"/>
              <a:buChar char="○"/>
              <a:defRPr sz="1200"/>
            </a:lvl5pPr>
            <a:lvl6pPr marL="2743200" lvl="5" indent="-304800">
              <a:lnSpc>
                <a:spcPct val="100000"/>
              </a:lnSpc>
              <a:spcBef>
                <a:spcPts val="0"/>
              </a:spcBef>
              <a:spcAft>
                <a:spcPts val="0"/>
              </a:spcAft>
              <a:buSzPts val="1200"/>
              <a:buChar char="■"/>
              <a:defRPr sz="1200"/>
            </a:lvl6pPr>
            <a:lvl7pPr marL="3200400" lvl="6" indent="-304800">
              <a:lnSpc>
                <a:spcPct val="100000"/>
              </a:lnSpc>
              <a:spcBef>
                <a:spcPts val="0"/>
              </a:spcBef>
              <a:spcAft>
                <a:spcPts val="0"/>
              </a:spcAft>
              <a:buSzPts val="1200"/>
              <a:buChar char="●"/>
              <a:defRPr sz="1200"/>
            </a:lvl7pPr>
            <a:lvl8pPr marL="3657600" lvl="7" indent="-304800">
              <a:lnSpc>
                <a:spcPct val="100000"/>
              </a:lnSpc>
              <a:spcBef>
                <a:spcPts val="0"/>
              </a:spcBef>
              <a:spcAft>
                <a:spcPts val="0"/>
              </a:spcAft>
              <a:buSzPts val="1200"/>
              <a:buChar char="○"/>
              <a:defRPr sz="1200"/>
            </a:lvl8pPr>
            <a:lvl9pPr marL="4114800" lvl="8" indent="-304800">
              <a:lnSpc>
                <a:spcPct val="100000"/>
              </a:lnSpc>
              <a:spcBef>
                <a:spcPts val="0"/>
              </a:spcBef>
              <a:spcAft>
                <a:spcPts val="0"/>
              </a:spcAft>
              <a:buSzPts val="1200"/>
              <a:buChar char="■"/>
              <a:defRPr sz="1200"/>
            </a:lvl9pPr>
          </a:lstStyle>
          <a:p>
            <a:endParaRPr/>
          </a:p>
        </p:txBody>
      </p:sp>
      <p:sp>
        <p:nvSpPr>
          <p:cNvPr id="35" name="Google Shape;35;p4"/>
          <p:cNvSpPr/>
          <p:nvPr/>
        </p:nvSpPr>
        <p:spPr>
          <a:xfrm flipH="1">
            <a:off x="4518407" y="4352250"/>
            <a:ext cx="4699918" cy="1327273"/>
          </a:xfrm>
          <a:custGeom>
            <a:avLst/>
            <a:gdLst/>
            <a:ahLst/>
            <a:cxnLst/>
            <a:rect l="l" t="t" r="r" b="b"/>
            <a:pathLst>
              <a:path w="41957" h="23080" extrusionOk="0">
                <a:moveTo>
                  <a:pt x="1" y="1"/>
                </a:moveTo>
                <a:lnTo>
                  <a:pt x="1" y="23080"/>
                </a:lnTo>
                <a:lnTo>
                  <a:pt x="41957" y="23080"/>
                </a:lnTo>
                <a:lnTo>
                  <a:pt x="41957" y="13326"/>
                </a:lnTo>
                <a:cubicBezTo>
                  <a:pt x="20133" y="2417"/>
                  <a:pt x="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flipH="1">
            <a:off x="6303518" y="4791551"/>
            <a:ext cx="2914807" cy="887973"/>
          </a:xfrm>
          <a:custGeom>
            <a:avLst/>
            <a:gdLst/>
            <a:ahLst/>
            <a:cxnLst/>
            <a:rect l="l" t="t" r="r" b="b"/>
            <a:pathLst>
              <a:path w="26021" h="15441" extrusionOk="0">
                <a:moveTo>
                  <a:pt x="1" y="1"/>
                </a:moveTo>
                <a:lnTo>
                  <a:pt x="1" y="2444"/>
                </a:lnTo>
                <a:cubicBezTo>
                  <a:pt x="1142" y="2914"/>
                  <a:pt x="2484" y="3505"/>
                  <a:pt x="3995" y="4230"/>
                </a:cubicBezTo>
                <a:cubicBezTo>
                  <a:pt x="8284" y="6291"/>
                  <a:pt x="14756" y="9869"/>
                  <a:pt x="21878" y="15441"/>
                </a:cubicBezTo>
                <a:lnTo>
                  <a:pt x="26020" y="15441"/>
                </a:lnTo>
                <a:cubicBezTo>
                  <a:pt x="18112" y="9010"/>
                  <a:pt x="9687" y="4438"/>
                  <a:pt x="4968" y="2176"/>
                </a:cubicBezTo>
                <a:cubicBezTo>
                  <a:pt x="3015" y="1243"/>
                  <a:pt x="1337" y="53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flipH="1">
            <a:off x="4802596" y="4566869"/>
            <a:ext cx="4415730" cy="1112655"/>
          </a:xfrm>
          <a:custGeom>
            <a:avLst/>
            <a:gdLst/>
            <a:ahLst/>
            <a:cxnLst/>
            <a:rect l="l" t="t" r="r" b="b"/>
            <a:pathLst>
              <a:path w="39420" h="19348" extrusionOk="0">
                <a:moveTo>
                  <a:pt x="1" y="1"/>
                </a:moveTo>
                <a:lnTo>
                  <a:pt x="1" y="2364"/>
                </a:lnTo>
                <a:cubicBezTo>
                  <a:pt x="2015" y="2982"/>
                  <a:pt x="4868" y="3928"/>
                  <a:pt x="8311" y="5271"/>
                </a:cubicBezTo>
                <a:cubicBezTo>
                  <a:pt x="13957" y="7479"/>
                  <a:pt x="25107" y="13266"/>
                  <a:pt x="34754" y="19348"/>
                </a:cubicBezTo>
                <a:lnTo>
                  <a:pt x="39419" y="19348"/>
                </a:lnTo>
                <a:cubicBezTo>
                  <a:pt x="28980" y="12487"/>
                  <a:pt x="15474" y="5633"/>
                  <a:pt x="9137" y="3156"/>
                </a:cubicBezTo>
                <a:cubicBezTo>
                  <a:pt x="5210" y="1625"/>
                  <a:pt x="2068" y="612"/>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flipH="1">
            <a:off x="4518407" y="4353803"/>
            <a:ext cx="4699918" cy="1089077"/>
          </a:xfrm>
          <a:custGeom>
            <a:avLst/>
            <a:gdLst/>
            <a:ahLst/>
            <a:cxnLst/>
            <a:rect l="l" t="t" r="r" b="b"/>
            <a:pathLst>
              <a:path w="41957" h="18938" extrusionOk="0">
                <a:moveTo>
                  <a:pt x="1" y="0"/>
                </a:moveTo>
                <a:lnTo>
                  <a:pt x="1" y="2330"/>
                </a:lnTo>
                <a:cubicBezTo>
                  <a:pt x="2545" y="2968"/>
                  <a:pt x="6975" y="4183"/>
                  <a:pt x="12594" y="6096"/>
                </a:cubicBezTo>
                <a:cubicBezTo>
                  <a:pt x="19905" y="8580"/>
                  <a:pt x="30578" y="12742"/>
                  <a:pt x="41957" y="18938"/>
                </a:cubicBezTo>
                <a:lnTo>
                  <a:pt x="41957" y="16353"/>
                </a:lnTo>
                <a:cubicBezTo>
                  <a:pt x="30847" y="10412"/>
                  <a:pt x="20489" y="6391"/>
                  <a:pt x="13326" y="3954"/>
                </a:cubicBezTo>
                <a:cubicBezTo>
                  <a:pt x="7143" y="1846"/>
                  <a:pt x="2444" y="59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621100" y="521225"/>
            <a:ext cx="79017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1" name="Google Shape;41;p5"/>
          <p:cNvSpPr txBox="1">
            <a:spLocks noGrp="1"/>
          </p:cNvSpPr>
          <p:nvPr>
            <p:ph type="subTitle" idx="1"/>
          </p:nvPr>
        </p:nvSpPr>
        <p:spPr>
          <a:xfrm>
            <a:off x="3880715" y="1951750"/>
            <a:ext cx="2364300" cy="51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Roboto Slab"/>
              <a:buNone/>
              <a:defRPr sz="2400" b="1">
                <a:solidFill>
                  <a:schemeClr val="dk1"/>
                </a:solidFill>
                <a:latin typeface="Roboto Slab"/>
                <a:ea typeface="Roboto Slab"/>
                <a:cs typeface="Roboto Slab"/>
                <a:sym typeface="Roboto Slab"/>
              </a:defRPr>
            </a:lvl1pPr>
            <a:lvl2pPr lvl="1" algn="ctr" rtl="0">
              <a:spcBef>
                <a:spcPts val="0"/>
              </a:spcBef>
              <a:spcAft>
                <a:spcPts val="0"/>
              </a:spcAft>
              <a:buClr>
                <a:schemeClr val="dk1"/>
              </a:buClr>
              <a:buSzPts val="2400"/>
              <a:buFont typeface="Roboto Slab"/>
              <a:buNone/>
              <a:defRPr sz="2400">
                <a:solidFill>
                  <a:schemeClr val="dk1"/>
                </a:solidFill>
                <a:latin typeface="Roboto Slab"/>
                <a:ea typeface="Roboto Slab"/>
                <a:cs typeface="Roboto Slab"/>
                <a:sym typeface="Roboto Slab"/>
              </a:defRPr>
            </a:lvl2pPr>
            <a:lvl3pPr lvl="2" algn="ctr" rtl="0">
              <a:spcBef>
                <a:spcPts val="0"/>
              </a:spcBef>
              <a:spcAft>
                <a:spcPts val="0"/>
              </a:spcAft>
              <a:buClr>
                <a:schemeClr val="dk1"/>
              </a:buClr>
              <a:buSzPts val="2400"/>
              <a:buFont typeface="Roboto Slab"/>
              <a:buNone/>
              <a:defRPr sz="2400">
                <a:solidFill>
                  <a:schemeClr val="dk1"/>
                </a:solidFill>
                <a:latin typeface="Roboto Slab"/>
                <a:ea typeface="Roboto Slab"/>
                <a:cs typeface="Roboto Slab"/>
                <a:sym typeface="Roboto Slab"/>
              </a:defRPr>
            </a:lvl3pPr>
            <a:lvl4pPr lvl="3" algn="ctr" rtl="0">
              <a:spcBef>
                <a:spcPts val="0"/>
              </a:spcBef>
              <a:spcAft>
                <a:spcPts val="0"/>
              </a:spcAft>
              <a:buClr>
                <a:schemeClr val="dk1"/>
              </a:buClr>
              <a:buSzPts val="2400"/>
              <a:buFont typeface="Roboto Slab"/>
              <a:buNone/>
              <a:defRPr sz="2400">
                <a:solidFill>
                  <a:schemeClr val="dk1"/>
                </a:solidFill>
                <a:latin typeface="Roboto Slab"/>
                <a:ea typeface="Roboto Slab"/>
                <a:cs typeface="Roboto Slab"/>
                <a:sym typeface="Roboto Slab"/>
              </a:defRPr>
            </a:lvl4pPr>
            <a:lvl5pPr lvl="4" algn="ctr" rtl="0">
              <a:spcBef>
                <a:spcPts val="0"/>
              </a:spcBef>
              <a:spcAft>
                <a:spcPts val="0"/>
              </a:spcAft>
              <a:buClr>
                <a:schemeClr val="dk1"/>
              </a:buClr>
              <a:buSzPts val="2400"/>
              <a:buFont typeface="Roboto Slab"/>
              <a:buNone/>
              <a:defRPr sz="2400">
                <a:solidFill>
                  <a:schemeClr val="dk1"/>
                </a:solidFill>
                <a:latin typeface="Roboto Slab"/>
                <a:ea typeface="Roboto Slab"/>
                <a:cs typeface="Roboto Slab"/>
                <a:sym typeface="Roboto Slab"/>
              </a:defRPr>
            </a:lvl5pPr>
            <a:lvl6pPr lvl="5" algn="ctr" rtl="0">
              <a:spcBef>
                <a:spcPts val="0"/>
              </a:spcBef>
              <a:spcAft>
                <a:spcPts val="0"/>
              </a:spcAft>
              <a:buClr>
                <a:schemeClr val="dk1"/>
              </a:buClr>
              <a:buSzPts val="2400"/>
              <a:buFont typeface="Roboto Slab"/>
              <a:buNone/>
              <a:defRPr sz="2400">
                <a:solidFill>
                  <a:schemeClr val="dk1"/>
                </a:solidFill>
                <a:latin typeface="Roboto Slab"/>
                <a:ea typeface="Roboto Slab"/>
                <a:cs typeface="Roboto Slab"/>
                <a:sym typeface="Roboto Slab"/>
              </a:defRPr>
            </a:lvl6pPr>
            <a:lvl7pPr lvl="6" algn="ctr" rtl="0">
              <a:spcBef>
                <a:spcPts val="0"/>
              </a:spcBef>
              <a:spcAft>
                <a:spcPts val="0"/>
              </a:spcAft>
              <a:buClr>
                <a:schemeClr val="dk1"/>
              </a:buClr>
              <a:buSzPts val="2400"/>
              <a:buFont typeface="Roboto Slab"/>
              <a:buNone/>
              <a:defRPr sz="2400">
                <a:solidFill>
                  <a:schemeClr val="dk1"/>
                </a:solidFill>
                <a:latin typeface="Roboto Slab"/>
                <a:ea typeface="Roboto Slab"/>
                <a:cs typeface="Roboto Slab"/>
                <a:sym typeface="Roboto Slab"/>
              </a:defRPr>
            </a:lvl7pPr>
            <a:lvl8pPr lvl="7" algn="ctr" rtl="0">
              <a:spcBef>
                <a:spcPts val="0"/>
              </a:spcBef>
              <a:spcAft>
                <a:spcPts val="0"/>
              </a:spcAft>
              <a:buClr>
                <a:schemeClr val="dk1"/>
              </a:buClr>
              <a:buSzPts val="2400"/>
              <a:buFont typeface="Roboto Slab"/>
              <a:buNone/>
              <a:defRPr sz="2400">
                <a:solidFill>
                  <a:schemeClr val="dk1"/>
                </a:solidFill>
                <a:latin typeface="Roboto Slab"/>
                <a:ea typeface="Roboto Slab"/>
                <a:cs typeface="Roboto Slab"/>
                <a:sym typeface="Roboto Slab"/>
              </a:defRPr>
            </a:lvl8pPr>
            <a:lvl9pPr lvl="8" algn="ctr" rtl="0">
              <a:spcBef>
                <a:spcPts val="0"/>
              </a:spcBef>
              <a:spcAft>
                <a:spcPts val="0"/>
              </a:spcAft>
              <a:buClr>
                <a:schemeClr val="dk1"/>
              </a:buClr>
              <a:buSzPts val="2400"/>
              <a:buFont typeface="Roboto Slab"/>
              <a:buNone/>
              <a:defRPr sz="2400">
                <a:solidFill>
                  <a:schemeClr val="dk1"/>
                </a:solidFill>
                <a:latin typeface="Roboto Slab"/>
                <a:ea typeface="Roboto Slab"/>
                <a:cs typeface="Roboto Slab"/>
                <a:sym typeface="Roboto Slab"/>
              </a:defRPr>
            </a:lvl9pPr>
          </a:lstStyle>
          <a:p>
            <a:endParaRPr/>
          </a:p>
        </p:txBody>
      </p:sp>
      <p:sp>
        <p:nvSpPr>
          <p:cNvPr id="42" name="Google Shape;42;p5"/>
          <p:cNvSpPr txBox="1">
            <a:spLocks noGrp="1"/>
          </p:cNvSpPr>
          <p:nvPr>
            <p:ph type="subTitle" idx="2"/>
          </p:nvPr>
        </p:nvSpPr>
        <p:spPr>
          <a:xfrm>
            <a:off x="3880701" y="2330550"/>
            <a:ext cx="2364300" cy="167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atin typeface="Roboto"/>
                <a:ea typeface="Roboto"/>
                <a:cs typeface="Roboto"/>
                <a:sym typeface="Roboto"/>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43" name="Google Shape;43;p5"/>
          <p:cNvSpPr txBox="1">
            <a:spLocks noGrp="1"/>
          </p:cNvSpPr>
          <p:nvPr>
            <p:ph type="subTitle" idx="3"/>
          </p:nvPr>
        </p:nvSpPr>
        <p:spPr>
          <a:xfrm>
            <a:off x="1033575" y="1951750"/>
            <a:ext cx="2364300" cy="51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Roboto Slab"/>
              <a:buNone/>
              <a:defRPr sz="2400" b="1">
                <a:solidFill>
                  <a:schemeClr val="dk1"/>
                </a:solidFill>
                <a:latin typeface="Roboto Slab"/>
                <a:ea typeface="Roboto Slab"/>
                <a:cs typeface="Roboto Slab"/>
                <a:sym typeface="Roboto Slab"/>
              </a:defRPr>
            </a:lvl1pPr>
            <a:lvl2pPr lvl="1" algn="ctr" rtl="0">
              <a:spcBef>
                <a:spcPts val="0"/>
              </a:spcBef>
              <a:spcAft>
                <a:spcPts val="0"/>
              </a:spcAft>
              <a:buClr>
                <a:schemeClr val="dk1"/>
              </a:buClr>
              <a:buSzPts val="2400"/>
              <a:buFont typeface="Roboto Slab"/>
              <a:buNone/>
              <a:defRPr sz="2400">
                <a:solidFill>
                  <a:schemeClr val="dk1"/>
                </a:solidFill>
                <a:latin typeface="Roboto Slab"/>
                <a:ea typeface="Roboto Slab"/>
                <a:cs typeface="Roboto Slab"/>
                <a:sym typeface="Roboto Slab"/>
              </a:defRPr>
            </a:lvl2pPr>
            <a:lvl3pPr lvl="2" algn="ctr" rtl="0">
              <a:spcBef>
                <a:spcPts val="0"/>
              </a:spcBef>
              <a:spcAft>
                <a:spcPts val="0"/>
              </a:spcAft>
              <a:buClr>
                <a:schemeClr val="dk1"/>
              </a:buClr>
              <a:buSzPts val="2400"/>
              <a:buFont typeface="Roboto Slab"/>
              <a:buNone/>
              <a:defRPr sz="2400">
                <a:solidFill>
                  <a:schemeClr val="dk1"/>
                </a:solidFill>
                <a:latin typeface="Roboto Slab"/>
                <a:ea typeface="Roboto Slab"/>
                <a:cs typeface="Roboto Slab"/>
                <a:sym typeface="Roboto Slab"/>
              </a:defRPr>
            </a:lvl3pPr>
            <a:lvl4pPr lvl="3" algn="ctr" rtl="0">
              <a:spcBef>
                <a:spcPts val="0"/>
              </a:spcBef>
              <a:spcAft>
                <a:spcPts val="0"/>
              </a:spcAft>
              <a:buClr>
                <a:schemeClr val="dk1"/>
              </a:buClr>
              <a:buSzPts val="2400"/>
              <a:buFont typeface="Roboto Slab"/>
              <a:buNone/>
              <a:defRPr sz="2400">
                <a:solidFill>
                  <a:schemeClr val="dk1"/>
                </a:solidFill>
                <a:latin typeface="Roboto Slab"/>
                <a:ea typeface="Roboto Slab"/>
                <a:cs typeface="Roboto Slab"/>
                <a:sym typeface="Roboto Slab"/>
              </a:defRPr>
            </a:lvl4pPr>
            <a:lvl5pPr lvl="4" algn="ctr" rtl="0">
              <a:spcBef>
                <a:spcPts val="0"/>
              </a:spcBef>
              <a:spcAft>
                <a:spcPts val="0"/>
              </a:spcAft>
              <a:buClr>
                <a:schemeClr val="dk1"/>
              </a:buClr>
              <a:buSzPts val="2400"/>
              <a:buFont typeface="Roboto Slab"/>
              <a:buNone/>
              <a:defRPr sz="2400">
                <a:solidFill>
                  <a:schemeClr val="dk1"/>
                </a:solidFill>
                <a:latin typeface="Roboto Slab"/>
                <a:ea typeface="Roboto Slab"/>
                <a:cs typeface="Roboto Slab"/>
                <a:sym typeface="Roboto Slab"/>
              </a:defRPr>
            </a:lvl5pPr>
            <a:lvl6pPr lvl="5" algn="ctr" rtl="0">
              <a:spcBef>
                <a:spcPts val="0"/>
              </a:spcBef>
              <a:spcAft>
                <a:spcPts val="0"/>
              </a:spcAft>
              <a:buClr>
                <a:schemeClr val="dk1"/>
              </a:buClr>
              <a:buSzPts val="2400"/>
              <a:buFont typeface="Roboto Slab"/>
              <a:buNone/>
              <a:defRPr sz="2400">
                <a:solidFill>
                  <a:schemeClr val="dk1"/>
                </a:solidFill>
                <a:latin typeface="Roboto Slab"/>
                <a:ea typeface="Roboto Slab"/>
                <a:cs typeface="Roboto Slab"/>
                <a:sym typeface="Roboto Slab"/>
              </a:defRPr>
            </a:lvl6pPr>
            <a:lvl7pPr lvl="6" algn="ctr" rtl="0">
              <a:spcBef>
                <a:spcPts val="0"/>
              </a:spcBef>
              <a:spcAft>
                <a:spcPts val="0"/>
              </a:spcAft>
              <a:buClr>
                <a:schemeClr val="dk1"/>
              </a:buClr>
              <a:buSzPts val="2400"/>
              <a:buFont typeface="Roboto Slab"/>
              <a:buNone/>
              <a:defRPr sz="2400">
                <a:solidFill>
                  <a:schemeClr val="dk1"/>
                </a:solidFill>
                <a:latin typeface="Roboto Slab"/>
                <a:ea typeface="Roboto Slab"/>
                <a:cs typeface="Roboto Slab"/>
                <a:sym typeface="Roboto Slab"/>
              </a:defRPr>
            </a:lvl7pPr>
            <a:lvl8pPr lvl="7" algn="ctr" rtl="0">
              <a:spcBef>
                <a:spcPts val="0"/>
              </a:spcBef>
              <a:spcAft>
                <a:spcPts val="0"/>
              </a:spcAft>
              <a:buClr>
                <a:schemeClr val="dk1"/>
              </a:buClr>
              <a:buSzPts val="2400"/>
              <a:buFont typeface="Roboto Slab"/>
              <a:buNone/>
              <a:defRPr sz="2400">
                <a:solidFill>
                  <a:schemeClr val="dk1"/>
                </a:solidFill>
                <a:latin typeface="Roboto Slab"/>
                <a:ea typeface="Roboto Slab"/>
                <a:cs typeface="Roboto Slab"/>
                <a:sym typeface="Roboto Slab"/>
              </a:defRPr>
            </a:lvl8pPr>
            <a:lvl9pPr lvl="8" algn="ctr" rtl="0">
              <a:spcBef>
                <a:spcPts val="0"/>
              </a:spcBef>
              <a:spcAft>
                <a:spcPts val="0"/>
              </a:spcAft>
              <a:buClr>
                <a:schemeClr val="dk1"/>
              </a:buClr>
              <a:buSzPts val="2400"/>
              <a:buFont typeface="Roboto Slab"/>
              <a:buNone/>
              <a:defRPr sz="2400">
                <a:solidFill>
                  <a:schemeClr val="dk1"/>
                </a:solidFill>
                <a:latin typeface="Roboto Slab"/>
                <a:ea typeface="Roboto Slab"/>
                <a:cs typeface="Roboto Slab"/>
                <a:sym typeface="Roboto Slab"/>
              </a:defRPr>
            </a:lvl9pPr>
          </a:lstStyle>
          <a:p>
            <a:endParaRPr/>
          </a:p>
        </p:txBody>
      </p:sp>
      <p:sp>
        <p:nvSpPr>
          <p:cNvPr id="44" name="Google Shape;44;p5"/>
          <p:cNvSpPr txBox="1">
            <a:spLocks noGrp="1"/>
          </p:cNvSpPr>
          <p:nvPr>
            <p:ph type="subTitle" idx="4"/>
          </p:nvPr>
        </p:nvSpPr>
        <p:spPr>
          <a:xfrm>
            <a:off x="1033600" y="2330550"/>
            <a:ext cx="2364300" cy="167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atin typeface="Roboto"/>
                <a:ea typeface="Roboto"/>
                <a:cs typeface="Roboto"/>
                <a:sym typeface="Roboto"/>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grpSp>
        <p:nvGrpSpPr>
          <p:cNvPr id="45" name="Google Shape;45;p5"/>
          <p:cNvGrpSpPr/>
          <p:nvPr/>
        </p:nvGrpSpPr>
        <p:grpSpPr>
          <a:xfrm flipH="1">
            <a:off x="3696367" y="3744709"/>
            <a:ext cx="5447634" cy="1780329"/>
            <a:chOff x="737" y="3718405"/>
            <a:chExt cx="4418911" cy="1780329"/>
          </a:xfrm>
        </p:grpSpPr>
        <p:sp>
          <p:nvSpPr>
            <p:cNvPr id="46" name="Google Shape;46;p5"/>
            <p:cNvSpPr/>
            <p:nvPr/>
          </p:nvSpPr>
          <p:spPr>
            <a:xfrm>
              <a:off x="737" y="3718405"/>
              <a:ext cx="4418911" cy="1780329"/>
            </a:xfrm>
            <a:custGeom>
              <a:avLst/>
              <a:gdLst/>
              <a:ahLst/>
              <a:cxnLst/>
              <a:rect l="l" t="t" r="r" b="b"/>
              <a:pathLst>
                <a:path w="41957" h="16904" extrusionOk="0">
                  <a:moveTo>
                    <a:pt x="0" y="0"/>
                  </a:moveTo>
                  <a:lnTo>
                    <a:pt x="0" y="16904"/>
                  </a:lnTo>
                  <a:lnTo>
                    <a:pt x="41956" y="16904"/>
                  </a:lnTo>
                  <a:lnTo>
                    <a:pt x="41956" y="13628"/>
                  </a:lnTo>
                  <a:cubicBezTo>
                    <a:pt x="38559" y="11298"/>
                    <a:pt x="34773" y="9352"/>
                    <a:pt x="30907" y="7727"/>
                  </a:cubicBezTo>
                  <a:cubicBezTo>
                    <a:pt x="28537" y="6727"/>
                    <a:pt x="26140" y="5854"/>
                    <a:pt x="23784" y="5089"/>
                  </a:cubicBezTo>
                  <a:cubicBezTo>
                    <a:pt x="21079" y="4209"/>
                    <a:pt x="18427" y="3471"/>
                    <a:pt x="15930" y="2853"/>
                  </a:cubicBezTo>
                  <a:cubicBezTo>
                    <a:pt x="13856" y="2343"/>
                    <a:pt x="11895" y="1920"/>
                    <a:pt x="10103" y="1565"/>
                  </a:cubicBezTo>
                  <a:cubicBezTo>
                    <a:pt x="8116" y="1169"/>
                    <a:pt x="6330" y="866"/>
                    <a:pt x="4833" y="631"/>
                  </a:cubicBezTo>
                  <a:cubicBezTo>
                    <a:pt x="1833" y="168"/>
                    <a:pt x="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737" y="4397817"/>
              <a:ext cx="687318" cy="1100910"/>
            </a:xfrm>
            <a:custGeom>
              <a:avLst/>
              <a:gdLst/>
              <a:ahLst/>
              <a:cxnLst/>
              <a:rect l="l" t="t" r="r" b="b"/>
              <a:pathLst>
                <a:path w="6526" h="10453" extrusionOk="0">
                  <a:moveTo>
                    <a:pt x="0" y="1"/>
                  </a:moveTo>
                  <a:lnTo>
                    <a:pt x="0" y="3464"/>
                  </a:lnTo>
                  <a:cubicBezTo>
                    <a:pt x="1302" y="5284"/>
                    <a:pt x="2873" y="7720"/>
                    <a:pt x="4162" y="10453"/>
                  </a:cubicBezTo>
                  <a:lnTo>
                    <a:pt x="6525" y="10453"/>
                  </a:lnTo>
                  <a:cubicBezTo>
                    <a:pt x="4424" y="5713"/>
                    <a:pt x="1450" y="1779"/>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a:off x="1369" y="3913561"/>
              <a:ext cx="1571796" cy="1585171"/>
            </a:xfrm>
            <a:custGeom>
              <a:avLst/>
              <a:gdLst/>
              <a:ahLst/>
              <a:cxnLst/>
              <a:rect l="l" t="t" r="r" b="b"/>
              <a:pathLst>
                <a:path w="14924" h="15051" extrusionOk="0">
                  <a:moveTo>
                    <a:pt x="1" y="0"/>
                  </a:moveTo>
                  <a:lnTo>
                    <a:pt x="1" y="2504"/>
                  </a:lnTo>
                  <a:cubicBezTo>
                    <a:pt x="2733" y="4552"/>
                    <a:pt x="8647" y="9345"/>
                    <a:pt x="12420" y="15051"/>
                  </a:cubicBezTo>
                  <a:lnTo>
                    <a:pt x="14924" y="15051"/>
                  </a:lnTo>
                  <a:cubicBezTo>
                    <a:pt x="13044" y="11943"/>
                    <a:pt x="10319" y="8740"/>
                    <a:pt x="6788" y="5485"/>
                  </a:cubicBezTo>
                  <a:cubicBezTo>
                    <a:pt x="4646" y="3504"/>
                    <a:pt x="2377" y="167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a:off x="737" y="3718405"/>
              <a:ext cx="2466805" cy="1780329"/>
            </a:xfrm>
            <a:custGeom>
              <a:avLst/>
              <a:gdLst/>
              <a:ahLst/>
              <a:cxnLst/>
              <a:rect l="l" t="t" r="r" b="b"/>
              <a:pathLst>
                <a:path w="23422" h="16904" extrusionOk="0">
                  <a:moveTo>
                    <a:pt x="0" y="0"/>
                  </a:moveTo>
                  <a:lnTo>
                    <a:pt x="0" y="88"/>
                  </a:lnTo>
                  <a:cubicBezTo>
                    <a:pt x="3370" y="2001"/>
                    <a:pt x="6612" y="4115"/>
                    <a:pt x="9720" y="6425"/>
                  </a:cubicBezTo>
                  <a:cubicBezTo>
                    <a:pt x="14460" y="9949"/>
                    <a:pt x="18212" y="13507"/>
                    <a:pt x="20810" y="16904"/>
                  </a:cubicBezTo>
                  <a:lnTo>
                    <a:pt x="23422" y="16904"/>
                  </a:lnTo>
                  <a:cubicBezTo>
                    <a:pt x="22240" y="15239"/>
                    <a:pt x="20931" y="13661"/>
                    <a:pt x="19501" y="12198"/>
                  </a:cubicBezTo>
                  <a:cubicBezTo>
                    <a:pt x="17185" y="9795"/>
                    <a:pt x="14366" y="7351"/>
                    <a:pt x="11117" y="4934"/>
                  </a:cubicBezTo>
                  <a:cubicBezTo>
                    <a:pt x="8801" y="3203"/>
                    <a:pt x="6612" y="1753"/>
                    <a:pt x="4833" y="631"/>
                  </a:cubicBezTo>
                  <a:cubicBezTo>
                    <a:pt x="1833" y="168"/>
                    <a:pt x="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1064774" y="3883124"/>
              <a:ext cx="2302085" cy="1615609"/>
            </a:xfrm>
            <a:custGeom>
              <a:avLst/>
              <a:gdLst/>
              <a:ahLst/>
              <a:cxnLst/>
              <a:rect l="l" t="t" r="r" b="b"/>
              <a:pathLst>
                <a:path w="21858" h="15340" extrusionOk="0">
                  <a:moveTo>
                    <a:pt x="0" y="1"/>
                  </a:moveTo>
                  <a:lnTo>
                    <a:pt x="0" y="1"/>
                  </a:lnTo>
                  <a:cubicBezTo>
                    <a:pt x="1316" y="786"/>
                    <a:pt x="2699" y="1652"/>
                    <a:pt x="4108" y="2578"/>
                  </a:cubicBezTo>
                  <a:cubicBezTo>
                    <a:pt x="10654" y="6881"/>
                    <a:pt x="15755" y="11204"/>
                    <a:pt x="19179" y="15340"/>
                  </a:cubicBezTo>
                  <a:lnTo>
                    <a:pt x="21857" y="15340"/>
                  </a:lnTo>
                  <a:cubicBezTo>
                    <a:pt x="20407" y="13433"/>
                    <a:pt x="18622" y="11500"/>
                    <a:pt x="16507" y="9540"/>
                  </a:cubicBezTo>
                  <a:cubicBezTo>
                    <a:pt x="13560" y="6814"/>
                    <a:pt x="9969" y="4035"/>
                    <a:pt x="5827" y="1289"/>
                  </a:cubicBezTo>
                  <a:cubicBezTo>
                    <a:pt x="3753" y="779"/>
                    <a:pt x="1792" y="356"/>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2505641" y="4254268"/>
              <a:ext cx="1763373" cy="1244461"/>
            </a:xfrm>
            <a:custGeom>
              <a:avLst/>
              <a:gdLst/>
              <a:ahLst/>
              <a:cxnLst/>
              <a:rect l="l" t="t" r="r" b="b"/>
              <a:pathLst>
                <a:path w="16743" h="11816" extrusionOk="0">
                  <a:moveTo>
                    <a:pt x="0" y="1"/>
                  </a:moveTo>
                  <a:cubicBezTo>
                    <a:pt x="5954" y="3995"/>
                    <a:pt x="10674" y="7983"/>
                    <a:pt x="14010" y="11816"/>
                  </a:cubicBezTo>
                  <a:lnTo>
                    <a:pt x="16742" y="11816"/>
                  </a:lnTo>
                  <a:cubicBezTo>
                    <a:pt x="14923" y="9553"/>
                    <a:pt x="12661" y="7264"/>
                    <a:pt x="9949" y="4942"/>
                  </a:cubicBezTo>
                  <a:cubicBezTo>
                    <a:pt x="9056" y="4176"/>
                    <a:pt x="8109" y="3404"/>
                    <a:pt x="7123" y="2639"/>
                  </a:cubicBezTo>
                  <a:cubicBezTo>
                    <a:pt x="4753" y="1639"/>
                    <a:pt x="2356" y="766"/>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p:nvPr/>
        </p:nvSpPr>
        <p:spPr>
          <a:xfrm>
            <a:off x="6700106" y="1564975"/>
            <a:ext cx="740109" cy="238806"/>
          </a:xfrm>
          <a:custGeom>
            <a:avLst/>
            <a:gdLst/>
            <a:ahLst/>
            <a:cxnLst/>
            <a:rect l="l" t="t" r="r" b="b"/>
            <a:pathLst>
              <a:path w="18925" h="6106" extrusionOk="0">
                <a:moveTo>
                  <a:pt x="9060" y="0"/>
                </a:moveTo>
                <a:cubicBezTo>
                  <a:pt x="7421" y="0"/>
                  <a:pt x="5753" y="1208"/>
                  <a:pt x="6720" y="3201"/>
                </a:cubicBezTo>
                <a:cubicBezTo>
                  <a:pt x="6237" y="3077"/>
                  <a:pt x="5652" y="2951"/>
                  <a:pt x="5078" y="2951"/>
                </a:cubicBezTo>
                <a:cubicBezTo>
                  <a:pt x="4535" y="2951"/>
                  <a:pt x="4002" y="3063"/>
                  <a:pt x="3572" y="3396"/>
                </a:cubicBezTo>
                <a:cubicBezTo>
                  <a:pt x="3176" y="3725"/>
                  <a:pt x="3021" y="4255"/>
                  <a:pt x="3330" y="4571"/>
                </a:cubicBezTo>
                <a:cubicBezTo>
                  <a:pt x="3040" y="4432"/>
                  <a:pt x="2713" y="4368"/>
                  <a:pt x="2380" y="4368"/>
                </a:cubicBezTo>
                <a:cubicBezTo>
                  <a:pt x="1249" y="4368"/>
                  <a:pt x="52" y="5100"/>
                  <a:pt x="0" y="6101"/>
                </a:cubicBezTo>
                <a:cubicBezTo>
                  <a:pt x="349" y="6104"/>
                  <a:pt x="674" y="6106"/>
                  <a:pt x="980" y="6106"/>
                </a:cubicBezTo>
                <a:cubicBezTo>
                  <a:pt x="5616" y="6106"/>
                  <a:pt x="5678" y="5755"/>
                  <a:pt x="14621" y="4584"/>
                </a:cubicBezTo>
                <a:lnTo>
                  <a:pt x="14621" y="4577"/>
                </a:lnTo>
                <a:cubicBezTo>
                  <a:pt x="15172" y="4510"/>
                  <a:pt x="17031" y="4416"/>
                  <a:pt x="18327" y="4322"/>
                </a:cubicBezTo>
                <a:cubicBezTo>
                  <a:pt x="18723" y="4302"/>
                  <a:pt x="18924" y="3893"/>
                  <a:pt x="18629" y="3711"/>
                </a:cubicBezTo>
                <a:cubicBezTo>
                  <a:pt x="17898" y="3266"/>
                  <a:pt x="17140" y="2824"/>
                  <a:pt x="16247" y="2824"/>
                </a:cubicBezTo>
                <a:cubicBezTo>
                  <a:pt x="15861" y="2824"/>
                  <a:pt x="15449" y="2907"/>
                  <a:pt x="15004" y="3107"/>
                </a:cubicBezTo>
                <a:cubicBezTo>
                  <a:pt x="14640" y="2342"/>
                  <a:pt x="14003" y="1858"/>
                  <a:pt x="13199" y="1858"/>
                </a:cubicBezTo>
                <a:cubicBezTo>
                  <a:pt x="12713" y="1858"/>
                  <a:pt x="12165" y="2036"/>
                  <a:pt x="11580" y="2436"/>
                </a:cubicBezTo>
                <a:cubicBezTo>
                  <a:pt x="11616" y="744"/>
                  <a:pt x="10346" y="0"/>
                  <a:pt x="90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flipH="1">
            <a:off x="7082141" y="1837137"/>
            <a:ext cx="2064285" cy="958320"/>
          </a:xfrm>
          <a:custGeom>
            <a:avLst/>
            <a:gdLst/>
            <a:ahLst/>
            <a:cxnLst/>
            <a:rect l="l" t="t" r="r" b="b"/>
            <a:pathLst>
              <a:path w="13618" h="6322" extrusionOk="0">
                <a:moveTo>
                  <a:pt x="378" y="0"/>
                </a:moveTo>
                <a:cubicBezTo>
                  <a:pt x="251" y="0"/>
                  <a:pt x="125" y="9"/>
                  <a:pt x="0" y="27"/>
                </a:cubicBezTo>
                <a:lnTo>
                  <a:pt x="0" y="2907"/>
                </a:lnTo>
                <a:cubicBezTo>
                  <a:pt x="3592" y="4928"/>
                  <a:pt x="8855" y="5344"/>
                  <a:pt x="13017" y="6311"/>
                </a:cubicBezTo>
                <a:cubicBezTo>
                  <a:pt x="13048" y="6318"/>
                  <a:pt x="13078" y="6322"/>
                  <a:pt x="13107" y="6322"/>
                </a:cubicBezTo>
                <a:cubicBezTo>
                  <a:pt x="13425" y="6322"/>
                  <a:pt x="13617" y="5913"/>
                  <a:pt x="13359" y="5673"/>
                </a:cubicBezTo>
                <a:cubicBezTo>
                  <a:pt x="12395" y="4751"/>
                  <a:pt x="11073" y="3942"/>
                  <a:pt x="9846" y="3942"/>
                </a:cubicBezTo>
                <a:cubicBezTo>
                  <a:pt x="9707" y="3942"/>
                  <a:pt x="9568" y="3953"/>
                  <a:pt x="9432" y="3975"/>
                </a:cubicBezTo>
                <a:cubicBezTo>
                  <a:pt x="9550" y="2814"/>
                  <a:pt x="8551" y="2085"/>
                  <a:pt x="7588" y="2085"/>
                </a:cubicBezTo>
                <a:cubicBezTo>
                  <a:pt x="7237" y="2085"/>
                  <a:pt x="6891" y="2182"/>
                  <a:pt x="6606" y="2390"/>
                </a:cubicBezTo>
                <a:cubicBezTo>
                  <a:pt x="6586" y="1672"/>
                  <a:pt x="6498" y="806"/>
                  <a:pt x="5840" y="377"/>
                </a:cubicBezTo>
                <a:cubicBezTo>
                  <a:pt x="5567" y="225"/>
                  <a:pt x="5241" y="151"/>
                  <a:pt x="4909" y="151"/>
                </a:cubicBezTo>
                <a:cubicBezTo>
                  <a:pt x="4124" y="151"/>
                  <a:pt x="3312" y="566"/>
                  <a:pt x="3128" y="1350"/>
                </a:cubicBezTo>
                <a:cubicBezTo>
                  <a:pt x="2506" y="590"/>
                  <a:pt x="1419" y="0"/>
                  <a:pt x="3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6"/>
          <p:cNvSpPr txBox="1">
            <a:spLocks noGrp="1"/>
          </p:cNvSpPr>
          <p:nvPr>
            <p:ph type="title"/>
          </p:nvPr>
        </p:nvSpPr>
        <p:spPr>
          <a:xfrm>
            <a:off x="621100" y="521225"/>
            <a:ext cx="79017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grpSp>
        <p:nvGrpSpPr>
          <p:cNvPr id="56" name="Google Shape;56;p6"/>
          <p:cNvGrpSpPr/>
          <p:nvPr/>
        </p:nvGrpSpPr>
        <p:grpSpPr>
          <a:xfrm>
            <a:off x="-147375" y="4742924"/>
            <a:ext cx="9401272" cy="1980080"/>
            <a:chOff x="-763126" y="923231"/>
            <a:chExt cx="4698992" cy="2509925"/>
          </a:xfrm>
        </p:grpSpPr>
        <p:sp>
          <p:nvSpPr>
            <p:cNvPr id="57" name="Google Shape;57;p6"/>
            <p:cNvSpPr/>
            <p:nvPr/>
          </p:nvSpPr>
          <p:spPr>
            <a:xfrm>
              <a:off x="-763126" y="923903"/>
              <a:ext cx="4698974" cy="2509248"/>
            </a:xfrm>
            <a:custGeom>
              <a:avLst/>
              <a:gdLst/>
              <a:ahLst/>
              <a:cxnLst/>
              <a:rect l="l" t="t" r="r" b="b"/>
              <a:pathLst>
                <a:path w="41957" h="22405" extrusionOk="0">
                  <a:moveTo>
                    <a:pt x="34158" y="1"/>
                  </a:moveTo>
                  <a:cubicBezTo>
                    <a:pt x="32887" y="1"/>
                    <a:pt x="31491" y="25"/>
                    <a:pt x="29994" y="85"/>
                  </a:cubicBezTo>
                  <a:cubicBezTo>
                    <a:pt x="28839" y="125"/>
                    <a:pt x="27624" y="199"/>
                    <a:pt x="26355" y="293"/>
                  </a:cubicBezTo>
                  <a:cubicBezTo>
                    <a:pt x="24966" y="393"/>
                    <a:pt x="23516" y="534"/>
                    <a:pt x="22025" y="709"/>
                  </a:cubicBezTo>
                  <a:cubicBezTo>
                    <a:pt x="21106" y="823"/>
                    <a:pt x="20173" y="950"/>
                    <a:pt x="19226" y="1091"/>
                  </a:cubicBezTo>
                  <a:cubicBezTo>
                    <a:pt x="18112" y="1259"/>
                    <a:pt x="16977" y="1447"/>
                    <a:pt x="15836" y="1669"/>
                  </a:cubicBezTo>
                  <a:cubicBezTo>
                    <a:pt x="15024" y="1823"/>
                    <a:pt x="14205" y="1991"/>
                    <a:pt x="13386" y="2172"/>
                  </a:cubicBezTo>
                  <a:cubicBezTo>
                    <a:pt x="12453" y="2374"/>
                    <a:pt x="11520" y="2602"/>
                    <a:pt x="10587" y="2844"/>
                  </a:cubicBezTo>
                  <a:cubicBezTo>
                    <a:pt x="9821" y="3045"/>
                    <a:pt x="9049" y="3260"/>
                    <a:pt x="8284" y="3481"/>
                  </a:cubicBezTo>
                  <a:cubicBezTo>
                    <a:pt x="7485" y="3716"/>
                    <a:pt x="6686" y="3965"/>
                    <a:pt x="5894" y="4226"/>
                  </a:cubicBezTo>
                  <a:cubicBezTo>
                    <a:pt x="5142" y="4481"/>
                    <a:pt x="4391" y="4743"/>
                    <a:pt x="3645" y="5025"/>
                  </a:cubicBezTo>
                  <a:cubicBezTo>
                    <a:pt x="2934" y="5287"/>
                    <a:pt x="2236" y="5562"/>
                    <a:pt x="1531" y="5851"/>
                  </a:cubicBezTo>
                  <a:cubicBezTo>
                    <a:pt x="1021" y="6059"/>
                    <a:pt x="510" y="6281"/>
                    <a:pt x="0" y="6509"/>
                  </a:cubicBezTo>
                  <a:lnTo>
                    <a:pt x="0" y="22405"/>
                  </a:lnTo>
                  <a:lnTo>
                    <a:pt x="41956" y="22405"/>
                  </a:lnTo>
                  <a:lnTo>
                    <a:pt x="41956" y="346"/>
                  </a:lnTo>
                  <a:cubicBezTo>
                    <a:pt x="41956" y="346"/>
                    <a:pt x="39808" y="105"/>
                    <a:pt x="36264" y="24"/>
                  </a:cubicBezTo>
                  <a:cubicBezTo>
                    <a:pt x="35608" y="9"/>
                    <a:pt x="34905" y="1"/>
                    <a:pt x="341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6"/>
            <p:cNvSpPr/>
            <p:nvPr/>
          </p:nvSpPr>
          <p:spPr>
            <a:xfrm>
              <a:off x="2596742" y="923231"/>
              <a:ext cx="1339124" cy="479339"/>
            </a:xfrm>
            <a:custGeom>
              <a:avLst/>
              <a:gdLst/>
              <a:ahLst/>
              <a:cxnLst/>
              <a:rect l="l" t="t" r="r" b="b"/>
              <a:pathLst>
                <a:path w="11957" h="4280" extrusionOk="0">
                  <a:moveTo>
                    <a:pt x="4163" y="0"/>
                  </a:moveTo>
                  <a:cubicBezTo>
                    <a:pt x="2894" y="0"/>
                    <a:pt x="1498" y="25"/>
                    <a:pt x="0" y="84"/>
                  </a:cubicBezTo>
                  <a:cubicBezTo>
                    <a:pt x="3122" y="1144"/>
                    <a:pt x="6834" y="2433"/>
                    <a:pt x="10593" y="3783"/>
                  </a:cubicBezTo>
                  <a:cubicBezTo>
                    <a:pt x="11057" y="3950"/>
                    <a:pt x="11506" y="4118"/>
                    <a:pt x="11956" y="4279"/>
                  </a:cubicBezTo>
                  <a:lnTo>
                    <a:pt x="11956" y="2044"/>
                  </a:lnTo>
                  <a:lnTo>
                    <a:pt x="11298" y="1809"/>
                  </a:lnTo>
                  <a:cubicBezTo>
                    <a:pt x="9593" y="1198"/>
                    <a:pt x="7902" y="594"/>
                    <a:pt x="6264" y="23"/>
                  </a:cubicBezTo>
                  <a:cubicBezTo>
                    <a:pt x="5611" y="8"/>
                    <a:pt x="4909" y="0"/>
                    <a:pt x="41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a:off x="1703577" y="955822"/>
              <a:ext cx="2232284" cy="1052641"/>
            </a:xfrm>
            <a:custGeom>
              <a:avLst/>
              <a:gdLst/>
              <a:ahLst/>
              <a:cxnLst/>
              <a:rect l="l" t="t" r="r" b="b"/>
              <a:pathLst>
                <a:path w="19932" h="9399" extrusionOk="0">
                  <a:moveTo>
                    <a:pt x="4337" y="1"/>
                  </a:moveTo>
                  <a:cubicBezTo>
                    <a:pt x="2947" y="102"/>
                    <a:pt x="1497" y="243"/>
                    <a:pt x="0" y="424"/>
                  </a:cubicBezTo>
                  <a:cubicBezTo>
                    <a:pt x="5680" y="2827"/>
                    <a:pt x="13379" y="6210"/>
                    <a:pt x="19931" y="9399"/>
                  </a:cubicBezTo>
                  <a:lnTo>
                    <a:pt x="19931" y="7063"/>
                  </a:lnTo>
                  <a:cubicBezTo>
                    <a:pt x="17971" y="6116"/>
                    <a:pt x="15830" y="5116"/>
                    <a:pt x="13520" y="4062"/>
                  </a:cubicBezTo>
                  <a:cubicBezTo>
                    <a:pt x="10271" y="2585"/>
                    <a:pt x="7083" y="1189"/>
                    <a:pt x="43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6"/>
            <p:cNvSpPr/>
            <p:nvPr/>
          </p:nvSpPr>
          <p:spPr>
            <a:xfrm>
              <a:off x="1009652" y="1045307"/>
              <a:ext cx="2926205" cy="1763921"/>
            </a:xfrm>
            <a:custGeom>
              <a:avLst/>
              <a:gdLst/>
              <a:ahLst/>
              <a:cxnLst/>
              <a:rect l="l" t="t" r="r" b="b"/>
              <a:pathLst>
                <a:path w="26128" h="15750" extrusionOk="0">
                  <a:moveTo>
                    <a:pt x="3390" y="1"/>
                  </a:moveTo>
                  <a:cubicBezTo>
                    <a:pt x="2276" y="169"/>
                    <a:pt x="1148" y="363"/>
                    <a:pt x="0" y="578"/>
                  </a:cubicBezTo>
                  <a:cubicBezTo>
                    <a:pt x="2921" y="2115"/>
                    <a:pt x="7828" y="4740"/>
                    <a:pt x="12923" y="7640"/>
                  </a:cubicBezTo>
                  <a:cubicBezTo>
                    <a:pt x="19038" y="11124"/>
                    <a:pt x="23247" y="13762"/>
                    <a:pt x="26127" y="15749"/>
                  </a:cubicBezTo>
                  <a:lnTo>
                    <a:pt x="26127" y="13218"/>
                  </a:lnTo>
                  <a:lnTo>
                    <a:pt x="26120" y="13218"/>
                  </a:lnTo>
                  <a:cubicBezTo>
                    <a:pt x="22979" y="11111"/>
                    <a:pt x="18917" y="8647"/>
                    <a:pt x="13957" y="5814"/>
                  </a:cubicBezTo>
                  <a:cubicBezTo>
                    <a:pt x="10056" y="3599"/>
                    <a:pt x="6270" y="1538"/>
                    <a:pt x="33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6"/>
            <p:cNvSpPr/>
            <p:nvPr/>
          </p:nvSpPr>
          <p:spPr>
            <a:xfrm>
              <a:off x="422460" y="1167158"/>
              <a:ext cx="3316396" cy="2265995"/>
            </a:xfrm>
            <a:custGeom>
              <a:avLst/>
              <a:gdLst/>
              <a:ahLst/>
              <a:cxnLst/>
              <a:rect l="l" t="t" r="r" b="b"/>
              <a:pathLst>
                <a:path w="29612" h="20233" extrusionOk="0">
                  <a:moveTo>
                    <a:pt x="2800" y="0"/>
                  </a:moveTo>
                  <a:cubicBezTo>
                    <a:pt x="1874" y="202"/>
                    <a:pt x="940" y="430"/>
                    <a:pt x="1" y="672"/>
                  </a:cubicBezTo>
                  <a:cubicBezTo>
                    <a:pt x="4988" y="3941"/>
                    <a:pt x="19582" y="13695"/>
                    <a:pt x="26624" y="20233"/>
                  </a:cubicBezTo>
                  <a:lnTo>
                    <a:pt x="29611" y="20233"/>
                  </a:lnTo>
                  <a:cubicBezTo>
                    <a:pt x="23644" y="14071"/>
                    <a:pt x="9365" y="4350"/>
                    <a:pt x="28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103024" y="1313760"/>
              <a:ext cx="2621691" cy="2119393"/>
            </a:xfrm>
            <a:custGeom>
              <a:avLst/>
              <a:gdLst/>
              <a:ahLst/>
              <a:cxnLst/>
              <a:rect l="l" t="t" r="r" b="b"/>
              <a:pathLst>
                <a:path w="23409" h="18924" extrusionOk="0">
                  <a:moveTo>
                    <a:pt x="2390" y="0"/>
                  </a:moveTo>
                  <a:cubicBezTo>
                    <a:pt x="1591" y="235"/>
                    <a:pt x="799" y="484"/>
                    <a:pt x="0" y="745"/>
                  </a:cubicBezTo>
                  <a:cubicBezTo>
                    <a:pt x="3484" y="3619"/>
                    <a:pt x="13352" y="11882"/>
                    <a:pt x="20455" y="18924"/>
                  </a:cubicBezTo>
                  <a:lnTo>
                    <a:pt x="23408" y="18924"/>
                  </a:lnTo>
                  <a:cubicBezTo>
                    <a:pt x="16736" y="12070"/>
                    <a:pt x="6874" y="3719"/>
                    <a:pt x="23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a:off x="-591772" y="1486682"/>
              <a:ext cx="1993959" cy="1946473"/>
            </a:xfrm>
            <a:custGeom>
              <a:avLst/>
              <a:gdLst/>
              <a:ahLst/>
              <a:cxnLst/>
              <a:rect l="l" t="t" r="r" b="b"/>
              <a:pathLst>
                <a:path w="17804" h="17380" extrusionOk="0">
                  <a:moveTo>
                    <a:pt x="2109" y="0"/>
                  </a:moveTo>
                  <a:cubicBezTo>
                    <a:pt x="1404" y="262"/>
                    <a:pt x="706" y="537"/>
                    <a:pt x="1" y="826"/>
                  </a:cubicBezTo>
                  <a:cubicBezTo>
                    <a:pt x="2626" y="3585"/>
                    <a:pt x="9177" y="10566"/>
                    <a:pt x="15031" y="17380"/>
                  </a:cubicBezTo>
                  <a:lnTo>
                    <a:pt x="17804" y="17380"/>
                  </a:lnTo>
                  <a:cubicBezTo>
                    <a:pt x="12010" y="10546"/>
                    <a:pt x="5264" y="3330"/>
                    <a:pt x="2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6"/>
            <p:cNvSpPr/>
            <p:nvPr/>
          </p:nvSpPr>
          <p:spPr>
            <a:xfrm>
              <a:off x="-763126" y="1800157"/>
              <a:ext cx="1162396" cy="1632999"/>
            </a:xfrm>
            <a:custGeom>
              <a:avLst/>
              <a:gdLst/>
              <a:ahLst/>
              <a:cxnLst/>
              <a:rect l="l" t="t" r="r" b="b"/>
              <a:pathLst>
                <a:path w="10379" h="14581" extrusionOk="0">
                  <a:moveTo>
                    <a:pt x="0" y="1"/>
                  </a:moveTo>
                  <a:lnTo>
                    <a:pt x="0" y="3578"/>
                  </a:lnTo>
                  <a:cubicBezTo>
                    <a:pt x="2155" y="6559"/>
                    <a:pt x="4961" y="10493"/>
                    <a:pt x="7821" y="14581"/>
                  </a:cubicBezTo>
                  <a:lnTo>
                    <a:pt x="10378" y="14581"/>
                  </a:lnTo>
                  <a:cubicBezTo>
                    <a:pt x="6391" y="8855"/>
                    <a:pt x="2390" y="3290"/>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6"/>
          <p:cNvSpPr/>
          <p:nvPr/>
        </p:nvSpPr>
        <p:spPr>
          <a:xfrm>
            <a:off x="-591451" y="3879691"/>
            <a:ext cx="1026228" cy="349994"/>
          </a:xfrm>
          <a:custGeom>
            <a:avLst/>
            <a:gdLst/>
            <a:ahLst/>
            <a:cxnLst/>
            <a:rect l="l" t="t" r="r" b="b"/>
            <a:pathLst>
              <a:path w="13998" h="4774" extrusionOk="0">
                <a:moveTo>
                  <a:pt x="7125" y="1"/>
                </a:moveTo>
                <a:cubicBezTo>
                  <a:pt x="6217" y="1"/>
                  <a:pt x="5375" y="534"/>
                  <a:pt x="5673" y="1719"/>
                </a:cubicBezTo>
                <a:cubicBezTo>
                  <a:pt x="5324" y="1334"/>
                  <a:pt x="4879" y="1177"/>
                  <a:pt x="4452" y="1177"/>
                </a:cubicBezTo>
                <a:cubicBezTo>
                  <a:pt x="3491" y="1177"/>
                  <a:pt x="2617" y="1972"/>
                  <a:pt x="3109" y="2766"/>
                </a:cubicBezTo>
                <a:cubicBezTo>
                  <a:pt x="2718" y="2696"/>
                  <a:pt x="2322" y="2662"/>
                  <a:pt x="1928" y="2662"/>
                </a:cubicBezTo>
                <a:cubicBezTo>
                  <a:pt x="1409" y="2662"/>
                  <a:pt x="891" y="2722"/>
                  <a:pt x="384" y="2840"/>
                </a:cubicBezTo>
                <a:cubicBezTo>
                  <a:pt x="1" y="2934"/>
                  <a:pt x="41" y="3491"/>
                  <a:pt x="431" y="3525"/>
                </a:cubicBezTo>
                <a:cubicBezTo>
                  <a:pt x="4774" y="3914"/>
                  <a:pt x="9184" y="4451"/>
                  <a:pt x="13494" y="4773"/>
                </a:cubicBezTo>
                <a:cubicBezTo>
                  <a:pt x="13997" y="4652"/>
                  <a:pt x="13937" y="3914"/>
                  <a:pt x="13420" y="3874"/>
                </a:cubicBezTo>
                <a:cubicBezTo>
                  <a:pt x="12277" y="3795"/>
                  <a:pt x="10780" y="3645"/>
                  <a:pt x="10131" y="3645"/>
                </a:cubicBezTo>
                <a:cubicBezTo>
                  <a:pt x="10117" y="3645"/>
                  <a:pt x="10104" y="3645"/>
                  <a:pt x="10090" y="3645"/>
                </a:cubicBezTo>
                <a:cubicBezTo>
                  <a:pt x="10873" y="2943"/>
                  <a:pt x="10107" y="1945"/>
                  <a:pt x="9271" y="1945"/>
                </a:cubicBezTo>
                <a:cubicBezTo>
                  <a:pt x="9132" y="1945"/>
                  <a:pt x="8991" y="1973"/>
                  <a:pt x="8855" y="2034"/>
                </a:cubicBezTo>
                <a:cubicBezTo>
                  <a:pt x="9364" y="744"/>
                  <a:pt x="8198" y="1"/>
                  <a:pt x="7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8736881" y="2253425"/>
            <a:ext cx="740109" cy="238806"/>
          </a:xfrm>
          <a:custGeom>
            <a:avLst/>
            <a:gdLst/>
            <a:ahLst/>
            <a:cxnLst/>
            <a:rect l="l" t="t" r="r" b="b"/>
            <a:pathLst>
              <a:path w="18925" h="6106" extrusionOk="0">
                <a:moveTo>
                  <a:pt x="9060" y="0"/>
                </a:moveTo>
                <a:cubicBezTo>
                  <a:pt x="7421" y="0"/>
                  <a:pt x="5753" y="1208"/>
                  <a:pt x="6720" y="3201"/>
                </a:cubicBezTo>
                <a:cubicBezTo>
                  <a:pt x="6237" y="3077"/>
                  <a:pt x="5652" y="2951"/>
                  <a:pt x="5078" y="2951"/>
                </a:cubicBezTo>
                <a:cubicBezTo>
                  <a:pt x="4535" y="2951"/>
                  <a:pt x="4002" y="3063"/>
                  <a:pt x="3572" y="3396"/>
                </a:cubicBezTo>
                <a:cubicBezTo>
                  <a:pt x="3176" y="3725"/>
                  <a:pt x="3021" y="4255"/>
                  <a:pt x="3330" y="4571"/>
                </a:cubicBezTo>
                <a:cubicBezTo>
                  <a:pt x="3040" y="4432"/>
                  <a:pt x="2713" y="4368"/>
                  <a:pt x="2380" y="4368"/>
                </a:cubicBezTo>
                <a:cubicBezTo>
                  <a:pt x="1249" y="4368"/>
                  <a:pt x="52" y="5100"/>
                  <a:pt x="0" y="6101"/>
                </a:cubicBezTo>
                <a:cubicBezTo>
                  <a:pt x="349" y="6104"/>
                  <a:pt x="674" y="6106"/>
                  <a:pt x="980" y="6106"/>
                </a:cubicBezTo>
                <a:cubicBezTo>
                  <a:pt x="5616" y="6106"/>
                  <a:pt x="5678" y="5755"/>
                  <a:pt x="14621" y="4584"/>
                </a:cubicBezTo>
                <a:lnTo>
                  <a:pt x="14621" y="4577"/>
                </a:lnTo>
                <a:cubicBezTo>
                  <a:pt x="15172" y="4510"/>
                  <a:pt x="17031" y="4416"/>
                  <a:pt x="18327" y="4322"/>
                </a:cubicBezTo>
                <a:cubicBezTo>
                  <a:pt x="18723" y="4302"/>
                  <a:pt x="18924" y="3893"/>
                  <a:pt x="18629" y="3711"/>
                </a:cubicBezTo>
                <a:cubicBezTo>
                  <a:pt x="17898" y="3266"/>
                  <a:pt x="17140" y="2824"/>
                  <a:pt x="16247" y="2824"/>
                </a:cubicBezTo>
                <a:cubicBezTo>
                  <a:pt x="15861" y="2824"/>
                  <a:pt x="15449" y="2907"/>
                  <a:pt x="15004" y="3107"/>
                </a:cubicBezTo>
                <a:cubicBezTo>
                  <a:pt x="14640" y="2342"/>
                  <a:pt x="14003" y="1858"/>
                  <a:pt x="13199" y="1858"/>
                </a:cubicBezTo>
                <a:cubicBezTo>
                  <a:pt x="12713" y="1858"/>
                  <a:pt x="12165" y="2036"/>
                  <a:pt x="11580" y="2436"/>
                </a:cubicBezTo>
                <a:cubicBezTo>
                  <a:pt x="11616" y="744"/>
                  <a:pt x="10346" y="0"/>
                  <a:pt x="90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7"/>
        <p:cNvGrpSpPr/>
        <p:nvPr/>
      </p:nvGrpSpPr>
      <p:grpSpPr>
        <a:xfrm>
          <a:off x="0" y="0"/>
          <a:ext cx="0" cy="0"/>
          <a:chOff x="0" y="0"/>
          <a:chExt cx="0" cy="0"/>
        </a:xfrm>
      </p:grpSpPr>
      <p:sp>
        <p:nvSpPr>
          <p:cNvPr id="68" name="Google Shape;68;p7"/>
          <p:cNvSpPr txBox="1">
            <a:spLocks noGrp="1"/>
          </p:cNvSpPr>
          <p:nvPr>
            <p:ph type="body" idx="1"/>
          </p:nvPr>
        </p:nvSpPr>
        <p:spPr>
          <a:xfrm>
            <a:off x="4790500" y="2594325"/>
            <a:ext cx="3326100" cy="1767600"/>
          </a:xfrm>
          <a:prstGeom prst="rect">
            <a:avLst/>
          </a:prstGeom>
          <a:noFill/>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Char char="●"/>
              <a:defRPr>
                <a:latin typeface="Roboto"/>
                <a:ea typeface="Roboto"/>
                <a:cs typeface="Roboto"/>
                <a:sym typeface="Roboto"/>
              </a:defRPr>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
        <p:nvSpPr>
          <p:cNvPr id="69" name="Google Shape;69;p7"/>
          <p:cNvSpPr txBox="1">
            <a:spLocks noGrp="1"/>
          </p:cNvSpPr>
          <p:nvPr>
            <p:ph type="title"/>
          </p:nvPr>
        </p:nvSpPr>
        <p:spPr>
          <a:xfrm>
            <a:off x="4790525" y="781575"/>
            <a:ext cx="3326100" cy="1736100"/>
          </a:xfrm>
          <a:prstGeom prst="rect">
            <a:avLst/>
          </a:prstGeom>
          <a:noFill/>
        </p:spPr>
        <p:txBody>
          <a:bodyPr spcFirstLastPara="1" wrap="square" lIns="91425" tIns="91425" rIns="91425" bIns="91425" anchor="t" anchorCtr="0">
            <a:noAutofit/>
          </a:bodyPr>
          <a:lstStyle>
            <a:lvl1pPr marR="38100" lvl="0" rtl="0">
              <a:spcBef>
                <a:spcPts val="0"/>
              </a:spcBef>
              <a:spcAft>
                <a:spcPts val="0"/>
              </a:spcAft>
              <a:buSzPts val="3000"/>
              <a:buNone/>
              <a:defRPr sz="36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0" name="Google Shape;70;p7"/>
          <p:cNvSpPr>
            <a:spLocks noGrp="1"/>
          </p:cNvSpPr>
          <p:nvPr>
            <p:ph type="pic" idx="2"/>
          </p:nvPr>
        </p:nvSpPr>
        <p:spPr>
          <a:xfrm>
            <a:off x="876151" y="872850"/>
            <a:ext cx="3549000" cy="3549000"/>
          </a:xfrm>
          <a:prstGeom prst="ellipse">
            <a:avLst/>
          </a:prstGeom>
          <a:noFill/>
          <a:ln>
            <a:noFill/>
          </a:ln>
        </p:spPr>
      </p:sp>
      <p:sp>
        <p:nvSpPr>
          <p:cNvPr id="71" name="Google Shape;71;p7"/>
          <p:cNvSpPr/>
          <p:nvPr/>
        </p:nvSpPr>
        <p:spPr>
          <a:xfrm>
            <a:off x="7645456" y="361800"/>
            <a:ext cx="740109" cy="238806"/>
          </a:xfrm>
          <a:custGeom>
            <a:avLst/>
            <a:gdLst/>
            <a:ahLst/>
            <a:cxnLst/>
            <a:rect l="l" t="t" r="r" b="b"/>
            <a:pathLst>
              <a:path w="18925" h="6106" extrusionOk="0">
                <a:moveTo>
                  <a:pt x="9060" y="0"/>
                </a:moveTo>
                <a:cubicBezTo>
                  <a:pt x="7421" y="0"/>
                  <a:pt x="5753" y="1208"/>
                  <a:pt x="6720" y="3201"/>
                </a:cubicBezTo>
                <a:cubicBezTo>
                  <a:pt x="6237" y="3077"/>
                  <a:pt x="5652" y="2951"/>
                  <a:pt x="5078" y="2951"/>
                </a:cubicBezTo>
                <a:cubicBezTo>
                  <a:pt x="4535" y="2951"/>
                  <a:pt x="4002" y="3063"/>
                  <a:pt x="3572" y="3396"/>
                </a:cubicBezTo>
                <a:cubicBezTo>
                  <a:pt x="3176" y="3725"/>
                  <a:pt x="3021" y="4255"/>
                  <a:pt x="3330" y="4571"/>
                </a:cubicBezTo>
                <a:cubicBezTo>
                  <a:pt x="3040" y="4432"/>
                  <a:pt x="2713" y="4368"/>
                  <a:pt x="2380" y="4368"/>
                </a:cubicBezTo>
                <a:cubicBezTo>
                  <a:pt x="1249" y="4368"/>
                  <a:pt x="52" y="5100"/>
                  <a:pt x="0" y="6101"/>
                </a:cubicBezTo>
                <a:cubicBezTo>
                  <a:pt x="349" y="6104"/>
                  <a:pt x="674" y="6106"/>
                  <a:pt x="980" y="6106"/>
                </a:cubicBezTo>
                <a:cubicBezTo>
                  <a:pt x="5616" y="6106"/>
                  <a:pt x="5678" y="5755"/>
                  <a:pt x="14621" y="4584"/>
                </a:cubicBezTo>
                <a:lnTo>
                  <a:pt x="14621" y="4577"/>
                </a:lnTo>
                <a:cubicBezTo>
                  <a:pt x="15172" y="4510"/>
                  <a:pt x="17031" y="4416"/>
                  <a:pt x="18327" y="4322"/>
                </a:cubicBezTo>
                <a:cubicBezTo>
                  <a:pt x="18723" y="4302"/>
                  <a:pt x="18924" y="3893"/>
                  <a:pt x="18629" y="3711"/>
                </a:cubicBezTo>
                <a:cubicBezTo>
                  <a:pt x="17898" y="3266"/>
                  <a:pt x="17140" y="2824"/>
                  <a:pt x="16247" y="2824"/>
                </a:cubicBezTo>
                <a:cubicBezTo>
                  <a:pt x="15861" y="2824"/>
                  <a:pt x="15449" y="2907"/>
                  <a:pt x="15004" y="3107"/>
                </a:cubicBezTo>
                <a:cubicBezTo>
                  <a:pt x="14640" y="2342"/>
                  <a:pt x="14003" y="1858"/>
                  <a:pt x="13199" y="1858"/>
                </a:cubicBezTo>
                <a:cubicBezTo>
                  <a:pt x="12713" y="1858"/>
                  <a:pt x="12165" y="2036"/>
                  <a:pt x="11580" y="2436"/>
                </a:cubicBezTo>
                <a:cubicBezTo>
                  <a:pt x="11616" y="744"/>
                  <a:pt x="10346" y="0"/>
                  <a:pt x="90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2635917" y="189532"/>
            <a:ext cx="1789119" cy="610153"/>
          </a:xfrm>
          <a:custGeom>
            <a:avLst/>
            <a:gdLst/>
            <a:ahLst/>
            <a:cxnLst/>
            <a:rect l="l" t="t" r="r" b="b"/>
            <a:pathLst>
              <a:path w="13998" h="4774" extrusionOk="0">
                <a:moveTo>
                  <a:pt x="7125" y="1"/>
                </a:moveTo>
                <a:cubicBezTo>
                  <a:pt x="6217" y="1"/>
                  <a:pt x="5375" y="534"/>
                  <a:pt x="5673" y="1719"/>
                </a:cubicBezTo>
                <a:cubicBezTo>
                  <a:pt x="5324" y="1334"/>
                  <a:pt x="4879" y="1177"/>
                  <a:pt x="4452" y="1177"/>
                </a:cubicBezTo>
                <a:cubicBezTo>
                  <a:pt x="3491" y="1177"/>
                  <a:pt x="2617" y="1972"/>
                  <a:pt x="3109" y="2766"/>
                </a:cubicBezTo>
                <a:cubicBezTo>
                  <a:pt x="2718" y="2696"/>
                  <a:pt x="2322" y="2662"/>
                  <a:pt x="1928" y="2662"/>
                </a:cubicBezTo>
                <a:cubicBezTo>
                  <a:pt x="1409" y="2662"/>
                  <a:pt x="891" y="2722"/>
                  <a:pt x="384" y="2840"/>
                </a:cubicBezTo>
                <a:cubicBezTo>
                  <a:pt x="1" y="2934"/>
                  <a:pt x="41" y="3491"/>
                  <a:pt x="431" y="3525"/>
                </a:cubicBezTo>
                <a:cubicBezTo>
                  <a:pt x="4774" y="3914"/>
                  <a:pt x="9184" y="4451"/>
                  <a:pt x="13494" y="4773"/>
                </a:cubicBezTo>
                <a:cubicBezTo>
                  <a:pt x="13997" y="4652"/>
                  <a:pt x="13937" y="3914"/>
                  <a:pt x="13420" y="3874"/>
                </a:cubicBezTo>
                <a:cubicBezTo>
                  <a:pt x="12277" y="3795"/>
                  <a:pt x="10780" y="3645"/>
                  <a:pt x="10131" y="3645"/>
                </a:cubicBezTo>
                <a:cubicBezTo>
                  <a:pt x="10117" y="3645"/>
                  <a:pt x="10104" y="3645"/>
                  <a:pt x="10090" y="3645"/>
                </a:cubicBezTo>
                <a:cubicBezTo>
                  <a:pt x="10873" y="2943"/>
                  <a:pt x="10107" y="1945"/>
                  <a:pt x="9271" y="1945"/>
                </a:cubicBezTo>
                <a:cubicBezTo>
                  <a:pt x="9132" y="1945"/>
                  <a:pt x="8991" y="1973"/>
                  <a:pt x="8855" y="2034"/>
                </a:cubicBezTo>
                <a:cubicBezTo>
                  <a:pt x="9364" y="744"/>
                  <a:pt x="8198" y="1"/>
                  <a:pt x="7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957456" y="447725"/>
            <a:ext cx="740109" cy="238806"/>
          </a:xfrm>
          <a:custGeom>
            <a:avLst/>
            <a:gdLst/>
            <a:ahLst/>
            <a:cxnLst/>
            <a:rect l="l" t="t" r="r" b="b"/>
            <a:pathLst>
              <a:path w="18925" h="6106" extrusionOk="0">
                <a:moveTo>
                  <a:pt x="9060" y="0"/>
                </a:moveTo>
                <a:cubicBezTo>
                  <a:pt x="7421" y="0"/>
                  <a:pt x="5753" y="1208"/>
                  <a:pt x="6720" y="3201"/>
                </a:cubicBezTo>
                <a:cubicBezTo>
                  <a:pt x="6237" y="3077"/>
                  <a:pt x="5652" y="2951"/>
                  <a:pt x="5078" y="2951"/>
                </a:cubicBezTo>
                <a:cubicBezTo>
                  <a:pt x="4535" y="2951"/>
                  <a:pt x="4002" y="3063"/>
                  <a:pt x="3572" y="3396"/>
                </a:cubicBezTo>
                <a:cubicBezTo>
                  <a:pt x="3176" y="3725"/>
                  <a:pt x="3021" y="4255"/>
                  <a:pt x="3330" y="4571"/>
                </a:cubicBezTo>
                <a:cubicBezTo>
                  <a:pt x="3040" y="4432"/>
                  <a:pt x="2713" y="4368"/>
                  <a:pt x="2380" y="4368"/>
                </a:cubicBezTo>
                <a:cubicBezTo>
                  <a:pt x="1249" y="4368"/>
                  <a:pt x="52" y="5100"/>
                  <a:pt x="0" y="6101"/>
                </a:cubicBezTo>
                <a:cubicBezTo>
                  <a:pt x="349" y="6104"/>
                  <a:pt x="674" y="6106"/>
                  <a:pt x="980" y="6106"/>
                </a:cubicBezTo>
                <a:cubicBezTo>
                  <a:pt x="5616" y="6106"/>
                  <a:pt x="5678" y="5755"/>
                  <a:pt x="14621" y="4584"/>
                </a:cubicBezTo>
                <a:lnTo>
                  <a:pt x="14621" y="4577"/>
                </a:lnTo>
                <a:cubicBezTo>
                  <a:pt x="15172" y="4510"/>
                  <a:pt x="17031" y="4416"/>
                  <a:pt x="18327" y="4322"/>
                </a:cubicBezTo>
                <a:cubicBezTo>
                  <a:pt x="18723" y="4302"/>
                  <a:pt x="18924" y="3893"/>
                  <a:pt x="18629" y="3711"/>
                </a:cubicBezTo>
                <a:cubicBezTo>
                  <a:pt x="17898" y="3266"/>
                  <a:pt x="17140" y="2824"/>
                  <a:pt x="16247" y="2824"/>
                </a:cubicBezTo>
                <a:cubicBezTo>
                  <a:pt x="15861" y="2824"/>
                  <a:pt x="15449" y="2907"/>
                  <a:pt x="15004" y="3107"/>
                </a:cubicBezTo>
                <a:cubicBezTo>
                  <a:pt x="14640" y="2342"/>
                  <a:pt x="14003" y="1858"/>
                  <a:pt x="13199" y="1858"/>
                </a:cubicBezTo>
                <a:cubicBezTo>
                  <a:pt x="12713" y="1858"/>
                  <a:pt x="12165" y="2036"/>
                  <a:pt x="11580" y="2436"/>
                </a:cubicBezTo>
                <a:cubicBezTo>
                  <a:pt x="11616" y="744"/>
                  <a:pt x="10346" y="0"/>
                  <a:pt x="90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4"/>
        <p:cNvGrpSpPr/>
        <p:nvPr/>
      </p:nvGrpSpPr>
      <p:grpSpPr>
        <a:xfrm>
          <a:off x="0" y="0"/>
          <a:ext cx="0" cy="0"/>
          <a:chOff x="0" y="0"/>
          <a:chExt cx="0" cy="0"/>
        </a:xfrm>
      </p:grpSpPr>
      <p:sp>
        <p:nvSpPr>
          <p:cNvPr id="75" name="Google Shape;75;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6"/>
        <p:cNvGrpSpPr/>
        <p:nvPr/>
      </p:nvGrpSpPr>
      <p:grpSpPr>
        <a:xfrm>
          <a:off x="0" y="0"/>
          <a:ext cx="0" cy="0"/>
          <a:chOff x="0" y="0"/>
          <a:chExt cx="0" cy="0"/>
        </a:xfrm>
      </p:grpSpPr>
      <p:sp>
        <p:nvSpPr>
          <p:cNvPr id="77" name="Google Shape;77;p9"/>
          <p:cNvSpPr txBox="1">
            <a:spLocks noGrp="1"/>
          </p:cNvSpPr>
          <p:nvPr>
            <p:ph type="title"/>
          </p:nvPr>
        </p:nvSpPr>
        <p:spPr>
          <a:xfrm>
            <a:off x="892375" y="1317925"/>
            <a:ext cx="2870700" cy="79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000"/>
              <a:buNone/>
              <a:defRPr/>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a:endParaRPr/>
          </a:p>
        </p:txBody>
      </p:sp>
      <p:sp>
        <p:nvSpPr>
          <p:cNvPr id="78" name="Google Shape;78;p9"/>
          <p:cNvSpPr txBox="1">
            <a:spLocks noGrp="1"/>
          </p:cNvSpPr>
          <p:nvPr>
            <p:ph type="subTitle" idx="1"/>
          </p:nvPr>
        </p:nvSpPr>
        <p:spPr>
          <a:xfrm>
            <a:off x="892375" y="2236125"/>
            <a:ext cx="2870700" cy="885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atin typeface="Roboto"/>
                <a:ea typeface="Roboto"/>
                <a:cs typeface="Roboto"/>
                <a:sym typeface="Roboto"/>
              </a:defRPr>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a:endParaRPr/>
          </a:p>
        </p:txBody>
      </p:sp>
      <p:sp>
        <p:nvSpPr>
          <p:cNvPr id="79" name="Google Shape;79;p9"/>
          <p:cNvSpPr/>
          <p:nvPr/>
        </p:nvSpPr>
        <p:spPr>
          <a:xfrm flipH="1">
            <a:off x="-43051" y="3762751"/>
            <a:ext cx="2890476" cy="1126365"/>
          </a:xfrm>
          <a:custGeom>
            <a:avLst/>
            <a:gdLst/>
            <a:ahLst/>
            <a:cxnLst/>
            <a:rect l="l" t="t" r="r" b="b"/>
            <a:pathLst>
              <a:path w="24570" h="13235" extrusionOk="0">
                <a:moveTo>
                  <a:pt x="13967" y="1"/>
                </a:moveTo>
                <a:cubicBezTo>
                  <a:pt x="13832" y="1"/>
                  <a:pt x="13697" y="2"/>
                  <a:pt x="13561" y="3"/>
                </a:cubicBezTo>
                <a:cubicBezTo>
                  <a:pt x="12292" y="10"/>
                  <a:pt x="11030" y="111"/>
                  <a:pt x="9781" y="292"/>
                </a:cubicBezTo>
                <a:cubicBezTo>
                  <a:pt x="9016" y="413"/>
                  <a:pt x="8251" y="567"/>
                  <a:pt x="7499" y="769"/>
                </a:cubicBezTo>
                <a:cubicBezTo>
                  <a:pt x="4747" y="1494"/>
                  <a:pt x="2108" y="2823"/>
                  <a:pt x="1" y="5072"/>
                </a:cubicBezTo>
                <a:lnTo>
                  <a:pt x="3720" y="6307"/>
                </a:lnTo>
                <a:lnTo>
                  <a:pt x="4908" y="6703"/>
                </a:lnTo>
                <a:lnTo>
                  <a:pt x="9499" y="8233"/>
                </a:lnTo>
                <a:lnTo>
                  <a:pt x="10688" y="8629"/>
                </a:lnTo>
                <a:lnTo>
                  <a:pt x="14984" y="10053"/>
                </a:lnTo>
                <a:lnTo>
                  <a:pt x="16185" y="10455"/>
                </a:lnTo>
                <a:lnTo>
                  <a:pt x="20307" y="11825"/>
                </a:lnTo>
                <a:lnTo>
                  <a:pt x="21536" y="12227"/>
                </a:lnTo>
                <a:lnTo>
                  <a:pt x="24570" y="13234"/>
                </a:lnTo>
                <a:lnTo>
                  <a:pt x="24570" y="1601"/>
                </a:lnTo>
                <a:cubicBezTo>
                  <a:pt x="24570" y="1601"/>
                  <a:pt x="24429" y="1554"/>
                  <a:pt x="24174" y="1480"/>
                </a:cubicBezTo>
                <a:cubicBezTo>
                  <a:pt x="23892" y="1400"/>
                  <a:pt x="23476" y="1285"/>
                  <a:pt x="22945" y="1151"/>
                </a:cubicBezTo>
                <a:cubicBezTo>
                  <a:pt x="22133" y="950"/>
                  <a:pt x="21046" y="708"/>
                  <a:pt x="19777" y="500"/>
                </a:cubicBezTo>
                <a:cubicBezTo>
                  <a:pt x="19341" y="433"/>
                  <a:pt x="18891" y="366"/>
                  <a:pt x="18421" y="305"/>
                </a:cubicBezTo>
                <a:cubicBezTo>
                  <a:pt x="17407" y="171"/>
                  <a:pt x="16313" y="70"/>
                  <a:pt x="15172" y="23"/>
                </a:cubicBezTo>
                <a:cubicBezTo>
                  <a:pt x="14774" y="8"/>
                  <a:pt x="14373" y="1"/>
                  <a:pt x="139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9"/>
          <p:cNvSpPr/>
          <p:nvPr/>
        </p:nvSpPr>
        <p:spPr>
          <a:xfrm flipH="1">
            <a:off x="1696649" y="3788112"/>
            <a:ext cx="713266" cy="545098"/>
          </a:xfrm>
          <a:custGeom>
            <a:avLst/>
            <a:gdLst/>
            <a:ahLst/>
            <a:cxnLst/>
            <a:rect l="l" t="t" r="r" b="b"/>
            <a:pathLst>
              <a:path w="6063" h="6405" extrusionOk="0">
                <a:moveTo>
                  <a:pt x="6062" y="1"/>
                </a:moveTo>
                <a:cubicBezTo>
                  <a:pt x="5297" y="115"/>
                  <a:pt x="4532" y="276"/>
                  <a:pt x="3780" y="471"/>
                </a:cubicBezTo>
                <a:cubicBezTo>
                  <a:pt x="2545" y="1786"/>
                  <a:pt x="1061" y="3673"/>
                  <a:pt x="1" y="6009"/>
                </a:cubicBezTo>
                <a:lnTo>
                  <a:pt x="1189" y="6405"/>
                </a:lnTo>
                <a:cubicBezTo>
                  <a:pt x="2632" y="3310"/>
                  <a:pt x="4908" y="1028"/>
                  <a:pt x="6062" y="1"/>
                </a:cubicBezTo>
                <a:close/>
              </a:path>
            </a:pathLst>
          </a:custGeom>
          <a:solidFill>
            <a:srgbClr val="886800">
              <a:alpha val="4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p:nvPr/>
        </p:nvSpPr>
        <p:spPr>
          <a:xfrm flipH="1">
            <a:off x="1062560" y="3762751"/>
            <a:ext cx="667386" cy="733860"/>
          </a:xfrm>
          <a:custGeom>
            <a:avLst/>
            <a:gdLst/>
            <a:ahLst/>
            <a:cxnLst/>
            <a:rect l="l" t="t" r="r" b="b"/>
            <a:pathLst>
              <a:path w="5673" h="8623" extrusionOk="0">
                <a:moveTo>
                  <a:pt x="4446" y="1"/>
                </a:moveTo>
                <a:cubicBezTo>
                  <a:pt x="4318" y="1"/>
                  <a:pt x="4190" y="2"/>
                  <a:pt x="4062" y="3"/>
                </a:cubicBezTo>
                <a:cubicBezTo>
                  <a:pt x="2934" y="1433"/>
                  <a:pt x="987" y="4320"/>
                  <a:pt x="0" y="8227"/>
                </a:cubicBezTo>
                <a:lnTo>
                  <a:pt x="1182" y="8623"/>
                </a:lnTo>
                <a:cubicBezTo>
                  <a:pt x="2363" y="3924"/>
                  <a:pt x="5069" y="708"/>
                  <a:pt x="5673" y="30"/>
                </a:cubicBezTo>
                <a:cubicBezTo>
                  <a:pt x="5268" y="10"/>
                  <a:pt x="4859" y="1"/>
                  <a:pt x="4446" y="1"/>
                </a:cubicBezTo>
                <a:close/>
              </a:path>
            </a:pathLst>
          </a:custGeom>
          <a:solidFill>
            <a:srgbClr val="886800">
              <a:alpha val="4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9"/>
          <p:cNvSpPr/>
          <p:nvPr/>
        </p:nvSpPr>
        <p:spPr>
          <a:xfrm flipH="1">
            <a:off x="521527" y="3788708"/>
            <a:ext cx="563272" cy="863305"/>
          </a:xfrm>
          <a:custGeom>
            <a:avLst/>
            <a:gdLst/>
            <a:ahLst/>
            <a:cxnLst/>
            <a:rect l="l" t="t" r="r" b="b"/>
            <a:pathLst>
              <a:path w="4788" h="10144" extrusionOk="0">
                <a:moveTo>
                  <a:pt x="3431" y="0"/>
                </a:moveTo>
                <a:cubicBezTo>
                  <a:pt x="2820" y="1001"/>
                  <a:pt x="2283" y="2048"/>
                  <a:pt x="1827" y="3129"/>
                </a:cubicBezTo>
                <a:cubicBezTo>
                  <a:pt x="927" y="5243"/>
                  <a:pt x="316" y="7472"/>
                  <a:pt x="1" y="9748"/>
                </a:cubicBezTo>
                <a:lnTo>
                  <a:pt x="1202" y="10144"/>
                </a:lnTo>
                <a:cubicBezTo>
                  <a:pt x="1860" y="5008"/>
                  <a:pt x="4022" y="1356"/>
                  <a:pt x="4787" y="195"/>
                </a:cubicBezTo>
                <a:cubicBezTo>
                  <a:pt x="4358" y="128"/>
                  <a:pt x="3908" y="61"/>
                  <a:pt x="3431" y="0"/>
                </a:cubicBezTo>
                <a:close/>
              </a:path>
            </a:pathLst>
          </a:custGeom>
          <a:solidFill>
            <a:srgbClr val="886800">
              <a:alpha val="4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9"/>
          <p:cNvSpPr/>
          <p:nvPr/>
        </p:nvSpPr>
        <p:spPr>
          <a:xfrm flipH="1">
            <a:off x="4257" y="3860708"/>
            <a:ext cx="454218" cy="942708"/>
          </a:xfrm>
          <a:custGeom>
            <a:avLst/>
            <a:gdLst/>
            <a:ahLst/>
            <a:cxnLst/>
            <a:rect l="l" t="t" r="r" b="b"/>
            <a:pathLst>
              <a:path w="3861" h="11077" extrusionOk="0">
                <a:moveTo>
                  <a:pt x="2638" y="0"/>
                </a:moveTo>
                <a:cubicBezTo>
                  <a:pt x="2108" y="1128"/>
                  <a:pt x="1658" y="2283"/>
                  <a:pt x="1296" y="3471"/>
                </a:cubicBezTo>
                <a:cubicBezTo>
                  <a:pt x="571" y="5807"/>
                  <a:pt x="134" y="8224"/>
                  <a:pt x="0" y="10667"/>
                </a:cubicBezTo>
                <a:lnTo>
                  <a:pt x="1222" y="11076"/>
                </a:lnTo>
                <a:cubicBezTo>
                  <a:pt x="1329" y="8640"/>
                  <a:pt x="1752" y="6223"/>
                  <a:pt x="2464" y="3894"/>
                </a:cubicBezTo>
                <a:cubicBezTo>
                  <a:pt x="2840" y="2672"/>
                  <a:pt x="3310" y="1484"/>
                  <a:pt x="3860" y="329"/>
                </a:cubicBezTo>
                <a:cubicBezTo>
                  <a:pt x="3592" y="249"/>
                  <a:pt x="3169" y="134"/>
                  <a:pt x="2638" y="0"/>
                </a:cubicBezTo>
                <a:close/>
              </a:path>
            </a:pathLst>
          </a:custGeom>
          <a:solidFill>
            <a:srgbClr val="886800">
              <a:alpha val="4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9"/>
          <p:cNvSpPr/>
          <p:nvPr/>
        </p:nvSpPr>
        <p:spPr>
          <a:xfrm flipH="1">
            <a:off x="-23734" y="3418000"/>
            <a:ext cx="9142430" cy="1926315"/>
          </a:xfrm>
          <a:custGeom>
            <a:avLst/>
            <a:gdLst/>
            <a:ahLst/>
            <a:cxnLst/>
            <a:rect l="l" t="t" r="r" b="b"/>
            <a:pathLst>
              <a:path w="41957" h="23080" extrusionOk="0">
                <a:moveTo>
                  <a:pt x="1" y="1"/>
                </a:moveTo>
                <a:lnTo>
                  <a:pt x="1" y="23080"/>
                </a:lnTo>
                <a:lnTo>
                  <a:pt x="41957" y="23080"/>
                </a:lnTo>
                <a:lnTo>
                  <a:pt x="41957" y="13326"/>
                </a:lnTo>
                <a:cubicBezTo>
                  <a:pt x="20133" y="2417"/>
                  <a:pt x="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9"/>
          <p:cNvSpPr/>
          <p:nvPr/>
        </p:nvSpPr>
        <p:spPr>
          <a:xfrm flipH="1">
            <a:off x="3448720" y="4055575"/>
            <a:ext cx="5669976" cy="1288744"/>
          </a:xfrm>
          <a:custGeom>
            <a:avLst/>
            <a:gdLst/>
            <a:ahLst/>
            <a:cxnLst/>
            <a:rect l="l" t="t" r="r" b="b"/>
            <a:pathLst>
              <a:path w="26021" h="15441" extrusionOk="0">
                <a:moveTo>
                  <a:pt x="1" y="1"/>
                </a:moveTo>
                <a:lnTo>
                  <a:pt x="1" y="2444"/>
                </a:lnTo>
                <a:cubicBezTo>
                  <a:pt x="1142" y="2914"/>
                  <a:pt x="2484" y="3505"/>
                  <a:pt x="3995" y="4230"/>
                </a:cubicBezTo>
                <a:cubicBezTo>
                  <a:pt x="8284" y="6291"/>
                  <a:pt x="14756" y="9869"/>
                  <a:pt x="21878" y="15441"/>
                </a:cubicBezTo>
                <a:lnTo>
                  <a:pt x="26020" y="15441"/>
                </a:lnTo>
                <a:cubicBezTo>
                  <a:pt x="18112" y="9010"/>
                  <a:pt x="9687" y="4438"/>
                  <a:pt x="4968" y="2176"/>
                </a:cubicBezTo>
                <a:cubicBezTo>
                  <a:pt x="3015" y="1243"/>
                  <a:pt x="1337" y="53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9"/>
          <p:cNvSpPr/>
          <p:nvPr/>
        </p:nvSpPr>
        <p:spPr>
          <a:xfrm flipH="1">
            <a:off x="529078" y="3729485"/>
            <a:ext cx="8589618" cy="1614832"/>
          </a:xfrm>
          <a:custGeom>
            <a:avLst/>
            <a:gdLst/>
            <a:ahLst/>
            <a:cxnLst/>
            <a:rect l="l" t="t" r="r" b="b"/>
            <a:pathLst>
              <a:path w="39420" h="19348" extrusionOk="0">
                <a:moveTo>
                  <a:pt x="1" y="1"/>
                </a:moveTo>
                <a:lnTo>
                  <a:pt x="1" y="2364"/>
                </a:lnTo>
                <a:cubicBezTo>
                  <a:pt x="2015" y="2982"/>
                  <a:pt x="4868" y="3928"/>
                  <a:pt x="8311" y="5271"/>
                </a:cubicBezTo>
                <a:cubicBezTo>
                  <a:pt x="13957" y="7479"/>
                  <a:pt x="25107" y="13266"/>
                  <a:pt x="34754" y="19348"/>
                </a:cubicBezTo>
                <a:lnTo>
                  <a:pt x="39419" y="19348"/>
                </a:lnTo>
                <a:cubicBezTo>
                  <a:pt x="28980" y="12487"/>
                  <a:pt x="15474" y="5633"/>
                  <a:pt x="9137" y="3156"/>
                </a:cubicBezTo>
                <a:cubicBezTo>
                  <a:pt x="5210" y="1625"/>
                  <a:pt x="2068" y="612"/>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9"/>
          <p:cNvSpPr/>
          <p:nvPr/>
        </p:nvSpPr>
        <p:spPr>
          <a:xfrm flipH="1">
            <a:off x="-23734" y="3420254"/>
            <a:ext cx="9142430" cy="1580613"/>
          </a:xfrm>
          <a:custGeom>
            <a:avLst/>
            <a:gdLst/>
            <a:ahLst/>
            <a:cxnLst/>
            <a:rect l="l" t="t" r="r" b="b"/>
            <a:pathLst>
              <a:path w="41957" h="18938" extrusionOk="0">
                <a:moveTo>
                  <a:pt x="1" y="0"/>
                </a:moveTo>
                <a:lnTo>
                  <a:pt x="1" y="2330"/>
                </a:lnTo>
                <a:cubicBezTo>
                  <a:pt x="2545" y="2968"/>
                  <a:pt x="6975" y="4183"/>
                  <a:pt x="12594" y="6096"/>
                </a:cubicBezTo>
                <a:cubicBezTo>
                  <a:pt x="19905" y="8580"/>
                  <a:pt x="30578" y="12742"/>
                  <a:pt x="41957" y="18938"/>
                </a:cubicBezTo>
                <a:lnTo>
                  <a:pt x="41957" y="16353"/>
                </a:lnTo>
                <a:cubicBezTo>
                  <a:pt x="30847" y="10412"/>
                  <a:pt x="20489" y="6391"/>
                  <a:pt x="13326" y="3954"/>
                </a:cubicBezTo>
                <a:cubicBezTo>
                  <a:pt x="7143" y="1846"/>
                  <a:pt x="2444" y="59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9"/>
          <p:cNvSpPr/>
          <p:nvPr/>
        </p:nvSpPr>
        <p:spPr>
          <a:xfrm flipH="1">
            <a:off x="6374246" y="4436585"/>
            <a:ext cx="2745976" cy="907738"/>
          </a:xfrm>
          <a:custGeom>
            <a:avLst/>
            <a:gdLst/>
            <a:ahLst/>
            <a:cxnLst/>
            <a:rect l="l" t="t" r="r" b="b"/>
            <a:pathLst>
              <a:path w="12602" h="10876" extrusionOk="0">
                <a:moveTo>
                  <a:pt x="1" y="1"/>
                </a:moveTo>
                <a:lnTo>
                  <a:pt x="1" y="2773"/>
                </a:lnTo>
                <a:cubicBezTo>
                  <a:pt x="2485" y="4512"/>
                  <a:pt x="5727" y="7110"/>
                  <a:pt x="9419" y="10876"/>
                </a:cubicBezTo>
                <a:lnTo>
                  <a:pt x="12601" y="10876"/>
                </a:lnTo>
                <a:cubicBezTo>
                  <a:pt x="7439" y="5351"/>
                  <a:pt x="3028" y="1968"/>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9"/>
          <p:cNvSpPr/>
          <p:nvPr/>
        </p:nvSpPr>
        <p:spPr>
          <a:xfrm>
            <a:off x="5160999" y="369904"/>
            <a:ext cx="1474339" cy="502798"/>
          </a:xfrm>
          <a:custGeom>
            <a:avLst/>
            <a:gdLst/>
            <a:ahLst/>
            <a:cxnLst/>
            <a:rect l="l" t="t" r="r" b="b"/>
            <a:pathLst>
              <a:path w="13998" h="4774" extrusionOk="0">
                <a:moveTo>
                  <a:pt x="7125" y="1"/>
                </a:moveTo>
                <a:cubicBezTo>
                  <a:pt x="6217" y="1"/>
                  <a:pt x="5375" y="534"/>
                  <a:pt x="5673" y="1719"/>
                </a:cubicBezTo>
                <a:cubicBezTo>
                  <a:pt x="5324" y="1334"/>
                  <a:pt x="4879" y="1177"/>
                  <a:pt x="4452" y="1177"/>
                </a:cubicBezTo>
                <a:cubicBezTo>
                  <a:pt x="3491" y="1177"/>
                  <a:pt x="2617" y="1972"/>
                  <a:pt x="3109" y="2766"/>
                </a:cubicBezTo>
                <a:cubicBezTo>
                  <a:pt x="2718" y="2696"/>
                  <a:pt x="2322" y="2662"/>
                  <a:pt x="1928" y="2662"/>
                </a:cubicBezTo>
                <a:cubicBezTo>
                  <a:pt x="1409" y="2662"/>
                  <a:pt x="891" y="2722"/>
                  <a:pt x="384" y="2840"/>
                </a:cubicBezTo>
                <a:cubicBezTo>
                  <a:pt x="1" y="2934"/>
                  <a:pt x="41" y="3491"/>
                  <a:pt x="431" y="3525"/>
                </a:cubicBezTo>
                <a:cubicBezTo>
                  <a:pt x="4774" y="3914"/>
                  <a:pt x="9184" y="4451"/>
                  <a:pt x="13494" y="4773"/>
                </a:cubicBezTo>
                <a:cubicBezTo>
                  <a:pt x="13997" y="4652"/>
                  <a:pt x="13937" y="3914"/>
                  <a:pt x="13420" y="3874"/>
                </a:cubicBezTo>
                <a:cubicBezTo>
                  <a:pt x="12277" y="3795"/>
                  <a:pt x="10780" y="3645"/>
                  <a:pt x="10131" y="3645"/>
                </a:cubicBezTo>
                <a:cubicBezTo>
                  <a:pt x="10117" y="3645"/>
                  <a:pt x="10104" y="3645"/>
                  <a:pt x="10090" y="3645"/>
                </a:cubicBezTo>
                <a:cubicBezTo>
                  <a:pt x="10873" y="2943"/>
                  <a:pt x="10107" y="1945"/>
                  <a:pt x="9271" y="1945"/>
                </a:cubicBezTo>
                <a:cubicBezTo>
                  <a:pt x="9132" y="1945"/>
                  <a:pt x="8991" y="1973"/>
                  <a:pt x="8855" y="2034"/>
                </a:cubicBezTo>
                <a:cubicBezTo>
                  <a:pt x="9364" y="744"/>
                  <a:pt x="8198" y="1"/>
                  <a:pt x="7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9"/>
          <p:cNvSpPr/>
          <p:nvPr/>
        </p:nvSpPr>
        <p:spPr>
          <a:xfrm flipH="1">
            <a:off x="7082141" y="228999"/>
            <a:ext cx="2064285" cy="958320"/>
          </a:xfrm>
          <a:custGeom>
            <a:avLst/>
            <a:gdLst/>
            <a:ahLst/>
            <a:cxnLst/>
            <a:rect l="l" t="t" r="r" b="b"/>
            <a:pathLst>
              <a:path w="13618" h="6322" extrusionOk="0">
                <a:moveTo>
                  <a:pt x="378" y="0"/>
                </a:moveTo>
                <a:cubicBezTo>
                  <a:pt x="251" y="0"/>
                  <a:pt x="125" y="9"/>
                  <a:pt x="0" y="27"/>
                </a:cubicBezTo>
                <a:lnTo>
                  <a:pt x="0" y="2907"/>
                </a:lnTo>
                <a:cubicBezTo>
                  <a:pt x="3592" y="4928"/>
                  <a:pt x="8855" y="5344"/>
                  <a:pt x="13017" y="6311"/>
                </a:cubicBezTo>
                <a:cubicBezTo>
                  <a:pt x="13048" y="6318"/>
                  <a:pt x="13078" y="6322"/>
                  <a:pt x="13107" y="6322"/>
                </a:cubicBezTo>
                <a:cubicBezTo>
                  <a:pt x="13425" y="6322"/>
                  <a:pt x="13617" y="5913"/>
                  <a:pt x="13359" y="5673"/>
                </a:cubicBezTo>
                <a:cubicBezTo>
                  <a:pt x="12395" y="4751"/>
                  <a:pt x="11073" y="3942"/>
                  <a:pt x="9846" y="3942"/>
                </a:cubicBezTo>
                <a:cubicBezTo>
                  <a:pt x="9707" y="3942"/>
                  <a:pt x="9568" y="3953"/>
                  <a:pt x="9432" y="3975"/>
                </a:cubicBezTo>
                <a:cubicBezTo>
                  <a:pt x="9550" y="2814"/>
                  <a:pt x="8551" y="2085"/>
                  <a:pt x="7588" y="2085"/>
                </a:cubicBezTo>
                <a:cubicBezTo>
                  <a:pt x="7237" y="2085"/>
                  <a:pt x="6891" y="2182"/>
                  <a:pt x="6606" y="2390"/>
                </a:cubicBezTo>
                <a:cubicBezTo>
                  <a:pt x="6586" y="1672"/>
                  <a:pt x="6498" y="806"/>
                  <a:pt x="5840" y="377"/>
                </a:cubicBezTo>
                <a:cubicBezTo>
                  <a:pt x="5567" y="225"/>
                  <a:pt x="5241" y="151"/>
                  <a:pt x="4909" y="151"/>
                </a:cubicBezTo>
                <a:cubicBezTo>
                  <a:pt x="4124" y="151"/>
                  <a:pt x="3312" y="566"/>
                  <a:pt x="3128" y="1350"/>
                </a:cubicBezTo>
                <a:cubicBezTo>
                  <a:pt x="2506" y="590"/>
                  <a:pt x="1419" y="0"/>
                  <a:pt x="3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9"/>
          <p:cNvSpPr>
            <a:spLocks noGrp="1"/>
          </p:cNvSpPr>
          <p:nvPr>
            <p:ph type="pic" idx="2"/>
          </p:nvPr>
        </p:nvSpPr>
        <p:spPr>
          <a:xfrm>
            <a:off x="4403600" y="798075"/>
            <a:ext cx="1882500" cy="1882500"/>
          </a:xfrm>
          <a:prstGeom prst="ellipse">
            <a:avLst/>
          </a:prstGeom>
          <a:noFill/>
          <a:ln>
            <a:noFill/>
          </a:ln>
        </p:spPr>
      </p:sp>
      <p:sp>
        <p:nvSpPr>
          <p:cNvPr id="92" name="Google Shape;92;p9"/>
          <p:cNvSpPr>
            <a:spLocks noGrp="1"/>
          </p:cNvSpPr>
          <p:nvPr>
            <p:ph type="pic" idx="3"/>
          </p:nvPr>
        </p:nvSpPr>
        <p:spPr>
          <a:xfrm>
            <a:off x="5630225" y="1774000"/>
            <a:ext cx="2924700" cy="2924700"/>
          </a:xfrm>
          <a:prstGeom prst="ellipse">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3"/>
        <p:cNvGrpSpPr/>
        <p:nvPr/>
      </p:nvGrpSpPr>
      <p:grpSpPr>
        <a:xfrm>
          <a:off x="0" y="0"/>
          <a:ext cx="0" cy="0"/>
          <a:chOff x="0" y="0"/>
          <a:chExt cx="0" cy="0"/>
        </a:xfrm>
      </p:grpSpPr>
      <p:sp>
        <p:nvSpPr>
          <p:cNvPr id="94" name="Google Shape;94;p10"/>
          <p:cNvSpPr txBox="1">
            <a:spLocks noGrp="1"/>
          </p:cNvSpPr>
          <p:nvPr>
            <p:ph type="body" idx="1"/>
          </p:nvPr>
        </p:nvSpPr>
        <p:spPr>
          <a:xfrm>
            <a:off x="621100" y="4003475"/>
            <a:ext cx="7901700" cy="605100"/>
          </a:xfrm>
          <a:prstGeom prst="rect">
            <a:avLst/>
          </a:prstGeom>
          <a:solidFill>
            <a:schemeClr val="accent2"/>
          </a:solidFill>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SzPts val="3500"/>
              <a:buNone/>
              <a:defRPr sz="2400">
                <a:solidFill>
                  <a:schemeClr val="dk1"/>
                </a:solidFill>
                <a:latin typeface="Roboto Slab ExtraBold"/>
                <a:ea typeface="Roboto Slab ExtraBold"/>
                <a:cs typeface="Roboto Slab ExtraBold"/>
                <a:sym typeface="Roboto Slab ExtraBold"/>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1100" y="521225"/>
            <a:ext cx="79017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Roboto Slab ExtraBold"/>
              <a:buNone/>
              <a:defRPr sz="3000">
                <a:solidFill>
                  <a:schemeClr val="dk1"/>
                </a:solidFill>
                <a:latin typeface="Roboto Slab ExtraBold"/>
                <a:ea typeface="Roboto Slab ExtraBold"/>
                <a:cs typeface="Roboto Slab ExtraBold"/>
                <a:sym typeface="Roboto Slab ExtraBold"/>
              </a:defRPr>
            </a:lvl1pPr>
            <a:lvl2pPr lvl="1">
              <a:spcBef>
                <a:spcPts val="0"/>
              </a:spcBef>
              <a:spcAft>
                <a:spcPts val="0"/>
              </a:spcAft>
              <a:buClr>
                <a:schemeClr val="dk1"/>
              </a:buClr>
              <a:buSzPts val="3000"/>
              <a:buFont typeface="Roboto Slab ExtraBold"/>
              <a:buNone/>
              <a:defRPr sz="3000">
                <a:solidFill>
                  <a:schemeClr val="dk1"/>
                </a:solidFill>
                <a:latin typeface="Roboto Slab ExtraBold"/>
                <a:ea typeface="Roboto Slab ExtraBold"/>
                <a:cs typeface="Roboto Slab ExtraBold"/>
                <a:sym typeface="Roboto Slab ExtraBold"/>
              </a:defRPr>
            </a:lvl2pPr>
            <a:lvl3pPr lvl="2">
              <a:spcBef>
                <a:spcPts val="0"/>
              </a:spcBef>
              <a:spcAft>
                <a:spcPts val="0"/>
              </a:spcAft>
              <a:buClr>
                <a:schemeClr val="dk1"/>
              </a:buClr>
              <a:buSzPts val="3000"/>
              <a:buFont typeface="Roboto Slab ExtraBold"/>
              <a:buNone/>
              <a:defRPr sz="3000">
                <a:solidFill>
                  <a:schemeClr val="dk1"/>
                </a:solidFill>
                <a:latin typeface="Roboto Slab ExtraBold"/>
                <a:ea typeface="Roboto Slab ExtraBold"/>
                <a:cs typeface="Roboto Slab ExtraBold"/>
                <a:sym typeface="Roboto Slab ExtraBold"/>
              </a:defRPr>
            </a:lvl3pPr>
            <a:lvl4pPr lvl="3">
              <a:spcBef>
                <a:spcPts val="0"/>
              </a:spcBef>
              <a:spcAft>
                <a:spcPts val="0"/>
              </a:spcAft>
              <a:buClr>
                <a:schemeClr val="dk1"/>
              </a:buClr>
              <a:buSzPts val="3000"/>
              <a:buFont typeface="Roboto Slab ExtraBold"/>
              <a:buNone/>
              <a:defRPr sz="3000">
                <a:solidFill>
                  <a:schemeClr val="dk1"/>
                </a:solidFill>
                <a:latin typeface="Roboto Slab ExtraBold"/>
                <a:ea typeface="Roboto Slab ExtraBold"/>
                <a:cs typeface="Roboto Slab ExtraBold"/>
                <a:sym typeface="Roboto Slab ExtraBold"/>
              </a:defRPr>
            </a:lvl4pPr>
            <a:lvl5pPr lvl="4">
              <a:spcBef>
                <a:spcPts val="0"/>
              </a:spcBef>
              <a:spcAft>
                <a:spcPts val="0"/>
              </a:spcAft>
              <a:buClr>
                <a:schemeClr val="dk1"/>
              </a:buClr>
              <a:buSzPts val="3000"/>
              <a:buFont typeface="Roboto Slab ExtraBold"/>
              <a:buNone/>
              <a:defRPr sz="3000">
                <a:solidFill>
                  <a:schemeClr val="dk1"/>
                </a:solidFill>
                <a:latin typeface="Roboto Slab ExtraBold"/>
                <a:ea typeface="Roboto Slab ExtraBold"/>
                <a:cs typeface="Roboto Slab ExtraBold"/>
                <a:sym typeface="Roboto Slab ExtraBold"/>
              </a:defRPr>
            </a:lvl5pPr>
            <a:lvl6pPr lvl="5">
              <a:spcBef>
                <a:spcPts val="0"/>
              </a:spcBef>
              <a:spcAft>
                <a:spcPts val="0"/>
              </a:spcAft>
              <a:buClr>
                <a:schemeClr val="dk1"/>
              </a:buClr>
              <a:buSzPts val="3000"/>
              <a:buFont typeface="Roboto Slab ExtraBold"/>
              <a:buNone/>
              <a:defRPr sz="3000">
                <a:solidFill>
                  <a:schemeClr val="dk1"/>
                </a:solidFill>
                <a:latin typeface="Roboto Slab ExtraBold"/>
                <a:ea typeface="Roboto Slab ExtraBold"/>
                <a:cs typeface="Roboto Slab ExtraBold"/>
                <a:sym typeface="Roboto Slab ExtraBold"/>
              </a:defRPr>
            </a:lvl6pPr>
            <a:lvl7pPr lvl="6">
              <a:spcBef>
                <a:spcPts val="0"/>
              </a:spcBef>
              <a:spcAft>
                <a:spcPts val="0"/>
              </a:spcAft>
              <a:buClr>
                <a:schemeClr val="dk1"/>
              </a:buClr>
              <a:buSzPts val="3000"/>
              <a:buFont typeface="Roboto Slab ExtraBold"/>
              <a:buNone/>
              <a:defRPr sz="3000">
                <a:solidFill>
                  <a:schemeClr val="dk1"/>
                </a:solidFill>
                <a:latin typeface="Roboto Slab ExtraBold"/>
                <a:ea typeface="Roboto Slab ExtraBold"/>
                <a:cs typeface="Roboto Slab ExtraBold"/>
                <a:sym typeface="Roboto Slab ExtraBold"/>
              </a:defRPr>
            </a:lvl7pPr>
            <a:lvl8pPr lvl="7">
              <a:spcBef>
                <a:spcPts val="0"/>
              </a:spcBef>
              <a:spcAft>
                <a:spcPts val="0"/>
              </a:spcAft>
              <a:buClr>
                <a:schemeClr val="dk1"/>
              </a:buClr>
              <a:buSzPts val="3000"/>
              <a:buFont typeface="Roboto Slab ExtraBold"/>
              <a:buNone/>
              <a:defRPr sz="3000">
                <a:solidFill>
                  <a:schemeClr val="dk1"/>
                </a:solidFill>
                <a:latin typeface="Roboto Slab ExtraBold"/>
                <a:ea typeface="Roboto Slab ExtraBold"/>
                <a:cs typeface="Roboto Slab ExtraBold"/>
                <a:sym typeface="Roboto Slab ExtraBold"/>
              </a:defRPr>
            </a:lvl8pPr>
            <a:lvl9pPr lvl="8">
              <a:spcBef>
                <a:spcPts val="0"/>
              </a:spcBef>
              <a:spcAft>
                <a:spcPts val="0"/>
              </a:spcAft>
              <a:buClr>
                <a:schemeClr val="dk1"/>
              </a:buClr>
              <a:buSzPts val="3000"/>
              <a:buFont typeface="Roboto Slab ExtraBold"/>
              <a:buNone/>
              <a:defRPr sz="3000">
                <a:solidFill>
                  <a:schemeClr val="dk1"/>
                </a:solidFill>
                <a:latin typeface="Roboto Slab ExtraBold"/>
                <a:ea typeface="Roboto Slab ExtraBold"/>
                <a:cs typeface="Roboto Slab ExtraBold"/>
                <a:sym typeface="Roboto Slab ExtraBold"/>
              </a:defRPr>
            </a:lvl9pPr>
          </a:lstStyle>
          <a:p>
            <a:endParaRPr/>
          </a:p>
        </p:txBody>
      </p:sp>
      <p:sp>
        <p:nvSpPr>
          <p:cNvPr id="7" name="Google Shape;7;p1"/>
          <p:cNvSpPr txBox="1">
            <a:spLocks noGrp="1"/>
          </p:cNvSpPr>
          <p:nvPr>
            <p:ph type="body" idx="1"/>
          </p:nvPr>
        </p:nvSpPr>
        <p:spPr>
          <a:xfrm>
            <a:off x="621100" y="1152475"/>
            <a:ext cx="7901700" cy="34560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accent5"/>
              </a:buClr>
              <a:buSzPts val="1200"/>
              <a:buFont typeface="Roboto"/>
              <a:buChar char="●"/>
              <a:defRPr sz="1200">
                <a:solidFill>
                  <a:schemeClr val="accent5"/>
                </a:solidFill>
                <a:latin typeface="Roboto"/>
                <a:ea typeface="Roboto"/>
                <a:cs typeface="Roboto"/>
                <a:sym typeface="Roboto"/>
              </a:defRPr>
            </a:lvl1pPr>
            <a:lvl2pPr marL="914400" lvl="1" indent="-304800">
              <a:lnSpc>
                <a:spcPct val="115000"/>
              </a:lnSpc>
              <a:spcBef>
                <a:spcPts val="0"/>
              </a:spcBef>
              <a:spcAft>
                <a:spcPts val="0"/>
              </a:spcAft>
              <a:buClr>
                <a:schemeClr val="accent5"/>
              </a:buClr>
              <a:buSzPts val="1200"/>
              <a:buFont typeface="Roboto"/>
              <a:buChar char="○"/>
              <a:defRPr sz="1200">
                <a:solidFill>
                  <a:schemeClr val="accent5"/>
                </a:solidFill>
                <a:latin typeface="Roboto"/>
                <a:ea typeface="Roboto"/>
                <a:cs typeface="Roboto"/>
                <a:sym typeface="Roboto"/>
              </a:defRPr>
            </a:lvl2pPr>
            <a:lvl3pPr marL="1371600" lvl="2" indent="-304800">
              <a:lnSpc>
                <a:spcPct val="115000"/>
              </a:lnSpc>
              <a:spcBef>
                <a:spcPts val="0"/>
              </a:spcBef>
              <a:spcAft>
                <a:spcPts val="0"/>
              </a:spcAft>
              <a:buClr>
                <a:schemeClr val="accent5"/>
              </a:buClr>
              <a:buSzPts val="1200"/>
              <a:buFont typeface="Roboto"/>
              <a:buChar char="■"/>
              <a:defRPr sz="1200">
                <a:solidFill>
                  <a:schemeClr val="accent5"/>
                </a:solidFill>
                <a:latin typeface="Roboto"/>
                <a:ea typeface="Roboto"/>
                <a:cs typeface="Roboto"/>
                <a:sym typeface="Roboto"/>
              </a:defRPr>
            </a:lvl3pPr>
            <a:lvl4pPr marL="1828800" lvl="3" indent="-304800">
              <a:lnSpc>
                <a:spcPct val="115000"/>
              </a:lnSpc>
              <a:spcBef>
                <a:spcPts val="0"/>
              </a:spcBef>
              <a:spcAft>
                <a:spcPts val="0"/>
              </a:spcAft>
              <a:buClr>
                <a:schemeClr val="accent5"/>
              </a:buClr>
              <a:buSzPts val="1200"/>
              <a:buFont typeface="Roboto"/>
              <a:buChar char="●"/>
              <a:defRPr sz="1200">
                <a:solidFill>
                  <a:schemeClr val="accent5"/>
                </a:solidFill>
                <a:latin typeface="Roboto"/>
                <a:ea typeface="Roboto"/>
                <a:cs typeface="Roboto"/>
                <a:sym typeface="Roboto"/>
              </a:defRPr>
            </a:lvl4pPr>
            <a:lvl5pPr marL="2286000" lvl="4" indent="-304800">
              <a:lnSpc>
                <a:spcPct val="115000"/>
              </a:lnSpc>
              <a:spcBef>
                <a:spcPts val="0"/>
              </a:spcBef>
              <a:spcAft>
                <a:spcPts val="0"/>
              </a:spcAft>
              <a:buClr>
                <a:schemeClr val="accent5"/>
              </a:buClr>
              <a:buSzPts val="1200"/>
              <a:buFont typeface="Roboto"/>
              <a:buChar char="○"/>
              <a:defRPr sz="1200">
                <a:solidFill>
                  <a:schemeClr val="accent5"/>
                </a:solidFill>
                <a:latin typeface="Roboto"/>
                <a:ea typeface="Roboto"/>
                <a:cs typeface="Roboto"/>
                <a:sym typeface="Roboto"/>
              </a:defRPr>
            </a:lvl5pPr>
            <a:lvl6pPr marL="2743200" lvl="5" indent="-304800">
              <a:lnSpc>
                <a:spcPct val="115000"/>
              </a:lnSpc>
              <a:spcBef>
                <a:spcPts val="0"/>
              </a:spcBef>
              <a:spcAft>
                <a:spcPts val="0"/>
              </a:spcAft>
              <a:buClr>
                <a:schemeClr val="accent5"/>
              </a:buClr>
              <a:buSzPts val="1200"/>
              <a:buFont typeface="Roboto"/>
              <a:buChar char="■"/>
              <a:defRPr sz="1200">
                <a:solidFill>
                  <a:schemeClr val="accent5"/>
                </a:solidFill>
                <a:latin typeface="Roboto"/>
                <a:ea typeface="Roboto"/>
                <a:cs typeface="Roboto"/>
                <a:sym typeface="Roboto"/>
              </a:defRPr>
            </a:lvl6pPr>
            <a:lvl7pPr marL="3200400" lvl="6" indent="-304800">
              <a:lnSpc>
                <a:spcPct val="115000"/>
              </a:lnSpc>
              <a:spcBef>
                <a:spcPts val="0"/>
              </a:spcBef>
              <a:spcAft>
                <a:spcPts val="0"/>
              </a:spcAft>
              <a:buClr>
                <a:schemeClr val="accent5"/>
              </a:buClr>
              <a:buSzPts val="1200"/>
              <a:buFont typeface="Roboto"/>
              <a:buChar char="●"/>
              <a:defRPr sz="1200">
                <a:solidFill>
                  <a:schemeClr val="accent5"/>
                </a:solidFill>
                <a:latin typeface="Roboto"/>
                <a:ea typeface="Roboto"/>
                <a:cs typeface="Roboto"/>
                <a:sym typeface="Roboto"/>
              </a:defRPr>
            </a:lvl7pPr>
            <a:lvl8pPr marL="3657600" lvl="7" indent="-304800">
              <a:lnSpc>
                <a:spcPct val="115000"/>
              </a:lnSpc>
              <a:spcBef>
                <a:spcPts val="0"/>
              </a:spcBef>
              <a:spcAft>
                <a:spcPts val="0"/>
              </a:spcAft>
              <a:buClr>
                <a:schemeClr val="accent5"/>
              </a:buClr>
              <a:buSzPts val="1200"/>
              <a:buFont typeface="Roboto"/>
              <a:buChar char="○"/>
              <a:defRPr sz="1200">
                <a:solidFill>
                  <a:schemeClr val="accent5"/>
                </a:solidFill>
                <a:latin typeface="Roboto"/>
                <a:ea typeface="Roboto"/>
                <a:cs typeface="Roboto"/>
                <a:sym typeface="Roboto"/>
              </a:defRPr>
            </a:lvl8pPr>
            <a:lvl9pPr marL="4114800" lvl="8" indent="-304800">
              <a:lnSpc>
                <a:spcPct val="115000"/>
              </a:lnSpc>
              <a:spcBef>
                <a:spcPts val="0"/>
              </a:spcBef>
              <a:spcAft>
                <a:spcPts val="0"/>
              </a:spcAft>
              <a:buClr>
                <a:schemeClr val="accent5"/>
              </a:buClr>
              <a:buSzPts val="1200"/>
              <a:buFont typeface="Roboto"/>
              <a:buChar char="■"/>
              <a:defRPr sz="1200">
                <a:solidFill>
                  <a:schemeClr val="accent5"/>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2"/>
          <p:cNvSpPr/>
          <p:nvPr/>
        </p:nvSpPr>
        <p:spPr>
          <a:xfrm flipH="1">
            <a:off x="8490873" y="2875356"/>
            <a:ext cx="563927" cy="537735"/>
          </a:xfrm>
          <a:custGeom>
            <a:avLst/>
            <a:gdLst/>
            <a:ahLst/>
            <a:cxnLst/>
            <a:rect l="l" t="t" r="r" b="b"/>
            <a:pathLst>
              <a:path w="3854" h="3675" extrusionOk="0">
                <a:moveTo>
                  <a:pt x="1584" y="0"/>
                </a:moveTo>
                <a:cubicBezTo>
                  <a:pt x="1296" y="577"/>
                  <a:pt x="799" y="1021"/>
                  <a:pt x="201" y="1249"/>
                </a:cubicBezTo>
                <a:cubicBezTo>
                  <a:pt x="420" y="1391"/>
                  <a:pt x="678" y="1461"/>
                  <a:pt x="936" y="1461"/>
                </a:cubicBezTo>
                <a:cubicBezTo>
                  <a:pt x="996" y="1461"/>
                  <a:pt x="1055" y="1458"/>
                  <a:pt x="1114" y="1450"/>
                </a:cubicBezTo>
                <a:lnTo>
                  <a:pt x="1114" y="1450"/>
                </a:lnTo>
                <a:cubicBezTo>
                  <a:pt x="859" y="1826"/>
                  <a:pt x="457" y="2074"/>
                  <a:pt x="0" y="2135"/>
                </a:cubicBezTo>
                <a:cubicBezTo>
                  <a:pt x="357" y="2343"/>
                  <a:pt x="760" y="2456"/>
                  <a:pt x="1174" y="2456"/>
                </a:cubicBezTo>
                <a:cubicBezTo>
                  <a:pt x="1228" y="2456"/>
                  <a:pt x="1282" y="2454"/>
                  <a:pt x="1336" y="2450"/>
                </a:cubicBezTo>
                <a:lnTo>
                  <a:pt x="1336" y="2450"/>
                </a:lnTo>
                <a:cubicBezTo>
                  <a:pt x="1176" y="2863"/>
                  <a:pt x="683" y="2942"/>
                  <a:pt x="266" y="2942"/>
                </a:cubicBezTo>
                <a:cubicBezTo>
                  <a:pt x="228" y="2942"/>
                  <a:pt x="191" y="2942"/>
                  <a:pt x="154" y="2940"/>
                </a:cubicBezTo>
                <a:lnTo>
                  <a:pt x="154" y="2940"/>
                </a:lnTo>
                <a:cubicBezTo>
                  <a:pt x="463" y="3236"/>
                  <a:pt x="846" y="3437"/>
                  <a:pt x="1269" y="3531"/>
                </a:cubicBezTo>
                <a:cubicBezTo>
                  <a:pt x="1667" y="3617"/>
                  <a:pt x="2091" y="3674"/>
                  <a:pt x="2512" y="3674"/>
                </a:cubicBezTo>
                <a:cubicBezTo>
                  <a:pt x="2979" y="3674"/>
                  <a:pt x="3440" y="3604"/>
                  <a:pt x="3853" y="3424"/>
                </a:cubicBezTo>
                <a:cubicBezTo>
                  <a:pt x="3222" y="3222"/>
                  <a:pt x="2491" y="2961"/>
                  <a:pt x="2215" y="2330"/>
                </a:cubicBezTo>
                <a:lnTo>
                  <a:pt x="2215" y="2330"/>
                </a:lnTo>
                <a:cubicBezTo>
                  <a:pt x="2420" y="2383"/>
                  <a:pt x="2627" y="2409"/>
                  <a:pt x="2835" y="2409"/>
                </a:cubicBezTo>
                <a:cubicBezTo>
                  <a:pt x="3125" y="2409"/>
                  <a:pt x="3414" y="2357"/>
                  <a:pt x="3692" y="2256"/>
                </a:cubicBezTo>
                <a:cubicBezTo>
                  <a:pt x="3182" y="2121"/>
                  <a:pt x="2558" y="1893"/>
                  <a:pt x="2437" y="1336"/>
                </a:cubicBezTo>
                <a:lnTo>
                  <a:pt x="2437" y="1336"/>
                </a:lnTo>
                <a:cubicBezTo>
                  <a:pt x="2527" y="1368"/>
                  <a:pt x="2621" y="1383"/>
                  <a:pt x="2715" y="1383"/>
                </a:cubicBezTo>
                <a:cubicBezTo>
                  <a:pt x="2900" y="1383"/>
                  <a:pt x="3084" y="1322"/>
                  <a:pt x="3236" y="1202"/>
                </a:cubicBezTo>
                <a:cubicBezTo>
                  <a:pt x="2625" y="927"/>
                  <a:pt x="2048" y="470"/>
                  <a:pt x="15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2"/>
          <p:cNvSpPr/>
          <p:nvPr/>
        </p:nvSpPr>
        <p:spPr>
          <a:xfrm flipH="1">
            <a:off x="8025583" y="2763325"/>
            <a:ext cx="538467" cy="701616"/>
          </a:xfrm>
          <a:custGeom>
            <a:avLst/>
            <a:gdLst/>
            <a:ahLst/>
            <a:cxnLst/>
            <a:rect l="l" t="t" r="r" b="b"/>
            <a:pathLst>
              <a:path w="3680" h="4795" extrusionOk="0">
                <a:moveTo>
                  <a:pt x="1364" y="1"/>
                </a:moveTo>
                <a:cubicBezTo>
                  <a:pt x="1176" y="497"/>
                  <a:pt x="806" y="907"/>
                  <a:pt x="336" y="1142"/>
                </a:cubicBezTo>
                <a:cubicBezTo>
                  <a:pt x="485" y="1170"/>
                  <a:pt x="635" y="1183"/>
                  <a:pt x="784" y="1183"/>
                </a:cubicBezTo>
                <a:cubicBezTo>
                  <a:pt x="959" y="1183"/>
                  <a:pt x="1133" y="1165"/>
                  <a:pt x="1303" y="1128"/>
                </a:cubicBezTo>
                <a:lnTo>
                  <a:pt x="1303" y="1128"/>
                </a:lnTo>
                <a:cubicBezTo>
                  <a:pt x="1129" y="1632"/>
                  <a:pt x="753" y="2041"/>
                  <a:pt x="269" y="2263"/>
                </a:cubicBezTo>
                <a:cubicBezTo>
                  <a:pt x="381" y="2287"/>
                  <a:pt x="494" y="2299"/>
                  <a:pt x="607" y="2299"/>
                </a:cubicBezTo>
                <a:cubicBezTo>
                  <a:pt x="868" y="2299"/>
                  <a:pt x="1127" y="2235"/>
                  <a:pt x="1357" y="2108"/>
                </a:cubicBezTo>
                <a:lnTo>
                  <a:pt x="1357" y="2108"/>
                </a:lnTo>
                <a:cubicBezTo>
                  <a:pt x="1209" y="2699"/>
                  <a:pt x="632" y="3156"/>
                  <a:pt x="1" y="3183"/>
                </a:cubicBezTo>
                <a:cubicBezTo>
                  <a:pt x="308" y="3448"/>
                  <a:pt x="738" y="3499"/>
                  <a:pt x="1162" y="3499"/>
                </a:cubicBezTo>
                <a:cubicBezTo>
                  <a:pt x="1275" y="3499"/>
                  <a:pt x="1388" y="3496"/>
                  <a:pt x="1498" y="3491"/>
                </a:cubicBezTo>
                <a:lnTo>
                  <a:pt x="1498" y="3491"/>
                </a:lnTo>
                <a:cubicBezTo>
                  <a:pt x="1323" y="3847"/>
                  <a:pt x="867" y="3975"/>
                  <a:pt x="471" y="4062"/>
                </a:cubicBezTo>
                <a:cubicBezTo>
                  <a:pt x="867" y="4263"/>
                  <a:pt x="1283" y="4424"/>
                  <a:pt x="1713" y="4539"/>
                </a:cubicBezTo>
                <a:cubicBezTo>
                  <a:pt x="1866" y="4721"/>
                  <a:pt x="2110" y="4794"/>
                  <a:pt x="2379" y="4794"/>
                </a:cubicBezTo>
                <a:cubicBezTo>
                  <a:pt x="2853" y="4794"/>
                  <a:pt x="3406" y="4567"/>
                  <a:pt x="3680" y="4310"/>
                </a:cubicBezTo>
                <a:cubicBezTo>
                  <a:pt x="3116" y="4116"/>
                  <a:pt x="2525" y="3901"/>
                  <a:pt x="2142" y="3458"/>
                </a:cubicBezTo>
                <a:cubicBezTo>
                  <a:pt x="2170" y="3455"/>
                  <a:pt x="2201" y="3454"/>
                  <a:pt x="2234" y="3454"/>
                </a:cubicBezTo>
                <a:cubicBezTo>
                  <a:pt x="2400" y="3454"/>
                  <a:pt x="2623" y="3484"/>
                  <a:pt x="2828" y="3484"/>
                </a:cubicBezTo>
                <a:cubicBezTo>
                  <a:pt x="3068" y="3484"/>
                  <a:pt x="3284" y="3443"/>
                  <a:pt x="3357" y="3263"/>
                </a:cubicBezTo>
                <a:cubicBezTo>
                  <a:pt x="2834" y="3122"/>
                  <a:pt x="2196" y="2880"/>
                  <a:pt x="2089" y="2310"/>
                </a:cubicBezTo>
                <a:lnTo>
                  <a:pt x="2089" y="2310"/>
                </a:lnTo>
                <a:cubicBezTo>
                  <a:pt x="2278" y="2420"/>
                  <a:pt x="2492" y="2475"/>
                  <a:pt x="2705" y="2475"/>
                </a:cubicBezTo>
                <a:cubicBezTo>
                  <a:pt x="2921" y="2475"/>
                  <a:pt x="3138" y="2418"/>
                  <a:pt x="3330" y="2303"/>
                </a:cubicBezTo>
                <a:cubicBezTo>
                  <a:pt x="2787" y="2041"/>
                  <a:pt x="2196" y="1719"/>
                  <a:pt x="2028" y="1162"/>
                </a:cubicBezTo>
                <a:lnTo>
                  <a:pt x="2028" y="1162"/>
                </a:lnTo>
                <a:cubicBezTo>
                  <a:pt x="2172" y="1255"/>
                  <a:pt x="2341" y="1299"/>
                  <a:pt x="2512" y="1299"/>
                </a:cubicBezTo>
                <a:cubicBezTo>
                  <a:pt x="2796" y="1299"/>
                  <a:pt x="3082" y="1176"/>
                  <a:pt x="3250" y="954"/>
                </a:cubicBezTo>
                <a:cubicBezTo>
                  <a:pt x="2558" y="806"/>
                  <a:pt x="1760" y="605"/>
                  <a:pt x="13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6" name="Google Shape;256;p22"/>
          <p:cNvGrpSpPr/>
          <p:nvPr/>
        </p:nvGrpSpPr>
        <p:grpSpPr>
          <a:xfrm>
            <a:off x="-17276" y="3714326"/>
            <a:ext cx="2890476" cy="1126365"/>
            <a:chOff x="-17276" y="3561926"/>
            <a:chExt cx="2890476" cy="1126365"/>
          </a:xfrm>
        </p:grpSpPr>
        <p:sp>
          <p:nvSpPr>
            <p:cNvPr id="257" name="Google Shape;257;p22"/>
            <p:cNvSpPr/>
            <p:nvPr/>
          </p:nvSpPr>
          <p:spPr>
            <a:xfrm flipH="1">
              <a:off x="-17276" y="3561926"/>
              <a:ext cx="2890476" cy="1126365"/>
            </a:xfrm>
            <a:custGeom>
              <a:avLst/>
              <a:gdLst/>
              <a:ahLst/>
              <a:cxnLst/>
              <a:rect l="l" t="t" r="r" b="b"/>
              <a:pathLst>
                <a:path w="24570" h="13235" extrusionOk="0">
                  <a:moveTo>
                    <a:pt x="13967" y="1"/>
                  </a:moveTo>
                  <a:cubicBezTo>
                    <a:pt x="13832" y="1"/>
                    <a:pt x="13697" y="2"/>
                    <a:pt x="13561" y="3"/>
                  </a:cubicBezTo>
                  <a:cubicBezTo>
                    <a:pt x="12292" y="10"/>
                    <a:pt x="11030" y="111"/>
                    <a:pt x="9781" y="292"/>
                  </a:cubicBezTo>
                  <a:cubicBezTo>
                    <a:pt x="9016" y="413"/>
                    <a:pt x="8251" y="567"/>
                    <a:pt x="7499" y="769"/>
                  </a:cubicBezTo>
                  <a:cubicBezTo>
                    <a:pt x="4747" y="1494"/>
                    <a:pt x="2108" y="2823"/>
                    <a:pt x="1" y="5072"/>
                  </a:cubicBezTo>
                  <a:lnTo>
                    <a:pt x="3720" y="6307"/>
                  </a:lnTo>
                  <a:lnTo>
                    <a:pt x="4908" y="6703"/>
                  </a:lnTo>
                  <a:lnTo>
                    <a:pt x="9499" y="8233"/>
                  </a:lnTo>
                  <a:lnTo>
                    <a:pt x="10688" y="8629"/>
                  </a:lnTo>
                  <a:lnTo>
                    <a:pt x="14984" y="10053"/>
                  </a:lnTo>
                  <a:lnTo>
                    <a:pt x="16185" y="10455"/>
                  </a:lnTo>
                  <a:lnTo>
                    <a:pt x="20307" y="11825"/>
                  </a:lnTo>
                  <a:lnTo>
                    <a:pt x="21536" y="12227"/>
                  </a:lnTo>
                  <a:lnTo>
                    <a:pt x="24570" y="13234"/>
                  </a:lnTo>
                  <a:lnTo>
                    <a:pt x="24570" y="1601"/>
                  </a:lnTo>
                  <a:cubicBezTo>
                    <a:pt x="24570" y="1601"/>
                    <a:pt x="24429" y="1554"/>
                    <a:pt x="24174" y="1480"/>
                  </a:cubicBezTo>
                  <a:cubicBezTo>
                    <a:pt x="23892" y="1400"/>
                    <a:pt x="23476" y="1285"/>
                    <a:pt x="22945" y="1151"/>
                  </a:cubicBezTo>
                  <a:cubicBezTo>
                    <a:pt x="22133" y="950"/>
                    <a:pt x="21046" y="708"/>
                    <a:pt x="19777" y="500"/>
                  </a:cubicBezTo>
                  <a:cubicBezTo>
                    <a:pt x="19341" y="433"/>
                    <a:pt x="18891" y="366"/>
                    <a:pt x="18421" y="305"/>
                  </a:cubicBezTo>
                  <a:cubicBezTo>
                    <a:pt x="17407" y="171"/>
                    <a:pt x="16313" y="70"/>
                    <a:pt x="15172" y="23"/>
                  </a:cubicBezTo>
                  <a:cubicBezTo>
                    <a:pt x="14774" y="8"/>
                    <a:pt x="14373" y="1"/>
                    <a:pt x="139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2"/>
            <p:cNvSpPr/>
            <p:nvPr/>
          </p:nvSpPr>
          <p:spPr>
            <a:xfrm flipH="1">
              <a:off x="1722424" y="3587287"/>
              <a:ext cx="713266" cy="545098"/>
            </a:xfrm>
            <a:custGeom>
              <a:avLst/>
              <a:gdLst/>
              <a:ahLst/>
              <a:cxnLst/>
              <a:rect l="l" t="t" r="r" b="b"/>
              <a:pathLst>
                <a:path w="6063" h="6405" extrusionOk="0">
                  <a:moveTo>
                    <a:pt x="6062" y="1"/>
                  </a:moveTo>
                  <a:cubicBezTo>
                    <a:pt x="5297" y="115"/>
                    <a:pt x="4532" y="276"/>
                    <a:pt x="3780" y="471"/>
                  </a:cubicBezTo>
                  <a:cubicBezTo>
                    <a:pt x="2545" y="1786"/>
                    <a:pt x="1061" y="3673"/>
                    <a:pt x="1" y="6009"/>
                  </a:cubicBezTo>
                  <a:lnTo>
                    <a:pt x="1189" y="6405"/>
                  </a:lnTo>
                  <a:cubicBezTo>
                    <a:pt x="2632" y="3310"/>
                    <a:pt x="4908" y="1028"/>
                    <a:pt x="6062" y="1"/>
                  </a:cubicBezTo>
                  <a:close/>
                </a:path>
              </a:pathLst>
            </a:custGeom>
            <a:solidFill>
              <a:srgbClr val="886800">
                <a:alpha val="4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2"/>
            <p:cNvSpPr/>
            <p:nvPr/>
          </p:nvSpPr>
          <p:spPr>
            <a:xfrm flipH="1">
              <a:off x="1088335" y="3561926"/>
              <a:ext cx="667386" cy="733860"/>
            </a:xfrm>
            <a:custGeom>
              <a:avLst/>
              <a:gdLst/>
              <a:ahLst/>
              <a:cxnLst/>
              <a:rect l="l" t="t" r="r" b="b"/>
              <a:pathLst>
                <a:path w="5673" h="8623" extrusionOk="0">
                  <a:moveTo>
                    <a:pt x="4446" y="1"/>
                  </a:moveTo>
                  <a:cubicBezTo>
                    <a:pt x="4318" y="1"/>
                    <a:pt x="4190" y="2"/>
                    <a:pt x="4062" y="3"/>
                  </a:cubicBezTo>
                  <a:cubicBezTo>
                    <a:pt x="2934" y="1433"/>
                    <a:pt x="987" y="4320"/>
                    <a:pt x="0" y="8227"/>
                  </a:cubicBezTo>
                  <a:lnTo>
                    <a:pt x="1182" y="8623"/>
                  </a:lnTo>
                  <a:cubicBezTo>
                    <a:pt x="2363" y="3924"/>
                    <a:pt x="5069" y="708"/>
                    <a:pt x="5673" y="30"/>
                  </a:cubicBezTo>
                  <a:cubicBezTo>
                    <a:pt x="5268" y="10"/>
                    <a:pt x="4859" y="1"/>
                    <a:pt x="4446" y="1"/>
                  </a:cubicBezTo>
                  <a:close/>
                </a:path>
              </a:pathLst>
            </a:custGeom>
            <a:solidFill>
              <a:srgbClr val="886800">
                <a:alpha val="4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2"/>
            <p:cNvSpPr/>
            <p:nvPr/>
          </p:nvSpPr>
          <p:spPr>
            <a:xfrm flipH="1">
              <a:off x="547302" y="3587883"/>
              <a:ext cx="563272" cy="863305"/>
            </a:xfrm>
            <a:custGeom>
              <a:avLst/>
              <a:gdLst/>
              <a:ahLst/>
              <a:cxnLst/>
              <a:rect l="l" t="t" r="r" b="b"/>
              <a:pathLst>
                <a:path w="4788" h="10144" extrusionOk="0">
                  <a:moveTo>
                    <a:pt x="3431" y="0"/>
                  </a:moveTo>
                  <a:cubicBezTo>
                    <a:pt x="2820" y="1001"/>
                    <a:pt x="2283" y="2048"/>
                    <a:pt x="1827" y="3129"/>
                  </a:cubicBezTo>
                  <a:cubicBezTo>
                    <a:pt x="927" y="5243"/>
                    <a:pt x="316" y="7472"/>
                    <a:pt x="1" y="9748"/>
                  </a:cubicBezTo>
                  <a:lnTo>
                    <a:pt x="1202" y="10144"/>
                  </a:lnTo>
                  <a:cubicBezTo>
                    <a:pt x="1860" y="5008"/>
                    <a:pt x="4022" y="1356"/>
                    <a:pt x="4787" y="195"/>
                  </a:cubicBezTo>
                  <a:cubicBezTo>
                    <a:pt x="4358" y="128"/>
                    <a:pt x="3908" y="61"/>
                    <a:pt x="3431" y="0"/>
                  </a:cubicBezTo>
                  <a:close/>
                </a:path>
              </a:pathLst>
            </a:custGeom>
            <a:solidFill>
              <a:srgbClr val="886800">
                <a:alpha val="4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2"/>
            <p:cNvSpPr/>
            <p:nvPr/>
          </p:nvSpPr>
          <p:spPr>
            <a:xfrm flipH="1">
              <a:off x="30032" y="3659883"/>
              <a:ext cx="454218" cy="942708"/>
            </a:xfrm>
            <a:custGeom>
              <a:avLst/>
              <a:gdLst/>
              <a:ahLst/>
              <a:cxnLst/>
              <a:rect l="l" t="t" r="r" b="b"/>
              <a:pathLst>
                <a:path w="3861" h="11077" extrusionOk="0">
                  <a:moveTo>
                    <a:pt x="2638" y="0"/>
                  </a:moveTo>
                  <a:cubicBezTo>
                    <a:pt x="2108" y="1128"/>
                    <a:pt x="1658" y="2283"/>
                    <a:pt x="1296" y="3471"/>
                  </a:cubicBezTo>
                  <a:cubicBezTo>
                    <a:pt x="571" y="5807"/>
                    <a:pt x="134" y="8224"/>
                    <a:pt x="0" y="10667"/>
                  </a:cubicBezTo>
                  <a:lnTo>
                    <a:pt x="1222" y="11076"/>
                  </a:lnTo>
                  <a:cubicBezTo>
                    <a:pt x="1329" y="8640"/>
                    <a:pt x="1752" y="6223"/>
                    <a:pt x="2464" y="3894"/>
                  </a:cubicBezTo>
                  <a:cubicBezTo>
                    <a:pt x="2840" y="2672"/>
                    <a:pt x="3310" y="1484"/>
                    <a:pt x="3860" y="329"/>
                  </a:cubicBezTo>
                  <a:cubicBezTo>
                    <a:pt x="3592" y="249"/>
                    <a:pt x="3169" y="134"/>
                    <a:pt x="2638" y="0"/>
                  </a:cubicBezTo>
                  <a:close/>
                </a:path>
              </a:pathLst>
            </a:custGeom>
            <a:solidFill>
              <a:srgbClr val="886800">
                <a:alpha val="4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 name="Google Shape;262;p22"/>
          <p:cNvSpPr txBox="1">
            <a:spLocks noGrp="1"/>
          </p:cNvSpPr>
          <p:nvPr>
            <p:ph type="ctrTitle"/>
          </p:nvPr>
        </p:nvSpPr>
        <p:spPr>
          <a:xfrm>
            <a:off x="709450" y="1031550"/>
            <a:ext cx="5224200" cy="14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a:t>AGRITURISMO             </a:t>
            </a:r>
            <a:r>
              <a:rPr lang="en" sz="3000">
                <a:solidFill>
                  <a:schemeClr val="accent5"/>
                </a:solidFill>
              </a:rPr>
              <a:t>nontiscordardimè</a:t>
            </a:r>
            <a:endParaRPr sz="3000">
              <a:solidFill>
                <a:schemeClr val="accent5"/>
              </a:solidFill>
            </a:endParaRPr>
          </a:p>
        </p:txBody>
      </p:sp>
      <p:sp>
        <p:nvSpPr>
          <p:cNvPr id="263" name="Google Shape;263;p22"/>
          <p:cNvSpPr/>
          <p:nvPr/>
        </p:nvSpPr>
        <p:spPr>
          <a:xfrm flipH="1">
            <a:off x="193403" y="3483593"/>
            <a:ext cx="294790" cy="317241"/>
          </a:xfrm>
          <a:custGeom>
            <a:avLst/>
            <a:gdLst/>
            <a:ahLst/>
            <a:cxnLst/>
            <a:rect l="l" t="t" r="r" b="b"/>
            <a:pathLst>
              <a:path w="3532" h="3801" extrusionOk="0">
                <a:moveTo>
                  <a:pt x="1679" y="1"/>
                </a:moveTo>
                <a:cubicBezTo>
                  <a:pt x="1570" y="568"/>
                  <a:pt x="1118" y="1126"/>
                  <a:pt x="537" y="1126"/>
                </a:cubicBezTo>
                <a:cubicBezTo>
                  <a:pt x="438" y="1126"/>
                  <a:pt x="335" y="1110"/>
                  <a:pt x="229" y="1075"/>
                </a:cubicBezTo>
                <a:lnTo>
                  <a:pt x="229" y="1075"/>
                </a:lnTo>
                <a:cubicBezTo>
                  <a:pt x="480" y="1319"/>
                  <a:pt x="819" y="1453"/>
                  <a:pt x="1169" y="1453"/>
                </a:cubicBezTo>
                <a:cubicBezTo>
                  <a:pt x="1193" y="1453"/>
                  <a:pt x="1218" y="1452"/>
                  <a:pt x="1243" y="1451"/>
                </a:cubicBezTo>
                <a:lnTo>
                  <a:pt x="1243" y="1451"/>
                </a:lnTo>
                <a:cubicBezTo>
                  <a:pt x="1182" y="1820"/>
                  <a:pt x="578" y="1786"/>
                  <a:pt x="283" y="1793"/>
                </a:cubicBezTo>
                <a:cubicBezTo>
                  <a:pt x="464" y="2135"/>
                  <a:pt x="981" y="2082"/>
                  <a:pt x="1317" y="2156"/>
                </a:cubicBezTo>
                <a:cubicBezTo>
                  <a:pt x="1142" y="2585"/>
                  <a:pt x="390" y="2391"/>
                  <a:pt x="1" y="2505"/>
                </a:cubicBezTo>
                <a:cubicBezTo>
                  <a:pt x="276" y="2867"/>
                  <a:pt x="780" y="2954"/>
                  <a:pt x="1229" y="3015"/>
                </a:cubicBezTo>
                <a:cubicBezTo>
                  <a:pt x="827" y="3109"/>
                  <a:pt x="417" y="3169"/>
                  <a:pt x="8" y="3203"/>
                </a:cubicBezTo>
                <a:cubicBezTo>
                  <a:pt x="115" y="3270"/>
                  <a:pt x="236" y="3330"/>
                  <a:pt x="363" y="3384"/>
                </a:cubicBezTo>
                <a:cubicBezTo>
                  <a:pt x="1102" y="3485"/>
                  <a:pt x="1927" y="3619"/>
                  <a:pt x="2793" y="3800"/>
                </a:cubicBezTo>
                <a:cubicBezTo>
                  <a:pt x="2995" y="3800"/>
                  <a:pt x="3190" y="3760"/>
                  <a:pt x="3371" y="3686"/>
                </a:cubicBezTo>
                <a:cubicBezTo>
                  <a:pt x="2988" y="3632"/>
                  <a:pt x="2639" y="3451"/>
                  <a:pt x="2364" y="3183"/>
                </a:cubicBezTo>
                <a:lnTo>
                  <a:pt x="2364" y="3183"/>
                </a:lnTo>
                <a:cubicBezTo>
                  <a:pt x="2477" y="3198"/>
                  <a:pt x="2600" y="3209"/>
                  <a:pt x="2722" y="3209"/>
                </a:cubicBezTo>
                <a:cubicBezTo>
                  <a:pt x="3044" y="3209"/>
                  <a:pt x="3367" y="3132"/>
                  <a:pt x="3532" y="2840"/>
                </a:cubicBezTo>
                <a:lnTo>
                  <a:pt x="3532" y="2840"/>
                </a:lnTo>
                <a:cubicBezTo>
                  <a:pt x="3518" y="2841"/>
                  <a:pt x="3503" y="2841"/>
                  <a:pt x="3489" y="2841"/>
                </a:cubicBezTo>
                <a:cubicBezTo>
                  <a:pt x="2981" y="2841"/>
                  <a:pt x="2489" y="2608"/>
                  <a:pt x="2169" y="2209"/>
                </a:cubicBezTo>
                <a:lnTo>
                  <a:pt x="2169" y="2209"/>
                </a:lnTo>
                <a:cubicBezTo>
                  <a:pt x="2192" y="2211"/>
                  <a:pt x="2215" y="2212"/>
                  <a:pt x="2237" y="2212"/>
                </a:cubicBezTo>
                <a:cubicBezTo>
                  <a:pt x="2468" y="2212"/>
                  <a:pt x="2689" y="2119"/>
                  <a:pt x="2854" y="1954"/>
                </a:cubicBezTo>
                <a:cubicBezTo>
                  <a:pt x="2418" y="1927"/>
                  <a:pt x="2048" y="1639"/>
                  <a:pt x="1914" y="1223"/>
                </a:cubicBezTo>
                <a:lnTo>
                  <a:pt x="1914" y="1223"/>
                </a:lnTo>
                <a:cubicBezTo>
                  <a:pt x="1995" y="1251"/>
                  <a:pt x="2077" y="1262"/>
                  <a:pt x="2159" y="1262"/>
                </a:cubicBezTo>
                <a:cubicBezTo>
                  <a:pt x="2309" y="1262"/>
                  <a:pt x="2461" y="1226"/>
                  <a:pt x="2612" y="1196"/>
                </a:cubicBezTo>
                <a:cubicBezTo>
                  <a:pt x="2129" y="1035"/>
                  <a:pt x="1733" y="504"/>
                  <a:pt x="16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2"/>
          <p:cNvSpPr/>
          <p:nvPr/>
        </p:nvSpPr>
        <p:spPr>
          <a:xfrm flipH="1">
            <a:off x="-13918" y="3624228"/>
            <a:ext cx="225850" cy="238786"/>
          </a:xfrm>
          <a:custGeom>
            <a:avLst/>
            <a:gdLst/>
            <a:ahLst/>
            <a:cxnLst/>
            <a:rect l="l" t="t" r="r" b="b"/>
            <a:pathLst>
              <a:path w="2706" h="2861" extrusionOk="0">
                <a:moveTo>
                  <a:pt x="1283" y="1"/>
                </a:moveTo>
                <a:cubicBezTo>
                  <a:pt x="1202" y="435"/>
                  <a:pt x="859" y="860"/>
                  <a:pt x="415" y="860"/>
                </a:cubicBezTo>
                <a:cubicBezTo>
                  <a:pt x="338" y="860"/>
                  <a:pt x="257" y="847"/>
                  <a:pt x="175" y="820"/>
                </a:cubicBezTo>
                <a:lnTo>
                  <a:pt x="175" y="820"/>
                </a:lnTo>
                <a:cubicBezTo>
                  <a:pt x="371" y="1010"/>
                  <a:pt x="634" y="1116"/>
                  <a:pt x="905" y="1116"/>
                </a:cubicBezTo>
                <a:cubicBezTo>
                  <a:pt x="921" y="1116"/>
                  <a:pt x="937" y="1116"/>
                  <a:pt x="954" y="1115"/>
                </a:cubicBezTo>
                <a:lnTo>
                  <a:pt x="954" y="1115"/>
                </a:lnTo>
                <a:cubicBezTo>
                  <a:pt x="907" y="1397"/>
                  <a:pt x="443" y="1370"/>
                  <a:pt x="215" y="1377"/>
                </a:cubicBezTo>
                <a:cubicBezTo>
                  <a:pt x="356" y="1632"/>
                  <a:pt x="752" y="1598"/>
                  <a:pt x="1007" y="1652"/>
                </a:cubicBezTo>
                <a:cubicBezTo>
                  <a:pt x="873" y="1981"/>
                  <a:pt x="296" y="1833"/>
                  <a:pt x="0" y="1921"/>
                </a:cubicBezTo>
                <a:cubicBezTo>
                  <a:pt x="208" y="2196"/>
                  <a:pt x="591" y="2263"/>
                  <a:pt x="940" y="2310"/>
                </a:cubicBezTo>
                <a:cubicBezTo>
                  <a:pt x="846" y="2330"/>
                  <a:pt x="752" y="2350"/>
                  <a:pt x="652" y="2370"/>
                </a:cubicBezTo>
                <a:cubicBezTo>
                  <a:pt x="1256" y="2511"/>
                  <a:pt x="1867" y="2679"/>
                  <a:pt x="2484" y="2860"/>
                </a:cubicBezTo>
                <a:cubicBezTo>
                  <a:pt x="2518" y="2854"/>
                  <a:pt x="2551" y="2840"/>
                  <a:pt x="2585" y="2827"/>
                </a:cubicBezTo>
                <a:cubicBezTo>
                  <a:pt x="2296" y="2787"/>
                  <a:pt x="2021" y="2652"/>
                  <a:pt x="1813" y="2444"/>
                </a:cubicBezTo>
                <a:lnTo>
                  <a:pt x="1813" y="2444"/>
                </a:lnTo>
                <a:cubicBezTo>
                  <a:pt x="1893" y="2453"/>
                  <a:pt x="1981" y="2460"/>
                  <a:pt x="2069" y="2460"/>
                </a:cubicBezTo>
                <a:cubicBezTo>
                  <a:pt x="2319" y="2460"/>
                  <a:pt x="2577" y="2404"/>
                  <a:pt x="2706" y="2176"/>
                </a:cubicBezTo>
                <a:lnTo>
                  <a:pt x="2706" y="2176"/>
                </a:lnTo>
                <a:cubicBezTo>
                  <a:pt x="2692" y="2176"/>
                  <a:pt x="2678" y="2176"/>
                  <a:pt x="2664" y="2176"/>
                </a:cubicBezTo>
                <a:cubicBezTo>
                  <a:pt x="2276" y="2176"/>
                  <a:pt x="1905" y="1997"/>
                  <a:pt x="1658" y="1692"/>
                </a:cubicBezTo>
                <a:lnTo>
                  <a:pt x="1658" y="1692"/>
                </a:lnTo>
                <a:cubicBezTo>
                  <a:pt x="1675" y="1693"/>
                  <a:pt x="1691" y="1694"/>
                  <a:pt x="1707" y="1694"/>
                </a:cubicBezTo>
                <a:cubicBezTo>
                  <a:pt x="1885" y="1694"/>
                  <a:pt x="2059" y="1627"/>
                  <a:pt x="2182" y="1498"/>
                </a:cubicBezTo>
                <a:cubicBezTo>
                  <a:pt x="1853" y="1478"/>
                  <a:pt x="1571" y="1256"/>
                  <a:pt x="1470" y="941"/>
                </a:cubicBezTo>
                <a:lnTo>
                  <a:pt x="1470" y="941"/>
                </a:lnTo>
                <a:cubicBezTo>
                  <a:pt x="1530" y="959"/>
                  <a:pt x="1591" y="967"/>
                  <a:pt x="1654" y="967"/>
                </a:cubicBezTo>
                <a:cubicBezTo>
                  <a:pt x="1769" y="967"/>
                  <a:pt x="1888" y="942"/>
                  <a:pt x="2001" y="920"/>
                </a:cubicBezTo>
                <a:cubicBezTo>
                  <a:pt x="1632" y="793"/>
                  <a:pt x="1323" y="390"/>
                  <a:pt x="1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2"/>
          <p:cNvSpPr/>
          <p:nvPr/>
        </p:nvSpPr>
        <p:spPr>
          <a:xfrm flipH="1">
            <a:off x="483019" y="3547526"/>
            <a:ext cx="226434" cy="206236"/>
          </a:xfrm>
          <a:custGeom>
            <a:avLst/>
            <a:gdLst/>
            <a:ahLst/>
            <a:cxnLst/>
            <a:rect l="l" t="t" r="r" b="b"/>
            <a:pathLst>
              <a:path w="2713" h="2471" extrusionOk="0">
                <a:moveTo>
                  <a:pt x="1289" y="0"/>
                </a:moveTo>
                <a:cubicBezTo>
                  <a:pt x="1209" y="442"/>
                  <a:pt x="859" y="864"/>
                  <a:pt x="411" y="864"/>
                </a:cubicBezTo>
                <a:cubicBezTo>
                  <a:pt x="335" y="864"/>
                  <a:pt x="256" y="852"/>
                  <a:pt x="175" y="826"/>
                </a:cubicBezTo>
                <a:lnTo>
                  <a:pt x="175" y="826"/>
                </a:lnTo>
                <a:cubicBezTo>
                  <a:pt x="371" y="1015"/>
                  <a:pt x="632" y="1116"/>
                  <a:pt x="902" y="1116"/>
                </a:cubicBezTo>
                <a:cubicBezTo>
                  <a:pt x="919" y="1116"/>
                  <a:pt x="936" y="1115"/>
                  <a:pt x="954" y="1114"/>
                </a:cubicBezTo>
                <a:lnTo>
                  <a:pt x="954" y="1114"/>
                </a:lnTo>
                <a:cubicBezTo>
                  <a:pt x="907" y="1396"/>
                  <a:pt x="443" y="1369"/>
                  <a:pt x="215" y="1376"/>
                </a:cubicBezTo>
                <a:cubicBezTo>
                  <a:pt x="356" y="1638"/>
                  <a:pt x="752" y="1598"/>
                  <a:pt x="1007" y="1651"/>
                </a:cubicBezTo>
                <a:cubicBezTo>
                  <a:pt x="873" y="1987"/>
                  <a:pt x="302" y="1839"/>
                  <a:pt x="0" y="1920"/>
                </a:cubicBezTo>
                <a:cubicBezTo>
                  <a:pt x="215" y="2202"/>
                  <a:pt x="598" y="2269"/>
                  <a:pt x="940" y="2309"/>
                </a:cubicBezTo>
                <a:cubicBezTo>
                  <a:pt x="866" y="2329"/>
                  <a:pt x="779" y="2350"/>
                  <a:pt x="698" y="2363"/>
                </a:cubicBezTo>
                <a:cubicBezTo>
                  <a:pt x="1027" y="2390"/>
                  <a:pt x="1410" y="2423"/>
                  <a:pt x="1846" y="2470"/>
                </a:cubicBezTo>
                <a:cubicBezTo>
                  <a:pt x="1833" y="2464"/>
                  <a:pt x="1826" y="2457"/>
                  <a:pt x="1813" y="2444"/>
                </a:cubicBezTo>
                <a:lnTo>
                  <a:pt x="1813" y="2444"/>
                </a:lnTo>
                <a:cubicBezTo>
                  <a:pt x="1895" y="2454"/>
                  <a:pt x="1985" y="2462"/>
                  <a:pt x="2076" y="2462"/>
                </a:cubicBezTo>
                <a:cubicBezTo>
                  <a:pt x="2324" y="2462"/>
                  <a:pt x="2580" y="2403"/>
                  <a:pt x="2712" y="2182"/>
                </a:cubicBezTo>
                <a:lnTo>
                  <a:pt x="2712" y="2182"/>
                </a:lnTo>
                <a:cubicBezTo>
                  <a:pt x="2705" y="2182"/>
                  <a:pt x="2697" y="2182"/>
                  <a:pt x="2690" y="2182"/>
                </a:cubicBezTo>
                <a:cubicBezTo>
                  <a:pt x="2289" y="2182"/>
                  <a:pt x="1915" y="2008"/>
                  <a:pt x="1665" y="1698"/>
                </a:cubicBezTo>
                <a:lnTo>
                  <a:pt x="1665" y="1698"/>
                </a:lnTo>
                <a:cubicBezTo>
                  <a:pt x="1680" y="1699"/>
                  <a:pt x="1695" y="1700"/>
                  <a:pt x="1710" y="1700"/>
                </a:cubicBezTo>
                <a:cubicBezTo>
                  <a:pt x="1889" y="1700"/>
                  <a:pt x="2059" y="1628"/>
                  <a:pt x="2189" y="1504"/>
                </a:cubicBezTo>
                <a:cubicBezTo>
                  <a:pt x="1853" y="1477"/>
                  <a:pt x="1571" y="1255"/>
                  <a:pt x="1470" y="940"/>
                </a:cubicBezTo>
                <a:lnTo>
                  <a:pt x="1470" y="940"/>
                </a:lnTo>
                <a:cubicBezTo>
                  <a:pt x="1529" y="961"/>
                  <a:pt x="1590" y="969"/>
                  <a:pt x="1653" y="969"/>
                </a:cubicBezTo>
                <a:cubicBezTo>
                  <a:pt x="1768" y="969"/>
                  <a:pt x="1887" y="942"/>
                  <a:pt x="2001" y="920"/>
                </a:cubicBezTo>
                <a:cubicBezTo>
                  <a:pt x="1632" y="799"/>
                  <a:pt x="1329" y="389"/>
                  <a:pt x="1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2"/>
          <p:cNvSpPr/>
          <p:nvPr/>
        </p:nvSpPr>
        <p:spPr>
          <a:xfrm flipH="1">
            <a:off x="7586300" y="2862387"/>
            <a:ext cx="502032" cy="483889"/>
          </a:xfrm>
          <a:custGeom>
            <a:avLst/>
            <a:gdLst/>
            <a:ahLst/>
            <a:cxnLst/>
            <a:rect l="l" t="t" r="r" b="b"/>
            <a:pathLst>
              <a:path w="3431" h="3307" extrusionOk="0">
                <a:moveTo>
                  <a:pt x="1578" y="0"/>
                </a:moveTo>
                <a:cubicBezTo>
                  <a:pt x="1385" y="549"/>
                  <a:pt x="807" y="942"/>
                  <a:pt x="208" y="942"/>
                </a:cubicBezTo>
                <a:cubicBezTo>
                  <a:pt x="183" y="942"/>
                  <a:pt x="159" y="942"/>
                  <a:pt x="135" y="940"/>
                </a:cubicBezTo>
                <a:lnTo>
                  <a:pt x="135" y="940"/>
                </a:lnTo>
                <a:cubicBezTo>
                  <a:pt x="441" y="1265"/>
                  <a:pt x="874" y="1445"/>
                  <a:pt x="1319" y="1445"/>
                </a:cubicBezTo>
                <a:cubicBezTo>
                  <a:pt x="1343" y="1445"/>
                  <a:pt x="1367" y="1445"/>
                  <a:pt x="1390" y="1444"/>
                </a:cubicBezTo>
                <a:lnTo>
                  <a:pt x="1390" y="1444"/>
                </a:lnTo>
                <a:cubicBezTo>
                  <a:pt x="1112" y="1685"/>
                  <a:pt x="756" y="1817"/>
                  <a:pt x="393" y="1817"/>
                </a:cubicBezTo>
                <a:cubicBezTo>
                  <a:pt x="282" y="1817"/>
                  <a:pt x="171" y="1804"/>
                  <a:pt x="61" y="1779"/>
                </a:cubicBezTo>
                <a:lnTo>
                  <a:pt x="61" y="1779"/>
                </a:lnTo>
                <a:cubicBezTo>
                  <a:pt x="235" y="2169"/>
                  <a:pt x="820" y="2189"/>
                  <a:pt x="1195" y="2337"/>
                </a:cubicBezTo>
                <a:cubicBezTo>
                  <a:pt x="1122" y="2598"/>
                  <a:pt x="269" y="2538"/>
                  <a:pt x="1" y="2558"/>
                </a:cubicBezTo>
                <a:cubicBezTo>
                  <a:pt x="276" y="2780"/>
                  <a:pt x="611" y="2914"/>
                  <a:pt x="960" y="2954"/>
                </a:cubicBezTo>
                <a:cubicBezTo>
                  <a:pt x="1278" y="3177"/>
                  <a:pt x="1715" y="3306"/>
                  <a:pt x="2141" y="3306"/>
                </a:cubicBezTo>
                <a:cubicBezTo>
                  <a:pt x="2536" y="3306"/>
                  <a:pt x="2922" y="3196"/>
                  <a:pt x="3196" y="2947"/>
                </a:cubicBezTo>
                <a:cubicBezTo>
                  <a:pt x="2867" y="2679"/>
                  <a:pt x="2182" y="2860"/>
                  <a:pt x="1967" y="2397"/>
                </a:cubicBezTo>
                <a:lnTo>
                  <a:pt x="1967" y="2397"/>
                </a:lnTo>
                <a:cubicBezTo>
                  <a:pt x="2160" y="2441"/>
                  <a:pt x="2359" y="2463"/>
                  <a:pt x="2557" y="2463"/>
                </a:cubicBezTo>
                <a:cubicBezTo>
                  <a:pt x="2813" y="2463"/>
                  <a:pt x="3070" y="2426"/>
                  <a:pt x="3317" y="2350"/>
                </a:cubicBezTo>
                <a:cubicBezTo>
                  <a:pt x="2833" y="2128"/>
                  <a:pt x="2310" y="1867"/>
                  <a:pt x="2095" y="1397"/>
                </a:cubicBezTo>
                <a:lnTo>
                  <a:pt x="2095" y="1397"/>
                </a:lnTo>
                <a:cubicBezTo>
                  <a:pt x="2259" y="1458"/>
                  <a:pt x="2429" y="1488"/>
                  <a:pt x="2598" y="1488"/>
                </a:cubicBezTo>
                <a:cubicBezTo>
                  <a:pt x="2893" y="1488"/>
                  <a:pt x="3184" y="1397"/>
                  <a:pt x="3431" y="1222"/>
                </a:cubicBezTo>
                <a:cubicBezTo>
                  <a:pt x="2659" y="1135"/>
                  <a:pt x="1974" y="638"/>
                  <a:pt x="15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 name="Google Shape;267;p22"/>
          <p:cNvGrpSpPr/>
          <p:nvPr/>
        </p:nvGrpSpPr>
        <p:grpSpPr>
          <a:xfrm>
            <a:off x="2297857" y="3555044"/>
            <a:ext cx="1590957" cy="1263187"/>
            <a:chOff x="4408025" y="229000"/>
            <a:chExt cx="1327900" cy="1054325"/>
          </a:xfrm>
        </p:grpSpPr>
        <p:sp>
          <p:nvSpPr>
            <p:cNvPr id="268" name="Google Shape;268;p22"/>
            <p:cNvSpPr/>
            <p:nvPr/>
          </p:nvSpPr>
          <p:spPr>
            <a:xfrm rot="10800000">
              <a:off x="4707950" y="229000"/>
              <a:ext cx="1027975" cy="561175"/>
            </a:xfrm>
            <a:custGeom>
              <a:avLst/>
              <a:gdLst/>
              <a:ahLst/>
              <a:cxnLst/>
              <a:rect l="l" t="t" r="r" b="b"/>
              <a:pathLst>
                <a:path w="41119" h="22447" extrusionOk="0">
                  <a:moveTo>
                    <a:pt x="3140" y="1"/>
                  </a:moveTo>
                  <a:cubicBezTo>
                    <a:pt x="2905" y="1"/>
                    <a:pt x="2642" y="156"/>
                    <a:pt x="2291" y="553"/>
                  </a:cubicBezTo>
                  <a:cubicBezTo>
                    <a:pt x="693" y="2366"/>
                    <a:pt x="239" y="6301"/>
                    <a:pt x="96" y="8614"/>
                  </a:cubicBezTo>
                  <a:cubicBezTo>
                    <a:pt x="1" y="10093"/>
                    <a:pt x="96" y="11619"/>
                    <a:pt x="669" y="12979"/>
                  </a:cubicBezTo>
                  <a:cubicBezTo>
                    <a:pt x="1241" y="14338"/>
                    <a:pt x="2410" y="15507"/>
                    <a:pt x="3865" y="15817"/>
                  </a:cubicBezTo>
                  <a:cubicBezTo>
                    <a:pt x="4342" y="15913"/>
                    <a:pt x="4843" y="15913"/>
                    <a:pt x="5320" y="16032"/>
                  </a:cubicBezTo>
                  <a:cubicBezTo>
                    <a:pt x="6989" y="16413"/>
                    <a:pt x="8039" y="17964"/>
                    <a:pt x="9112" y="19275"/>
                  </a:cubicBezTo>
                  <a:cubicBezTo>
                    <a:pt x="10376" y="20802"/>
                    <a:pt x="12045" y="22233"/>
                    <a:pt x="14049" y="22424"/>
                  </a:cubicBezTo>
                  <a:cubicBezTo>
                    <a:pt x="14211" y="22439"/>
                    <a:pt x="14374" y="22447"/>
                    <a:pt x="14536" y="22447"/>
                  </a:cubicBezTo>
                  <a:cubicBezTo>
                    <a:pt x="16350" y="22447"/>
                    <a:pt x="18147" y="21534"/>
                    <a:pt x="19964" y="21184"/>
                  </a:cubicBezTo>
                  <a:cubicBezTo>
                    <a:pt x="20727" y="21038"/>
                    <a:pt x="21487" y="20993"/>
                    <a:pt x="22244" y="20993"/>
                  </a:cubicBezTo>
                  <a:cubicBezTo>
                    <a:pt x="23475" y="20993"/>
                    <a:pt x="24701" y="21112"/>
                    <a:pt x="25926" y="21112"/>
                  </a:cubicBezTo>
                  <a:cubicBezTo>
                    <a:pt x="27930" y="21112"/>
                    <a:pt x="30076" y="20707"/>
                    <a:pt x="31460" y="19275"/>
                  </a:cubicBezTo>
                  <a:cubicBezTo>
                    <a:pt x="32724" y="17940"/>
                    <a:pt x="33248" y="15841"/>
                    <a:pt x="34894" y="15006"/>
                  </a:cubicBezTo>
                  <a:cubicBezTo>
                    <a:pt x="35443" y="14744"/>
                    <a:pt x="36087" y="14648"/>
                    <a:pt x="36683" y="14434"/>
                  </a:cubicBezTo>
                  <a:cubicBezTo>
                    <a:pt x="38615" y="13766"/>
                    <a:pt x="39903" y="11834"/>
                    <a:pt x="40499" y="9855"/>
                  </a:cubicBezTo>
                  <a:cubicBezTo>
                    <a:pt x="40976" y="8328"/>
                    <a:pt x="41119" y="6611"/>
                    <a:pt x="40403" y="5204"/>
                  </a:cubicBezTo>
                  <a:cubicBezTo>
                    <a:pt x="39688" y="3773"/>
                    <a:pt x="38138" y="2819"/>
                    <a:pt x="36564" y="2437"/>
                  </a:cubicBezTo>
                  <a:cubicBezTo>
                    <a:pt x="35589" y="2204"/>
                    <a:pt x="34598" y="2131"/>
                    <a:pt x="33604" y="2131"/>
                  </a:cubicBezTo>
                  <a:cubicBezTo>
                    <a:pt x="32968" y="2131"/>
                    <a:pt x="32331" y="2161"/>
                    <a:pt x="31698" y="2199"/>
                  </a:cubicBezTo>
                  <a:lnTo>
                    <a:pt x="14764" y="2962"/>
                  </a:lnTo>
                  <a:cubicBezTo>
                    <a:pt x="13849" y="3002"/>
                    <a:pt x="12925" y="3043"/>
                    <a:pt x="12002" y="3043"/>
                  </a:cubicBezTo>
                  <a:cubicBezTo>
                    <a:pt x="10760" y="3043"/>
                    <a:pt x="9518" y="2970"/>
                    <a:pt x="8301" y="2723"/>
                  </a:cubicBezTo>
                  <a:cubicBezTo>
                    <a:pt x="7061" y="2461"/>
                    <a:pt x="5892" y="1984"/>
                    <a:pt x="4843" y="1268"/>
                  </a:cubicBezTo>
                  <a:cubicBezTo>
                    <a:pt x="4015" y="701"/>
                    <a:pt x="3641" y="1"/>
                    <a:pt x="3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2"/>
            <p:cNvSpPr/>
            <p:nvPr/>
          </p:nvSpPr>
          <p:spPr>
            <a:xfrm rot="10800000">
              <a:off x="4408025" y="340525"/>
              <a:ext cx="1326100" cy="764975"/>
            </a:xfrm>
            <a:custGeom>
              <a:avLst/>
              <a:gdLst/>
              <a:ahLst/>
              <a:cxnLst/>
              <a:rect l="l" t="t" r="r" b="b"/>
              <a:pathLst>
                <a:path w="53044" h="30599" extrusionOk="0">
                  <a:moveTo>
                    <a:pt x="41691" y="0"/>
                  </a:moveTo>
                  <a:lnTo>
                    <a:pt x="1670" y="5891"/>
                  </a:lnTo>
                  <a:cubicBezTo>
                    <a:pt x="1670" y="5891"/>
                    <a:pt x="0" y="11926"/>
                    <a:pt x="1765" y="19629"/>
                  </a:cubicBezTo>
                  <a:cubicBezTo>
                    <a:pt x="2932" y="24738"/>
                    <a:pt x="10115" y="30598"/>
                    <a:pt x="19763" y="30598"/>
                  </a:cubicBezTo>
                  <a:cubicBezTo>
                    <a:pt x="24708" y="30598"/>
                    <a:pt x="30300" y="29059"/>
                    <a:pt x="36062" y="25091"/>
                  </a:cubicBezTo>
                  <a:cubicBezTo>
                    <a:pt x="53044" y="13404"/>
                    <a:pt x="41691" y="1"/>
                    <a:pt x="416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2"/>
            <p:cNvSpPr/>
            <p:nvPr/>
          </p:nvSpPr>
          <p:spPr>
            <a:xfrm rot="10800000">
              <a:off x="4628625" y="455550"/>
              <a:ext cx="869375" cy="464525"/>
            </a:xfrm>
            <a:custGeom>
              <a:avLst/>
              <a:gdLst/>
              <a:ahLst/>
              <a:cxnLst/>
              <a:rect l="l" t="t" r="r" b="b"/>
              <a:pathLst>
                <a:path w="34775" h="18581" extrusionOk="0">
                  <a:moveTo>
                    <a:pt x="34631" y="1"/>
                  </a:moveTo>
                  <a:cubicBezTo>
                    <a:pt x="34559" y="1"/>
                    <a:pt x="34488" y="49"/>
                    <a:pt x="34464" y="144"/>
                  </a:cubicBezTo>
                  <a:cubicBezTo>
                    <a:pt x="34082" y="3292"/>
                    <a:pt x="33438" y="6774"/>
                    <a:pt x="30839" y="8444"/>
                  </a:cubicBezTo>
                  <a:cubicBezTo>
                    <a:pt x="30266" y="8802"/>
                    <a:pt x="29670" y="9088"/>
                    <a:pt x="29026" y="9326"/>
                  </a:cubicBezTo>
                  <a:cubicBezTo>
                    <a:pt x="28120" y="9708"/>
                    <a:pt x="27166" y="10114"/>
                    <a:pt x="26450" y="10829"/>
                  </a:cubicBezTo>
                  <a:cubicBezTo>
                    <a:pt x="25806" y="11473"/>
                    <a:pt x="25401" y="12308"/>
                    <a:pt x="25043" y="13119"/>
                  </a:cubicBezTo>
                  <a:cubicBezTo>
                    <a:pt x="24852" y="13500"/>
                    <a:pt x="24662" y="13906"/>
                    <a:pt x="24471" y="14263"/>
                  </a:cubicBezTo>
                  <a:cubicBezTo>
                    <a:pt x="23058" y="16750"/>
                    <a:pt x="20119" y="18291"/>
                    <a:pt x="17066" y="18291"/>
                  </a:cubicBezTo>
                  <a:cubicBezTo>
                    <a:pt x="16458" y="18291"/>
                    <a:pt x="15846" y="18230"/>
                    <a:pt x="15241" y="18103"/>
                  </a:cubicBezTo>
                  <a:cubicBezTo>
                    <a:pt x="14764" y="17984"/>
                    <a:pt x="14287" y="17841"/>
                    <a:pt x="13810" y="17722"/>
                  </a:cubicBezTo>
                  <a:cubicBezTo>
                    <a:pt x="12892" y="17451"/>
                    <a:pt x="11956" y="17180"/>
                    <a:pt x="11002" y="17180"/>
                  </a:cubicBezTo>
                  <a:cubicBezTo>
                    <a:pt x="10865" y="17180"/>
                    <a:pt x="10728" y="17185"/>
                    <a:pt x="10590" y="17197"/>
                  </a:cubicBezTo>
                  <a:cubicBezTo>
                    <a:pt x="9850" y="17269"/>
                    <a:pt x="9135" y="17436"/>
                    <a:pt x="8443" y="17698"/>
                  </a:cubicBezTo>
                  <a:cubicBezTo>
                    <a:pt x="7990" y="17841"/>
                    <a:pt x="7537" y="17984"/>
                    <a:pt x="7084" y="18080"/>
                  </a:cubicBezTo>
                  <a:cubicBezTo>
                    <a:pt x="6624" y="18171"/>
                    <a:pt x="6162" y="18215"/>
                    <a:pt x="5703" y="18215"/>
                  </a:cubicBezTo>
                  <a:cubicBezTo>
                    <a:pt x="3641" y="18215"/>
                    <a:pt x="1652" y="17314"/>
                    <a:pt x="286" y="15695"/>
                  </a:cubicBezTo>
                  <a:cubicBezTo>
                    <a:pt x="260" y="15655"/>
                    <a:pt x="219" y="15637"/>
                    <a:pt x="176" y="15637"/>
                  </a:cubicBezTo>
                  <a:cubicBezTo>
                    <a:pt x="141" y="15637"/>
                    <a:pt x="104" y="15649"/>
                    <a:pt x="72" y="15671"/>
                  </a:cubicBezTo>
                  <a:cubicBezTo>
                    <a:pt x="24" y="15718"/>
                    <a:pt x="0" y="15814"/>
                    <a:pt x="48" y="15885"/>
                  </a:cubicBezTo>
                  <a:cubicBezTo>
                    <a:pt x="1473" y="17564"/>
                    <a:pt x="3552" y="18508"/>
                    <a:pt x="5699" y="18508"/>
                  </a:cubicBezTo>
                  <a:cubicBezTo>
                    <a:pt x="6175" y="18508"/>
                    <a:pt x="6655" y="18461"/>
                    <a:pt x="7131" y="18366"/>
                  </a:cubicBezTo>
                  <a:cubicBezTo>
                    <a:pt x="7609" y="18270"/>
                    <a:pt x="8086" y="18103"/>
                    <a:pt x="8515" y="17960"/>
                  </a:cubicBezTo>
                  <a:cubicBezTo>
                    <a:pt x="9206" y="17722"/>
                    <a:pt x="9898" y="17555"/>
                    <a:pt x="10614" y="17483"/>
                  </a:cubicBezTo>
                  <a:cubicBezTo>
                    <a:pt x="10746" y="17471"/>
                    <a:pt x="10878" y="17466"/>
                    <a:pt x="11010" y="17466"/>
                  </a:cubicBezTo>
                  <a:cubicBezTo>
                    <a:pt x="11927" y="17466"/>
                    <a:pt x="12842" y="17734"/>
                    <a:pt x="13738" y="17984"/>
                  </a:cubicBezTo>
                  <a:cubicBezTo>
                    <a:pt x="14215" y="18127"/>
                    <a:pt x="14692" y="18270"/>
                    <a:pt x="15193" y="18366"/>
                  </a:cubicBezTo>
                  <a:cubicBezTo>
                    <a:pt x="15813" y="18509"/>
                    <a:pt x="16433" y="18580"/>
                    <a:pt x="17077" y="18580"/>
                  </a:cubicBezTo>
                  <a:cubicBezTo>
                    <a:pt x="20225" y="18580"/>
                    <a:pt x="23254" y="16982"/>
                    <a:pt x="24709" y="14430"/>
                  </a:cubicBezTo>
                  <a:cubicBezTo>
                    <a:pt x="24948" y="14049"/>
                    <a:pt x="25139" y="13620"/>
                    <a:pt x="25305" y="13238"/>
                  </a:cubicBezTo>
                  <a:cubicBezTo>
                    <a:pt x="25687" y="12427"/>
                    <a:pt x="26069" y="11640"/>
                    <a:pt x="26665" y="11044"/>
                  </a:cubicBezTo>
                  <a:cubicBezTo>
                    <a:pt x="27333" y="10376"/>
                    <a:pt x="28215" y="10018"/>
                    <a:pt x="29145" y="9637"/>
                  </a:cubicBezTo>
                  <a:cubicBezTo>
                    <a:pt x="29789" y="9374"/>
                    <a:pt x="30409" y="9064"/>
                    <a:pt x="31006" y="8706"/>
                  </a:cubicBezTo>
                  <a:cubicBezTo>
                    <a:pt x="33725" y="6965"/>
                    <a:pt x="34369" y="3388"/>
                    <a:pt x="34774" y="168"/>
                  </a:cubicBezTo>
                  <a:cubicBezTo>
                    <a:pt x="34774" y="96"/>
                    <a:pt x="34703" y="25"/>
                    <a:pt x="34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2"/>
            <p:cNvSpPr/>
            <p:nvPr/>
          </p:nvSpPr>
          <p:spPr>
            <a:xfrm rot="10800000">
              <a:off x="4717475" y="385800"/>
              <a:ext cx="782450" cy="269675"/>
            </a:xfrm>
            <a:custGeom>
              <a:avLst/>
              <a:gdLst/>
              <a:ahLst/>
              <a:cxnLst/>
              <a:rect l="l" t="t" r="r" b="b"/>
              <a:pathLst>
                <a:path w="31298" h="10787" extrusionOk="0">
                  <a:moveTo>
                    <a:pt x="31131" y="0"/>
                  </a:moveTo>
                  <a:cubicBezTo>
                    <a:pt x="31116" y="0"/>
                    <a:pt x="31100" y="2"/>
                    <a:pt x="31083" y="7"/>
                  </a:cubicBezTo>
                  <a:cubicBezTo>
                    <a:pt x="29222" y="436"/>
                    <a:pt x="28054" y="2058"/>
                    <a:pt x="26933" y="3632"/>
                  </a:cubicBezTo>
                  <a:cubicBezTo>
                    <a:pt x="26575" y="4156"/>
                    <a:pt x="26170" y="4705"/>
                    <a:pt x="25788" y="5182"/>
                  </a:cubicBezTo>
                  <a:cubicBezTo>
                    <a:pt x="24524" y="6685"/>
                    <a:pt x="22759" y="7973"/>
                    <a:pt x="20255" y="9213"/>
                  </a:cubicBezTo>
                  <a:cubicBezTo>
                    <a:pt x="18936" y="9839"/>
                    <a:pt x="17407" y="10486"/>
                    <a:pt x="15846" y="10486"/>
                  </a:cubicBezTo>
                  <a:cubicBezTo>
                    <a:pt x="15741" y="10486"/>
                    <a:pt x="15637" y="10483"/>
                    <a:pt x="15532" y="10477"/>
                  </a:cubicBezTo>
                  <a:cubicBezTo>
                    <a:pt x="14674" y="10405"/>
                    <a:pt x="13839" y="10238"/>
                    <a:pt x="13052" y="9976"/>
                  </a:cubicBezTo>
                  <a:cubicBezTo>
                    <a:pt x="12312" y="9761"/>
                    <a:pt x="11549" y="9594"/>
                    <a:pt x="10810" y="9499"/>
                  </a:cubicBezTo>
                  <a:cubicBezTo>
                    <a:pt x="10591" y="9481"/>
                    <a:pt x="10372" y="9474"/>
                    <a:pt x="10154" y="9474"/>
                  </a:cubicBezTo>
                  <a:cubicBezTo>
                    <a:pt x="9181" y="9474"/>
                    <a:pt x="8215" y="9629"/>
                    <a:pt x="7280" y="9785"/>
                  </a:cubicBezTo>
                  <a:cubicBezTo>
                    <a:pt x="6517" y="9928"/>
                    <a:pt x="5730" y="10048"/>
                    <a:pt x="4967" y="10095"/>
                  </a:cubicBezTo>
                  <a:cubicBezTo>
                    <a:pt x="4860" y="10101"/>
                    <a:pt x="4752" y="10103"/>
                    <a:pt x="4643" y="10103"/>
                  </a:cubicBezTo>
                  <a:cubicBezTo>
                    <a:pt x="2834" y="10103"/>
                    <a:pt x="812" y="9347"/>
                    <a:pt x="340" y="7615"/>
                  </a:cubicBezTo>
                  <a:cubicBezTo>
                    <a:pt x="321" y="7538"/>
                    <a:pt x="259" y="7504"/>
                    <a:pt x="196" y="7504"/>
                  </a:cubicBezTo>
                  <a:cubicBezTo>
                    <a:pt x="101" y="7504"/>
                    <a:pt x="1" y="7581"/>
                    <a:pt x="30" y="7710"/>
                  </a:cubicBezTo>
                  <a:cubicBezTo>
                    <a:pt x="571" y="9584"/>
                    <a:pt x="2737" y="10389"/>
                    <a:pt x="4645" y="10389"/>
                  </a:cubicBezTo>
                  <a:cubicBezTo>
                    <a:pt x="4753" y="10389"/>
                    <a:pt x="4861" y="10387"/>
                    <a:pt x="4967" y="10381"/>
                  </a:cubicBezTo>
                  <a:cubicBezTo>
                    <a:pt x="5754" y="10334"/>
                    <a:pt x="6541" y="10238"/>
                    <a:pt x="7328" y="10095"/>
                  </a:cubicBezTo>
                  <a:cubicBezTo>
                    <a:pt x="8225" y="9943"/>
                    <a:pt x="9152" y="9775"/>
                    <a:pt x="10073" y="9775"/>
                  </a:cubicBezTo>
                  <a:cubicBezTo>
                    <a:pt x="10303" y="9775"/>
                    <a:pt x="10533" y="9785"/>
                    <a:pt x="10762" y="9809"/>
                  </a:cubicBezTo>
                  <a:cubicBezTo>
                    <a:pt x="11502" y="9904"/>
                    <a:pt x="12241" y="10071"/>
                    <a:pt x="12956" y="10286"/>
                  </a:cubicBezTo>
                  <a:cubicBezTo>
                    <a:pt x="13791" y="10548"/>
                    <a:pt x="14626" y="10715"/>
                    <a:pt x="15508" y="10787"/>
                  </a:cubicBezTo>
                  <a:lnTo>
                    <a:pt x="15795" y="10787"/>
                  </a:lnTo>
                  <a:cubicBezTo>
                    <a:pt x="17440" y="10787"/>
                    <a:pt x="19014" y="10143"/>
                    <a:pt x="20374" y="9475"/>
                  </a:cubicBezTo>
                  <a:cubicBezTo>
                    <a:pt x="22926" y="8211"/>
                    <a:pt x="24715" y="6899"/>
                    <a:pt x="26003" y="5373"/>
                  </a:cubicBezTo>
                  <a:cubicBezTo>
                    <a:pt x="26408" y="4872"/>
                    <a:pt x="26814" y="4323"/>
                    <a:pt x="27171" y="3799"/>
                  </a:cubicBezTo>
                  <a:cubicBezTo>
                    <a:pt x="28268" y="2272"/>
                    <a:pt x="29389" y="698"/>
                    <a:pt x="31154" y="293"/>
                  </a:cubicBezTo>
                  <a:cubicBezTo>
                    <a:pt x="31250" y="269"/>
                    <a:pt x="31297" y="197"/>
                    <a:pt x="31274" y="102"/>
                  </a:cubicBezTo>
                  <a:cubicBezTo>
                    <a:pt x="31254" y="43"/>
                    <a:pt x="31202" y="0"/>
                    <a:pt x="31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2"/>
            <p:cNvSpPr/>
            <p:nvPr/>
          </p:nvSpPr>
          <p:spPr>
            <a:xfrm rot="10800000">
              <a:off x="4671575" y="575125"/>
              <a:ext cx="1027975" cy="708200"/>
            </a:xfrm>
            <a:custGeom>
              <a:avLst/>
              <a:gdLst/>
              <a:ahLst/>
              <a:cxnLst/>
              <a:rect l="l" t="t" r="r" b="b"/>
              <a:pathLst>
                <a:path w="41119" h="28328" extrusionOk="0">
                  <a:moveTo>
                    <a:pt x="24187" y="0"/>
                  </a:moveTo>
                  <a:cubicBezTo>
                    <a:pt x="16859" y="0"/>
                    <a:pt x="9901" y="2883"/>
                    <a:pt x="3555" y="8306"/>
                  </a:cubicBezTo>
                  <a:cubicBezTo>
                    <a:pt x="2505" y="9212"/>
                    <a:pt x="1432" y="10119"/>
                    <a:pt x="788" y="11335"/>
                  </a:cubicBezTo>
                  <a:cubicBezTo>
                    <a:pt x="144" y="12551"/>
                    <a:pt x="1" y="14149"/>
                    <a:pt x="788" y="15270"/>
                  </a:cubicBezTo>
                  <a:cubicBezTo>
                    <a:pt x="1239" y="15899"/>
                    <a:pt x="2057" y="16269"/>
                    <a:pt x="2836" y="16269"/>
                  </a:cubicBezTo>
                  <a:cubicBezTo>
                    <a:pt x="3416" y="16269"/>
                    <a:pt x="3975" y="16063"/>
                    <a:pt x="4342" y="15604"/>
                  </a:cubicBezTo>
                  <a:lnTo>
                    <a:pt x="4342" y="15604"/>
                  </a:lnTo>
                  <a:cubicBezTo>
                    <a:pt x="3817" y="17107"/>
                    <a:pt x="3316" y="18681"/>
                    <a:pt x="3531" y="20255"/>
                  </a:cubicBezTo>
                  <a:cubicBezTo>
                    <a:pt x="3721" y="21805"/>
                    <a:pt x="4914" y="23379"/>
                    <a:pt x="6512" y="23451"/>
                  </a:cubicBezTo>
                  <a:cubicBezTo>
                    <a:pt x="6558" y="23453"/>
                    <a:pt x="6605" y="23455"/>
                    <a:pt x="6651" y="23455"/>
                  </a:cubicBezTo>
                  <a:cubicBezTo>
                    <a:pt x="7757" y="23455"/>
                    <a:pt x="8833" y="22771"/>
                    <a:pt x="9918" y="22771"/>
                  </a:cubicBezTo>
                  <a:cubicBezTo>
                    <a:pt x="10094" y="22771"/>
                    <a:pt x="10271" y="22789"/>
                    <a:pt x="10447" y="22831"/>
                  </a:cubicBezTo>
                  <a:cubicBezTo>
                    <a:pt x="12952" y="23379"/>
                    <a:pt x="12975" y="27720"/>
                    <a:pt x="15480" y="28269"/>
                  </a:cubicBezTo>
                  <a:cubicBezTo>
                    <a:pt x="15657" y="28309"/>
                    <a:pt x="15828" y="28327"/>
                    <a:pt x="15994" y="28327"/>
                  </a:cubicBezTo>
                  <a:cubicBezTo>
                    <a:pt x="18411" y="28327"/>
                    <a:pt x="19662" y="24343"/>
                    <a:pt x="22229" y="23785"/>
                  </a:cubicBezTo>
                  <a:cubicBezTo>
                    <a:pt x="22430" y="23743"/>
                    <a:pt x="22628" y="23724"/>
                    <a:pt x="22824" y="23724"/>
                  </a:cubicBezTo>
                  <a:cubicBezTo>
                    <a:pt x="24633" y="23724"/>
                    <a:pt x="26270" y="25353"/>
                    <a:pt x="28120" y="25741"/>
                  </a:cubicBezTo>
                  <a:cubicBezTo>
                    <a:pt x="28367" y="25792"/>
                    <a:pt x="28615" y="25816"/>
                    <a:pt x="28861" y="25816"/>
                  </a:cubicBezTo>
                  <a:cubicBezTo>
                    <a:pt x="31143" y="25816"/>
                    <a:pt x="33308" y="23727"/>
                    <a:pt x="33201" y="21424"/>
                  </a:cubicBezTo>
                  <a:cubicBezTo>
                    <a:pt x="33153" y="20637"/>
                    <a:pt x="32914" y="19897"/>
                    <a:pt x="32962" y="19110"/>
                  </a:cubicBezTo>
                  <a:cubicBezTo>
                    <a:pt x="33010" y="18323"/>
                    <a:pt x="33487" y="17465"/>
                    <a:pt x="34274" y="17417"/>
                  </a:cubicBezTo>
                  <a:cubicBezTo>
                    <a:pt x="34305" y="17414"/>
                    <a:pt x="34336" y="17413"/>
                    <a:pt x="34366" y="17413"/>
                  </a:cubicBezTo>
                  <a:cubicBezTo>
                    <a:pt x="34925" y="17413"/>
                    <a:pt x="35425" y="17807"/>
                    <a:pt x="35967" y="17965"/>
                  </a:cubicBezTo>
                  <a:cubicBezTo>
                    <a:pt x="36144" y="18017"/>
                    <a:pt x="36320" y="18041"/>
                    <a:pt x="36495" y="18041"/>
                  </a:cubicBezTo>
                  <a:cubicBezTo>
                    <a:pt x="37780" y="18041"/>
                    <a:pt x="38942" y="16734"/>
                    <a:pt x="39068" y="15390"/>
                  </a:cubicBezTo>
                  <a:cubicBezTo>
                    <a:pt x="39235" y="13863"/>
                    <a:pt x="38471" y="12384"/>
                    <a:pt x="37708" y="11073"/>
                  </a:cubicBezTo>
                  <a:cubicBezTo>
                    <a:pt x="37350" y="10429"/>
                    <a:pt x="36969" y="9642"/>
                    <a:pt x="37327" y="8998"/>
                  </a:cubicBezTo>
                  <a:cubicBezTo>
                    <a:pt x="37875" y="8044"/>
                    <a:pt x="39425" y="8449"/>
                    <a:pt x="40308" y="7805"/>
                  </a:cubicBezTo>
                  <a:cubicBezTo>
                    <a:pt x="41095" y="7257"/>
                    <a:pt x="41119" y="6040"/>
                    <a:pt x="40618" y="5229"/>
                  </a:cubicBezTo>
                  <a:cubicBezTo>
                    <a:pt x="40093" y="4394"/>
                    <a:pt x="39211" y="3917"/>
                    <a:pt x="38352" y="3488"/>
                  </a:cubicBezTo>
                  <a:cubicBezTo>
                    <a:pt x="33525" y="1135"/>
                    <a:pt x="28784" y="0"/>
                    <a:pt x="24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2"/>
            <p:cNvSpPr/>
            <p:nvPr/>
          </p:nvSpPr>
          <p:spPr>
            <a:xfrm rot="10800000">
              <a:off x="4825400" y="1115025"/>
              <a:ext cx="379850" cy="132800"/>
            </a:xfrm>
            <a:custGeom>
              <a:avLst/>
              <a:gdLst/>
              <a:ahLst/>
              <a:cxnLst/>
              <a:rect l="l" t="t" r="r" b="b"/>
              <a:pathLst>
                <a:path w="15194" h="5312" extrusionOk="0">
                  <a:moveTo>
                    <a:pt x="1502" y="0"/>
                  </a:moveTo>
                  <a:cubicBezTo>
                    <a:pt x="1044" y="0"/>
                    <a:pt x="591" y="22"/>
                    <a:pt x="144" y="65"/>
                  </a:cubicBezTo>
                  <a:cubicBezTo>
                    <a:pt x="48" y="65"/>
                    <a:pt x="1" y="136"/>
                    <a:pt x="1" y="232"/>
                  </a:cubicBezTo>
                  <a:cubicBezTo>
                    <a:pt x="21" y="294"/>
                    <a:pt x="78" y="356"/>
                    <a:pt x="139" y="356"/>
                  </a:cubicBezTo>
                  <a:cubicBezTo>
                    <a:pt x="149" y="356"/>
                    <a:pt x="158" y="354"/>
                    <a:pt x="168" y="351"/>
                  </a:cubicBezTo>
                  <a:cubicBezTo>
                    <a:pt x="615" y="307"/>
                    <a:pt x="1070" y="285"/>
                    <a:pt x="1532" y="285"/>
                  </a:cubicBezTo>
                  <a:cubicBezTo>
                    <a:pt x="3555" y="285"/>
                    <a:pt x="5705" y="708"/>
                    <a:pt x="7919" y="1543"/>
                  </a:cubicBezTo>
                  <a:cubicBezTo>
                    <a:pt x="10638" y="2569"/>
                    <a:pt x="13095" y="4095"/>
                    <a:pt x="14931" y="5288"/>
                  </a:cubicBezTo>
                  <a:cubicBezTo>
                    <a:pt x="14955" y="5288"/>
                    <a:pt x="14979" y="5312"/>
                    <a:pt x="15027" y="5312"/>
                  </a:cubicBezTo>
                  <a:cubicBezTo>
                    <a:pt x="15074" y="5312"/>
                    <a:pt x="15122" y="5288"/>
                    <a:pt x="15146" y="5240"/>
                  </a:cubicBezTo>
                  <a:cubicBezTo>
                    <a:pt x="15193" y="5169"/>
                    <a:pt x="15170" y="5073"/>
                    <a:pt x="15098" y="5026"/>
                  </a:cubicBezTo>
                  <a:cubicBezTo>
                    <a:pt x="13262" y="3833"/>
                    <a:pt x="10781" y="2331"/>
                    <a:pt x="8038" y="1281"/>
                  </a:cubicBezTo>
                  <a:cubicBezTo>
                    <a:pt x="5771" y="440"/>
                    <a:pt x="3583" y="0"/>
                    <a:pt x="1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2"/>
            <p:cNvSpPr/>
            <p:nvPr/>
          </p:nvSpPr>
          <p:spPr>
            <a:xfrm rot="10800000">
              <a:off x="4838525" y="943900"/>
              <a:ext cx="379825" cy="307900"/>
            </a:xfrm>
            <a:custGeom>
              <a:avLst/>
              <a:gdLst/>
              <a:ahLst/>
              <a:cxnLst/>
              <a:rect l="l" t="t" r="r" b="b"/>
              <a:pathLst>
                <a:path w="15193" h="12316" extrusionOk="0">
                  <a:moveTo>
                    <a:pt x="141" y="0"/>
                  </a:moveTo>
                  <a:cubicBezTo>
                    <a:pt x="88" y="0"/>
                    <a:pt x="42" y="32"/>
                    <a:pt x="24" y="104"/>
                  </a:cubicBezTo>
                  <a:cubicBezTo>
                    <a:pt x="0" y="176"/>
                    <a:pt x="24" y="271"/>
                    <a:pt x="119" y="295"/>
                  </a:cubicBezTo>
                  <a:cubicBezTo>
                    <a:pt x="2886" y="1130"/>
                    <a:pt x="5653" y="2776"/>
                    <a:pt x="8348" y="5161"/>
                  </a:cubicBezTo>
                  <a:cubicBezTo>
                    <a:pt x="10757" y="7307"/>
                    <a:pt x="12879" y="9812"/>
                    <a:pt x="14930" y="12268"/>
                  </a:cubicBezTo>
                  <a:cubicBezTo>
                    <a:pt x="14954" y="12292"/>
                    <a:pt x="15002" y="12316"/>
                    <a:pt x="15026" y="12316"/>
                  </a:cubicBezTo>
                  <a:cubicBezTo>
                    <a:pt x="15073" y="12316"/>
                    <a:pt x="15097" y="12292"/>
                    <a:pt x="15145" y="12268"/>
                  </a:cubicBezTo>
                  <a:cubicBezTo>
                    <a:pt x="15193" y="12221"/>
                    <a:pt x="15193" y="12125"/>
                    <a:pt x="15145" y="12077"/>
                  </a:cubicBezTo>
                  <a:cubicBezTo>
                    <a:pt x="13094" y="9621"/>
                    <a:pt x="10971" y="7093"/>
                    <a:pt x="8538" y="4946"/>
                  </a:cubicBezTo>
                  <a:cubicBezTo>
                    <a:pt x="5820" y="2513"/>
                    <a:pt x="3005" y="844"/>
                    <a:pt x="191" y="9"/>
                  </a:cubicBezTo>
                  <a:cubicBezTo>
                    <a:pt x="174" y="3"/>
                    <a:pt x="157"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2"/>
            <p:cNvSpPr/>
            <p:nvPr/>
          </p:nvSpPr>
          <p:spPr>
            <a:xfrm rot="10800000">
              <a:off x="5009050" y="756075"/>
              <a:ext cx="264025" cy="458025"/>
            </a:xfrm>
            <a:custGeom>
              <a:avLst/>
              <a:gdLst/>
              <a:ahLst/>
              <a:cxnLst/>
              <a:rect l="l" t="t" r="r" b="b"/>
              <a:pathLst>
                <a:path w="10561" h="18321" extrusionOk="0">
                  <a:moveTo>
                    <a:pt x="214" y="1"/>
                  </a:moveTo>
                  <a:cubicBezTo>
                    <a:pt x="99" y="1"/>
                    <a:pt x="1" y="135"/>
                    <a:pt x="90" y="242"/>
                  </a:cubicBezTo>
                  <a:cubicBezTo>
                    <a:pt x="4741" y="5442"/>
                    <a:pt x="8199" y="11571"/>
                    <a:pt x="10250" y="18225"/>
                  </a:cubicBezTo>
                  <a:cubicBezTo>
                    <a:pt x="10274" y="18273"/>
                    <a:pt x="10346" y="18321"/>
                    <a:pt x="10394" y="18321"/>
                  </a:cubicBezTo>
                  <a:lnTo>
                    <a:pt x="10441" y="18321"/>
                  </a:lnTo>
                  <a:cubicBezTo>
                    <a:pt x="10513" y="18297"/>
                    <a:pt x="10561" y="18202"/>
                    <a:pt x="10537" y="18130"/>
                  </a:cubicBezTo>
                  <a:cubicBezTo>
                    <a:pt x="8486" y="11428"/>
                    <a:pt x="5003" y="5275"/>
                    <a:pt x="329" y="51"/>
                  </a:cubicBezTo>
                  <a:cubicBezTo>
                    <a:pt x="293" y="16"/>
                    <a:pt x="253" y="1"/>
                    <a:pt x="2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2"/>
            <p:cNvSpPr/>
            <p:nvPr/>
          </p:nvSpPr>
          <p:spPr>
            <a:xfrm rot="10800000">
              <a:off x="5299425" y="762625"/>
              <a:ext cx="51300" cy="416225"/>
            </a:xfrm>
            <a:custGeom>
              <a:avLst/>
              <a:gdLst/>
              <a:ahLst/>
              <a:cxnLst/>
              <a:rect l="l" t="t" r="r" b="b"/>
              <a:pathLst>
                <a:path w="2052" h="16649" extrusionOk="0">
                  <a:moveTo>
                    <a:pt x="597" y="1"/>
                  </a:moveTo>
                  <a:cubicBezTo>
                    <a:pt x="525" y="1"/>
                    <a:pt x="453" y="49"/>
                    <a:pt x="453" y="144"/>
                  </a:cubicBezTo>
                  <a:cubicBezTo>
                    <a:pt x="0" y="5630"/>
                    <a:pt x="430" y="11163"/>
                    <a:pt x="1741" y="16529"/>
                  </a:cubicBezTo>
                  <a:cubicBezTo>
                    <a:pt x="1765" y="16601"/>
                    <a:pt x="1813" y="16648"/>
                    <a:pt x="1884" y="16648"/>
                  </a:cubicBezTo>
                  <a:lnTo>
                    <a:pt x="1908" y="16648"/>
                  </a:lnTo>
                  <a:cubicBezTo>
                    <a:pt x="2004" y="16625"/>
                    <a:pt x="2051" y="16553"/>
                    <a:pt x="2028" y="16481"/>
                  </a:cubicBezTo>
                  <a:cubicBezTo>
                    <a:pt x="740" y="11139"/>
                    <a:pt x="310" y="5630"/>
                    <a:pt x="740" y="168"/>
                  </a:cubicBezTo>
                  <a:cubicBezTo>
                    <a:pt x="740" y="72"/>
                    <a:pt x="692" y="1"/>
                    <a:pt x="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2"/>
            <p:cNvSpPr/>
            <p:nvPr/>
          </p:nvSpPr>
          <p:spPr>
            <a:xfrm rot="10800000">
              <a:off x="5398725" y="917050"/>
              <a:ext cx="101075" cy="225925"/>
            </a:xfrm>
            <a:custGeom>
              <a:avLst/>
              <a:gdLst/>
              <a:ahLst/>
              <a:cxnLst/>
              <a:rect l="l" t="t" r="r" b="b"/>
              <a:pathLst>
                <a:path w="4043" h="9037" extrusionOk="0">
                  <a:moveTo>
                    <a:pt x="3821" y="0"/>
                  </a:moveTo>
                  <a:cubicBezTo>
                    <a:pt x="3787" y="0"/>
                    <a:pt x="3753" y="13"/>
                    <a:pt x="3721" y="45"/>
                  </a:cubicBezTo>
                  <a:cubicBezTo>
                    <a:pt x="1217" y="2263"/>
                    <a:pt x="1" y="5602"/>
                    <a:pt x="478" y="8917"/>
                  </a:cubicBezTo>
                  <a:cubicBezTo>
                    <a:pt x="502" y="8988"/>
                    <a:pt x="549" y="9036"/>
                    <a:pt x="621" y="9036"/>
                  </a:cubicBezTo>
                  <a:lnTo>
                    <a:pt x="645" y="9036"/>
                  </a:lnTo>
                  <a:cubicBezTo>
                    <a:pt x="740" y="9012"/>
                    <a:pt x="788" y="8941"/>
                    <a:pt x="788" y="8869"/>
                  </a:cubicBezTo>
                  <a:cubicBezTo>
                    <a:pt x="311" y="5649"/>
                    <a:pt x="1479" y="2430"/>
                    <a:pt x="3912" y="259"/>
                  </a:cubicBezTo>
                  <a:cubicBezTo>
                    <a:pt x="4043" y="166"/>
                    <a:pt x="3940" y="0"/>
                    <a:pt x="3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2"/>
            <p:cNvSpPr/>
            <p:nvPr/>
          </p:nvSpPr>
          <p:spPr>
            <a:xfrm rot="10800000">
              <a:off x="4906500" y="845500"/>
              <a:ext cx="127025" cy="304250"/>
            </a:xfrm>
            <a:custGeom>
              <a:avLst/>
              <a:gdLst/>
              <a:ahLst/>
              <a:cxnLst/>
              <a:rect l="l" t="t" r="r" b="b"/>
              <a:pathLst>
                <a:path w="5081" h="12170" extrusionOk="0">
                  <a:moveTo>
                    <a:pt x="257" y="1"/>
                  </a:moveTo>
                  <a:cubicBezTo>
                    <a:pt x="191" y="1"/>
                    <a:pt x="120" y="63"/>
                    <a:pt x="120" y="125"/>
                  </a:cubicBezTo>
                  <a:cubicBezTo>
                    <a:pt x="1" y="1198"/>
                    <a:pt x="25" y="2271"/>
                    <a:pt x="239" y="3321"/>
                  </a:cubicBezTo>
                  <a:cubicBezTo>
                    <a:pt x="740" y="5849"/>
                    <a:pt x="2219" y="8067"/>
                    <a:pt x="3602" y="10190"/>
                  </a:cubicBezTo>
                  <a:cubicBezTo>
                    <a:pt x="4008" y="10810"/>
                    <a:pt x="4413" y="11454"/>
                    <a:pt x="4818" y="12098"/>
                  </a:cubicBezTo>
                  <a:cubicBezTo>
                    <a:pt x="4842" y="12145"/>
                    <a:pt x="4890" y="12169"/>
                    <a:pt x="4938" y="12169"/>
                  </a:cubicBezTo>
                  <a:cubicBezTo>
                    <a:pt x="4962" y="12169"/>
                    <a:pt x="4985" y="12169"/>
                    <a:pt x="5009" y="12145"/>
                  </a:cubicBezTo>
                  <a:cubicBezTo>
                    <a:pt x="5081" y="12098"/>
                    <a:pt x="5081" y="12002"/>
                    <a:pt x="5057" y="11955"/>
                  </a:cubicBezTo>
                  <a:cubicBezTo>
                    <a:pt x="4651" y="11311"/>
                    <a:pt x="4246" y="10667"/>
                    <a:pt x="3841" y="10047"/>
                  </a:cubicBezTo>
                  <a:cubicBezTo>
                    <a:pt x="2457" y="7924"/>
                    <a:pt x="1026" y="5730"/>
                    <a:pt x="525" y="3249"/>
                  </a:cubicBezTo>
                  <a:cubicBezTo>
                    <a:pt x="335" y="2224"/>
                    <a:pt x="287" y="1198"/>
                    <a:pt x="430" y="172"/>
                  </a:cubicBezTo>
                  <a:cubicBezTo>
                    <a:pt x="430" y="77"/>
                    <a:pt x="358" y="5"/>
                    <a:pt x="287" y="5"/>
                  </a:cubicBezTo>
                  <a:cubicBezTo>
                    <a:pt x="277" y="2"/>
                    <a:pt x="267" y="1"/>
                    <a:pt x="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2"/>
            <p:cNvSpPr/>
            <p:nvPr/>
          </p:nvSpPr>
          <p:spPr>
            <a:xfrm rot="10800000">
              <a:off x="5133675" y="924225"/>
              <a:ext cx="48900" cy="159975"/>
            </a:xfrm>
            <a:custGeom>
              <a:avLst/>
              <a:gdLst/>
              <a:ahLst/>
              <a:cxnLst/>
              <a:rect l="l" t="t" r="r" b="b"/>
              <a:pathLst>
                <a:path w="1956" h="6399" extrusionOk="0">
                  <a:moveTo>
                    <a:pt x="725" y="1"/>
                  </a:moveTo>
                  <a:cubicBezTo>
                    <a:pt x="661" y="1"/>
                    <a:pt x="592" y="47"/>
                    <a:pt x="572" y="126"/>
                  </a:cubicBezTo>
                  <a:cubicBezTo>
                    <a:pt x="0" y="2249"/>
                    <a:pt x="382" y="4539"/>
                    <a:pt x="1670" y="6351"/>
                  </a:cubicBezTo>
                  <a:cubicBezTo>
                    <a:pt x="1693" y="6375"/>
                    <a:pt x="1741" y="6399"/>
                    <a:pt x="1789" y="6399"/>
                  </a:cubicBezTo>
                  <a:cubicBezTo>
                    <a:pt x="1813" y="6399"/>
                    <a:pt x="1860" y="6399"/>
                    <a:pt x="1884" y="6375"/>
                  </a:cubicBezTo>
                  <a:cubicBezTo>
                    <a:pt x="1932" y="6327"/>
                    <a:pt x="1956" y="6232"/>
                    <a:pt x="1908" y="6160"/>
                  </a:cubicBezTo>
                  <a:cubicBezTo>
                    <a:pt x="692" y="4419"/>
                    <a:pt x="310" y="2249"/>
                    <a:pt x="859" y="198"/>
                  </a:cubicBezTo>
                  <a:cubicBezTo>
                    <a:pt x="883" y="126"/>
                    <a:pt x="835" y="31"/>
                    <a:pt x="763" y="7"/>
                  </a:cubicBezTo>
                  <a:cubicBezTo>
                    <a:pt x="751" y="3"/>
                    <a:pt x="738" y="1"/>
                    <a:pt x="7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2"/>
            <p:cNvSpPr/>
            <p:nvPr/>
          </p:nvSpPr>
          <p:spPr>
            <a:xfrm rot="10800000">
              <a:off x="5190300" y="753075"/>
              <a:ext cx="150150" cy="285325"/>
            </a:xfrm>
            <a:custGeom>
              <a:avLst/>
              <a:gdLst/>
              <a:ahLst/>
              <a:cxnLst/>
              <a:rect l="l" t="t" r="r" b="b"/>
              <a:pathLst>
                <a:path w="6006" h="11413" extrusionOk="0">
                  <a:moveTo>
                    <a:pt x="214" y="0"/>
                  </a:moveTo>
                  <a:cubicBezTo>
                    <a:pt x="97" y="0"/>
                    <a:pt x="0" y="155"/>
                    <a:pt x="114" y="250"/>
                  </a:cubicBezTo>
                  <a:cubicBezTo>
                    <a:pt x="3286" y="3112"/>
                    <a:pt x="5266" y="7047"/>
                    <a:pt x="5719" y="11293"/>
                  </a:cubicBezTo>
                  <a:cubicBezTo>
                    <a:pt x="5719" y="11364"/>
                    <a:pt x="5790" y="11412"/>
                    <a:pt x="5862" y="11412"/>
                  </a:cubicBezTo>
                  <a:cubicBezTo>
                    <a:pt x="5957" y="11412"/>
                    <a:pt x="6005" y="11340"/>
                    <a:pt x="6005" y="11245"/>
                  </a:cubicBezTo>
                  <a:cubicBezTo>
                    <a:pt x="5576" y="6928"/>
                    <a:pt x="3548" y="2945"/>
                    <a:pt x="305" y="35"/>
                  </a:cubicBezTo>
                  <a:cubicBezTo>
                    <a:pt x="275" y="11"/>
                    <a:pt x="24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2"/>
            <p:cNvSpPr/>
            <p:nvPr/>
          </p:nvSpPr>
          <p:spPr>
            <a:xfrm rot="10800000">
              <a:off x="5400800" y="877100"/>
              <a:ext cx="61425" cy="176400"/>
            </a:xfrm>
            <a:custGeom>
              <a:avLst/>
              <a:gdLst/>
              <a:ahLst/>
              <a:cxnLst/>
              <a:rect l="l" t="t" r="r" b="b"/>
              <a:pathLst>
                <a:path w="2457" h="7056" extrusionOk="0">
                  <a:moveTo>
                    <a:pt x="159" y="0"/>
                  </a:moveTo>
                  <a:cubicBezTo>
                    <a:pt x="137" y="0"/>
                    <a:pt x="116" y="6"/>
                    <a:pt x="96" y="19"/>
                  </a:cubicBezTo>
                  <a:cubicBezTo>
                    <a:pt x="24" y="43"/>
                    <a:pt x="0" y="139"/>
                    <a:pt x="24" y="210"/>
                  </a:cubicBezTo>
                  <a:cubicBezTo>
                    <a:pt x="1169" y="2476"/>
                    <a:pt x="2147" y="4694"/>
                    <a:pt x="1670" y="6864"/>
                  </a:cubicBezTo>
                  <a:cubicBezTo>
                    <a:pt x="1670" y="6960"/>
                    <a:pt x="1717" y="7031"/>
                    <a:pt x="1789" y="7055"/>
                  </a:cubicBezTo>
                  <a:lnTo>
                    <a:pt x="1813" y="7055"/>
                  </a:lnTo>
                  <a:cubicBezTo>
                    <a:pt x="1884" y="7055"/>
                    <a:pt x="1956" y="7007"/>
                    <a:pt x="1980" y="6936"/>
                  </a:cubicBezTo>
                  <a:cubicBezTo>
                    <a:pt x="2457" y="4646"/>
                    <a:pt x="1455" y="2380"/>
                    <a:pt x="286" y="91"/>
                  </a:cubicBezTo>
                  <a:cubicBezTo>
                    <a:pt x="269" y="39"/>
                    <a:pt x="21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 name="Google Shape;282;p22"/>
          <p:cNvGrpSpPr/>
          <p:nvPr/>
        </p:nvGrpSpPr>
        <p:grpSpPr>
          <a:xfrm>
            <a:off x="7586193" y="1628106"/>
            <a:ext cx="695088" cy="797776"/>
            <a:chOff x="8745775" y="2016425"/>
            <a:chExt cx="967685" cy="1110645"/>
          </a:xfrm>
        </p:grpSpPr>
        <p:sp>
          <p:nvSpPr>
            <p:cNvPr id="283" name="Google Shape;283;p22"/>
            <p:cNvSpPr/>
            <p:nvPr/>
          </p:nvSpPr>
          <p:spPr>
            <a:xfrm>
              <a:off x="9230138" y="2016425"/>
              <a:ext cx="159740" cy="235271"/>
            </a:xfrm>
            <a:custGeom>
              <a:avLst/>
              <a:gdLst/>
              <a:ahLst/>
              <a:cxnLst/>
              <a:rect l="l" t="t" r="r" b="b"/>
              <a:pathLst>
                <a:path w="3579" h="5271" extrusionOk="0">
                  <a:moveTo>
                    <a:pt x="239" y="0"/>
                  </a:moveTo>
                  <a:cubicBezTo>
                    <a:pt x="48" y="0"/>
                    <a:pt x="1" y="286"/>
                    <a:pt x="215" y="310"/>
                  </a:cubicBezTo>
                  <a:cubicBezTo>
                    <a:pt x="1241" y="405"/>
                    <a:pt x="1956" y="787"/>
                    <a:pt x="2362" y="1431"/>
                  </a:cubicBezTo>
                  <a:cubicBezTo>
                    <a:pt x="3244" y="2838"/>
                    <a:pt x="2433" y="5056"/>
                    <a:pt x="2433" y="5056"/>
                  </a:cubicBezTo>
                  <a:cubicBezTo>
                    <a:pt x="2386" y="5152"/>
                    <a:pt x="2433" y="5223"/>
                    <a:pt x="2505" y="5271"/>
                  </a:cubicBezTo>
                  <a:lnTo>
                    <a:pt x="2553" y="5271"/>
                  </a:lnTo>
                  <a:cubicBezTo>
                    <a:pt x="2624" y="5271"/>
                    <a:pt x="2672" y="5223"/>
                    <a:pt x="2696" y="5176"/>
                  </a:cubicBezTo>
                  <a:cubicBezTo>
                    <a:pt x="2719" y="5080"/>
                    <a:pt x="3578" y="2791"/>
                    <a:pt x="2624" y="1264"/>
                  </a:cubicBezTo>
                  <a:cubicBezTo>
                    <a:pt x="2171" y="525"/>
                    <a:pt x="1360" y="119"/>
                    <a:pt x="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2"/>
            <p:cNvSpPr/>
            <p:nvPr/>
          </p:nvSpPr>
          <p:spPr>
            <a:xfrm>
              <a:off x="9026832" y="2144390"/>
              <a:ext cx="284264" cy="129665"/>
            </a:xfrm>
            <a:custGeom>
              <a:avLst/>
              <a:gdLst/>
              <a:ahLst/>
              <a:cxnLst/>
              <a:rect l="l" t="t" r="r" b="b"/>
              <a:pathLst>
                <a:path w="6369" h="2905" extrusionOk="0">
                  <a:moveTo>
                    <a:pt x="3813" y="1"/>
                  </a:moveTo>
                  <a:cubicBezTo>
                    <a:pt x="2560" y="1"/>
                    <a:pt x="1091" y="450"/>
                    <a:pt x="0" y="2165"/>
                  </a:cubicBezTo>
                  <a:lnTo>
                    <a:pt x="6177" y="2905"/>
                  </a:lnTo>
                  <a:lnTo>
                    <a:pt x="6368" y="544"/>
                  </a:lnTo>
                  <a:cubicBezTo>
                    <a:pt x="6306" y="544"/>
                    <a:pt x="5190" y="1"/>
                    <a:pt x="38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2"/>
            <p:cNvSpPr/>
            <p:nvPr/>
          </p:nvSpPr>
          <p:spPr>
            <a:xfrm>
              <a:off x="9346186" y="2198442"/>
              <a:ext cx="254450" cy="223621"/>
            </a:xfrm>
            <a:custGeom>
              <a:avLst/>
              <a:gdLst/>
              <a:ahLst/>
              <a:cxnLst/>
              <a:rect l="l" t="t" r="r" b="b"/>
              <a:pathLst>
                <a:path w="5701" h="5010" extrusionOk="0">
                  <a:moveTo>
                    <a:pt x="1240" y="0"/>
                  </a:moveTo>
                  <a:lnTo>
                    <a:pt x="0" y="1980"/>
                  </a:lnTo>
                  <a:lnTo>
                    <a:pt x="5462" y="5009"/>
                  </a:lnTo>
                  <a:cubicBezTo>
                    <a:pt x="5700" y="740"/>
                    <a:pt x="1312" y="48"/>
                    <a:pt x="1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2"/>
            <p:cNvSpPr/>
            <p:nvPr/>
          </p:nvSpPr>
          <p:spPr>
            <a:xfrm>
              <a:off x="8745775" y="2222991"/>
              <a:ext cx="599147" cy="833380"/>
            </a:xfrm>
            <a:custGeom>
              <a:avLst/>
              <a:gdLst/>
              <a:ahLst/>
              <a:cxnLst/>
              <a:rect l="l" t="t" r="r" b="b"/>
              <a:pathLst>
                <a:path w="13424" h="18671" extrusionOk="0">
                  <a:moveTo>
                    <a:pt x="8538" y="0"/>
                  </a:moveTo>
                  <a:cubicBezTo>
                    <a:pt x="7694" y="0"/>
                    <a:pt x="6662" y="229"/>
                    <a:pt x="5415" y="738"/>
                  </a:cubicBezTo>
                  <a:cubicBezTo>
                    <a:pt x="1" y="4435"/>
                    <a:pt x="931" y="13164"/>
                    <a:pt x="3674" y="17839"/>
                  </a:cubicBezTo>
                  <a:cubicBezTo>
                    <a:pt x="4158" y="18424"/>
                    <a:pt x="4651" y="18671"/>
                    <a:pt x="5137" y="18671"/>
                  </a:cubicBezTo>
                  <a:cubicBezTo>
                    <a:pt x="7068" y="18671"/>
                    <a:pt x="8888" y="14774"/>
                    <a:pt x="9612" y="12735"/>
                  </a:cubicBezTo>
                  <a:cubicBezTo>
                    <a:pt x="12012" y="7651"/>
                    <a:pt x="13423" y="0"/>
                    <a:pt x="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2"/>
            <p:cNvSpPr/>
            <p:nvPr/>
          </p:nvSpPr>
          <p:spPr>
            <a:xfrm>
              <a:off x="9075081" y="2319355"/>
              <a:ext cx="638379" cy="807715"/>
            </a:xfrm>
            <a:custGeom>
              <a:avLst/>
              <a:gdLst/>
              <a:ahLst/>
              <a:cxnLst/>
              <a:rect l="l" t="t" r="r" b="b"/>
              <a:pathLst>
                <a:path w="14303" h="18096" extrusionOk="0">
                  <a:moveTo>
                    <a:pt x="8128" y="0"/>
                  </a:moveTo>
                  <a:cubicBezTo>
                    <a:pt x="4997" y="0"/>
                    <a:pt x="2518" y="5728"/>
                    <a:pt x="1662" y="10385"/>
                  </a:cubicBezTo>
                  <a:cubicBezTo>
                    <a:pt x="954" y="12795"/>
                    <a:pt x="1" y="18096"/>
                    <a:pt x="2792" y="18096"/>
                  </a:cubicBezTo>
                  <a:cubicBezTo>
                    <a:pt x="3012" y="18096"/>
                    <a:pt x="3254" y="18063"/>
                    <a:pt x="3522" y="17994"/>
                  </a:cubicBezTo>
                  <a:cubicBezTo>
                    <a:pt x="8483" y="15799"/>
                    <a:pt x="14303" y="9241"/>
                    <a:pt x="12061" y="3063"/>
                  </a:cubicBezTo>
                  <a:cubicBezTo>
                    <a:pt x="10689" y="884"/>
                    <a:pt x="9358" y="0"/>
                    <a:pt x="8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2"/>
            <p:cNvSpPr/>
            <p:nvPr/>
          </p:nvSpPr>
          <p:spPr>
            <a:xfrm>
              <a:off x="9086284" y="2174563"/>
              <a:ext cx="204283" cy="175103"/>
            </a:xfrm>
            <a:custGeom>
              <a:avLst/>
              <a:gdLst/>
              <a:ahLst/>
              <a:cxnLst/>
              <a:rect l="l" t="t" r="r" b="b"/>
              <a:pathLst>
                <a:path w="4577" h="3923" extrusionOk="0">
                  <a:moveTo>
                    <a:pt x="3612" y="1"/>
                  </a:moveTo>
                  <a:cubicBezTo>
                    <a:pt x="2231" y="1"/>
                    <a:pt x="0" y="2438"/>
                    <a:pt x="2031" y="3922"/>
                  </a:cubicBezTo>
                  <a:cubicBezTo>
                    <a:pt x="2770" y="2992"/>
                    <a:pt x="3629" y="2133"/>
                    <a:pt x="4535" y="1370"/>
                  </a:cubicBezTo>
                  <a:cubicBezTo>
                    <a:pt x="4576" y="386"/>
                    <a:pt x="4161" y="1"/>
                    <a:pt x="3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2"/>
            <p:cNvSpPr/>
            <p:nvPr/>
          </p:nvSpPr>
          <p:spPr>
            <a:xfrm>
              <a:off x="9373858" y="2229596"/>
              <a:ext cx="153134" cy="191395"/>
            </a:xfrm>
            <a:custGeom>
              <a:avLst/>
              <a:gdLst/>
              <a:ahLst/>
              <a:cxnLst/>
              <a:rect l="l" t="t" r="r" b="b"/>
              <a:pathLst>
                <a:path w="3431" h="4288" extrusionOk="0">
                  <a:moveTo>
                    <a:pt x="1047" y="0"/>
                  </a:moveTo>
                  <a:cubicBezTo>
                    <a:pt x="714" y="0"/>
                    <a:pt x="353" y="220"/>
                    <a:pt x="0" y="757"/>
                  </a:cubicBezTo>
                  <a:cubicBezTo>
                    <a:pt x="310" y="1902"/>
                    <a:pt x="501" y="3095"/>
                    <a:pt x="573" y="4287"/>
                  </a:cubicBezTo>
                  <a:cubicBezTo>
                    <a:pt x="3431" y="4268"/>
                    <a:pt x="2517" y="0"/>
                    <a:pt x="1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2"/>
            <p:cNvSpPr/>
            <p:nvPr/>
          </p:nvSpPr>
          <p:spPr>
            <a:xfrm>
              <a:off x="9204608" y="2168225"/>
              <a:ext cx="262975" cy="203268"/>
            </a:xfrm>
            <a:custGeom>
              <a:avLst/>
              <a:gdLst/>
              <a:ahLst/>
              <a:cxnLst/>
              <a:rect l="l" t="t" r="r" b="b"/>
              <a:pathLst>
                <a:path w="5892" h="4554" extrusionOk="0">
                  <a:moveTo>
                    <a:pt x="2667" y="0"/>
                  </a:moveTo>
                  <a:cubicBezTo>
                    <a:pt x="1610" y="0"/>
                    <a:pt x="676" y="557"/>
                    <a:pt x="382" y="1441"/>
                  </a:cubicBezTo>
                  <a:cubicBezTo>
                    <a:pt x="0" y="2609"/>
                    <a:pt x="859" y="3945"/>
                    <a:pt x="2266" y="4398"/>
                  </a:cubicBezTo>
                  <a:cubicBezTo>
                    <a:pt x="2598" y="4503"/>
                    <a:pt x="2932" y="4553"/>
                    <a:pt x="3253" y="4553"/>
                  </a:cubicBezTo>
                  <a:cubicBezTo>
                    <a:pt x="4315" y="4553"/>
                    <a:pt x="5240" y="4007"/>
                    <a:pt x="5533" y="3110"/>
                  </a:cubicBezTo>
                  <a:cubicBezTo>
                    <a:pt x="5891" y="1942"/>
                    <a:pt x="5056" y="606"/>
                    <a:pt x="3625" y="153"/>
                  </a:cubicBezTo>
                  <a:cubicBezTo>
                    <a:pt x="3304" y="49"/>
                    <a:pt x="2980" y="0"/>
                    <a:pt x="26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2"/>
            <p:cNvSpPr/>
            <p:nvPr/>
          </p:nvSpPr>
          <p:spPr>
            <a:xfrm>
              <a:off x="8955508" y="2205851"/>
              <a:ext cx="489708" cy="916490"/>
            </a:xfrm>
            <a:custGeom>
              <a:avLst/>
              <a:gdLst/>
              <a:ahLst/>
              <a:cxnLst/>
              <a:rect l="l" t="t" r="r" b="b"/>
              <a:pathLst>
                <a:path w="10972" h="20533" extrusionOk="0">
                  <a:moveTo>
                    <a:pt x="8320" y="1"/>
                  </a:moveTo>
                  <a:cubicBezTo>
                    <a:pt x="6304" y="1"/>
                    <a:pt x="3494" y="3868"/>
                    <a:pt x="1813" y="9088"/>
                  </a:cubicBezTo>
                  <a:cubicBezTo>
                    <a:pt x="0" y="14717"/>
                    <a:pt x="191" y="19821"/>
                    <a:pt x="2218" y="20465"/>
                  </a:cubicBezTo>
                  <a:cubicBezTo>
                    <a:pt x="2361" y="20510"/>
                    <a:pt x="2510" y="20533"/>
                    <a:pt x="2663" y="20533"/>
                  </a:cubicBezTo>
                  <a:cubicBezTo>
                    <a:pt x="4680" y="20533"/>
                    <a:pt x="7496" y="16681"/>
                    <a:pt x="9159" y="11450"/>
                  </a:cubicBezTo>
                  <a:cubicBezTo>
                    <a:pt x="10971" y="5821"/>
                    <a:pt x="10804" y="717"/>
                    <a:pt x="8777" y="73"/>
                  </a:cubicBezTo>
                  <a:cubicBezTo>
                    <a:pt x="8630" y="25"/>
                    <a:pt x="8478" y="1"/>
                    <a:pt x="8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2"/>
            <p:cNvSpPr/>
            <p:nvPr/>
          </p:nvSpPr>
          <p:spPr>
            <a:xfrm>
              <a:off x="8979967" y="2337387"/>
              <a:ext cx="190358" cy="697824"/>
            </a:xfrm>
            <a:custGeom>
              <a:avLst/>
              <a:gdLst/>
              <a:ahLst/>
              <a:cxnLst/>
              <a:rect l="l" t="t" r="r" b="b"/>
              <a:pathLst>
                <a:path w="4265" h="15634" extrusionOk="0">
                  <a:moveTo>
                    <a:pt x="4038" y="1"/>
                  </a:moveTo>
                  <a:cubicBezTo>
                    <a:pt x="4005" y="1"/>
                    <a:pt x="3970" y="11"/>
                    <a:pt x="3936" y="36"/>
                  </a:cubicBezTo>
                  <a:cubicBezTo>
                    <a:pt x="3793" y="179"/>
                    <a:pt x="1" y="3637"/>
                    <a:pt x="96" y="15491"/>
                  </a:cubicBezTo>
                  <a:cubicBezTo>
                    <a:pt x="96" y="15586"/>
                    <a:pt x="168" y="15634"/>
                    <a:pt x="263" y="15634"/>
                  </a:cubicBezTo>
                  <a:cubicBezTo>
                    <a:pt x="335" y="15634"/>
                    <a:pt x="406" y="15586"/>
                    <a:pt x="406" y="15491"/>
                  </a:cubicBezTo>
                  <a:cubicBezTo>
                    <a:pt x="311" y="3780"/>
                    <a:pt x="4103" y="298"/>
                    <a:pt x="4151" y="274"/>
                  </a:cubicBezTo>
                  <a:cubicBezTo>
                    <a:pt x="4265" y="160"/>
                    <a:pt x="4167" y="1"/>
                    <a:pt x="40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2"/>
            <p:cNvSpPr/>
            <p:nvPr/>
          </p:nvSpPr>
          <p:spPr>
            <a:xfrm>
              <a:off x="9149218" y="2412194"/>
              <a:ext cx="277882" cy="677336"/>
            </a:xfrm>
            <a:custGeom>
              <a:avLst/>
              <a:gdLst/>
              <a:ahLst/>
              <a:cxnLst/>
              <a:rect l="l" t="t" r="r" b="b"/>
              <a:pathLst>
                <a:path w="6226" h="15175" extrusionOk="0">
                  <a:moveTo>
                    <a:pt x="6054" y="1"/>
                  </a:moveTo>
                  <a:cubicBezTo>
                    <a:pt x="5993" y="1"/>
                    <a:pt x="5940" y="63"/>
                    <a:pt x="5940" y="125"/>
                  </a:cubicBezTo>
                  <a:cubicBezTo>
                    <a:pt x="5916" y="244"/>
                    <a:pt x="5081" y="10118"/>
                    <a:pt x="96" y="14912"/>
                  </a:cubicBezTo>
                  <a:cubicBezTo>
                    <a:pt x="1" y="15007"/>
                    <a:pt x="72" y="15174"/>
                    <a:pt x="216" y="15174"/>
                  </a:cubicBezTo>
                  <a:cubicBezTo>
                    <a:pt x="239" y="15174"/>
                    <a:pt x="287" y="15150"/>
                    <a:pt x="311" y="15127"/>
                  </a:cubicBezTo>
                  <a:cubicBezTo>
                    <a:pt x="5367" y="10261"/>
                    <a:pt x="6226" y="268"/>
                    <a:pt x="6226" y="148"/>
                  </a:cubicBezTo>
                  <a:cubicBezTo>
                    <a:pt x="6226" y="77"/>
                    <a:pt x="6178" y="5"/>
                    <a:pt x="6083" y="5"/>
                  </a:cubicBezTo>
                  <a:cubicBezTo>
                    <a:pt x="6073" y="2"/>
                    <a:pt x="6064" y="1"/>
                    <a:pt x="60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2"/>
            <p:cNvSpPr/>
            <p:nvPr/>
          </p:nvSpPr>
          <p:spPr>
            <a:xfrm>
              <a:off x="9269550" y="2276462"/>
              <a:ext cx="96897" cy="125067"/>
            </a:xfrm>
            <a:custGeom>
              <a:avLst/>
              <a:gdLst/>
              <a:ahLst/>
              <a:cxnLst/>
              <a:rect l="l" t="t" r="r" b="b"/>
              <a:pathLst>
                <a:path w="2171" h="2802" extrusionOk="0">
                  <a:moveTo>
                    <a:pt x="864" y="0"/>
                  </a:moveTo>
                  <a:cubicBezTo>
                    <a:pt x="561" y="0"/>
                    <a:pt x="284" y="174"/>
                    <a:pt x="143" y="614"/>
                  </a:cubicBezTo>
                  <a:cubicBezTo>
                    <a:pt x="0" y="1043"/>
                    <a:pt x="24" y="1496"/>
                    <a:pt x="191" y="1925"/>
                  </a:cubicBezTo>
                  <a:cubicBezTo>
                    <a:pt x="358" y="2331"/>
                    <a:pt x="716" y="2665"/>
                    <a:pt x="1169" y="2784"/>
                  </a:cubicBezTo>
                  <a:cubicBezTo>
                    <a:pt x="1228" y="2796"/>
                    <a:pt x="1300" y="2802"/>
                    <a:pt x="1371" y="2802"/>
                  </a:cubicBezTo>
                  <a:cubicBezTo>
                    <a:pt x="1443" y="2802"/>
                    <a:pt x="1515" y="2796"/>
                    <a:pt x="1574" y="2784"/>
                  </a:cubicBezTo>
                  <a:cubicBezTo>
                    <a:pt x="1813" y="2641"/>
                    <a:pt x="1956" y="2426"/>
                    <a:pt x="2027" y="2188"/>
                  </a:cubicBezTo>
                  <a:cubicBezTo>
                    <a:pt x="2147" y="1830"/>
                    <a:pt x="2170" y="1448"/>
                    <a:pt x="2099" y="1067"/>
                  </a:cubicBezTo>
                  <a:cubicBezTo>
                    <a:pt x="1978" y="510"/>
                    <a:pt x="1383" y="0"/>
                    <a:pt x="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2"/>
            <p:cNvSpPr/>
            <p:nvPr/>
          </p:nvSpPr>
          <p:spPr>
            <a:xfrm>
              <a:off x="9506911" y="2442768"/>
              <a:ext cx="95871" cy="125648"/>
            </a:xfrm>
            <a:custGeom>
              <a:avLst/>
              <a:gdLst/>
              <a:ahLst/>
              <a:cxnLst/>
              <a:rect l="l" t="t" r="r" b="b"/>
              <a:pathLst>
                <a:path w="2148" h="2815" extrusionOk="0">
                  <a:moveTo>
                    <a:pt x="824" y="1"/>
                  </a:moveTo>
                  <a:cubicBezTo>
                    <a:pt x="522" y="1"/>
                    <a:pt x="251" y="172"/>
                    <a:pt x="120" y="608"/>
                  </a:cubicBezTo>
                  <a:cubicBezTo>
                    <a:pt x="1" y="1038"/>
                    <a:pt x="1" y="1515"/>
                    <a:pt x="168" y="1920"/>
                  </a:cubicBezTo>
                  <a:cubicBezTo>
                    <a:pt x="335" y="2349"/>
                    <a:pt x="692" y="2659"/>
                    <a:pt x="1145" y="2779"/>
                  </a:cubicBezTo>
                  <a:cubicBezTo>
                    <a:pt x="1217" y="2803"/>
                    <a:pt x="1289" y="2814"/>
                    <a:pt x="1360" y="2814"/>
                  </a:cubicBezTo>
                  <a:cubicBezTo>
                    <a:pt x="1432" y="2814"/>
                    <a:pt x="1503" y="2803"/>
                    <a:pt x="1575" y="2779"/>
                  </a:cubicBezTo>
                  <a:cubicBezTo>
                    <a:pt x="1789" y="2636"/>
                    <a:pt x="1956" y="2421"/>
                    <a:pt x="2004" y="2182"/>
                  </a:cubicBezTo>
                  <a:cubicBezTo>
                    <a:pt x="2123" y="1825"/>
                    <a:pt x="2147" y="1443"/>
                    <a:pt x="2099" y="1061"/>
                  </a:cubicBezTo>
                  <a:cubicBezTo>
                    <a:pt x="1963" y="517"/>
                    <a:pt x="1347" y="1"/>
                    <a:pt x="8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 name="Google Shape;296;p22"/>
          <p:cNvGrpSpPr/>
          <p:nvPr/>
        </p:nvGrpSpPr>
        <p:grpSpPr>
          <a:xfrm rot="-2700000">
            <a:off x="4888681" y="2053012"/>
            <a:ext cx="510405" cy="472606"/>
            <a:chOff x="755350" y="1002550"/>
            <a:chExt cx="434100" cy="402000"/>
          </a:xfrm>
        </p:grpSpPr>
        <p:sp>
          <p:nvSpPr>
            <p:cNvPr id="297" name="Google Shape;297;p22"/>
            <p:cNvSpPr/>
            <p:nvPr/>
          </p:nvSpPr>
          <p:spPr>
            <a:xfrm>
              <a:off x="755350" y="1042325"/>
              <a:ext cx="434100" cy="362225"/>
            </a:xfrm>
            <a:custGeom>
              <a:avLst/>
              <a:gdLst/>
              <a:ahLst/>
              <a:cxnLst/>
              <a:rect l="l" t="t" r="r" b="b"/>
              <a:pathLst>
                <a:path w="17364" h="14489" extrusionOk="0">
                  <a:moveTo>
                    <a:pt x="7766" y="1"/>
                  </a:moveTo>
                  <a:cubicBezTo>
                    <a:pt x="6599" y="1"/>
                    <a:pt x="5495" y="176"/>
                    <a:pt x="4580" y="532"/>
                  </a:cubicBezTo>
                  <a:cubicBezTo>
                    <a:pt x="1646" y="1700"/>
                    <a:pt x="1" y="3418"/>
                    <a:pt x="430" y="6709"/>
                  </a:cubicBezTo>
                  <a:cubicBezTo>
                    <a:pt x="788" y="9499"/>
                    <a:pt x="2410" y="11980"/>
                    <a:pt x="4842" y="13411"/>
                  </a:cubicBezTo>
                  <a:cubicBezTo>
                    <a:pt x="6129" y="14130"/>
                    <a:pt x="7558" y="14488"/>
                    <a:pt x="8984" y="14488"/>
                  </a:cubicBezTo>
                  <a:cubicBezTo>
                    <a:pt x="10492" y="14488"/>
                    <a:pt x="11997" y="14088"/>
                    <a:pt x="13333" y="13292"/>
                  </a:cubicBezTo>
                  <a:cubicBezTo>
                    <a:pt x="15813" y="11718"/>
                    <a:pt x="17364" y="8593"/>
                    <a:pt x="16887" y="5660"/>
                  </a:cubicBezTo>
                  <a:cubicBezTo>
                    <a:pt x="16299" y="1967"/>
                    <a:pt x="11678" y="1"/>
                    <a:pt x="77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2"/>
            <p:cNvSpPr/>
            <p:nvPr/>
          </p:nvSpPr>
          <p:spPr>
            <a:xfrm>
              <a:off x="897850" y="1002550"/>
              <a:ext cx="268350" cy="174125"/>
            </a:xfrm>
            <a:custGeom>
              <a:avLst/>
              <a:gdLst/>
              <a:ahLst/>
              <a:cxnLst/>
              <a:rect l="l" t="t" r="r" b="b"/>
              <a:pathLst>
                <a:path w="10734" h="6965" extrusionOk="0">
                  <a:moveTo>
                    <a:pt x="6345" y="0"/>
                  </a:moveTo>
                  <a:cubicBezTo>
                    <a:pt x="5439" y="358"/>
                    <a:pt x="5725" y="1956"/>
                    <a:pt x="5725" y="1956"/>
                  </a:cubicBezTo>
                  <a:cubicBezTo>
                    <a:pt x="4888" y="1086"/>
                    <a:pt x="3949" y="800"/>
                    <a:pt x="3077" y="800"/>
                  </a:cubicBezTo>
                  <a:cubicBezTo>
                    <a:pt x="1417" y="800"/>
                    <a:pt x="1" y="1837"/>
                    <a:pt x="1" y="1837"/>
                  </a:cubicBezTo>
                  <a:cubicBezTo>
                    <a:pt x="188" y="1821"/>
                    <a:pt x="370" y="1814"/>
                    <a:pt x="545" y="1814"/>
                  </a:cubicBezTo>
                  <a:cubicBezTo>
                    <a:pt x="2837" y="1814"/>
                    <a:pt x="4032" y="3029"/>
                    <a:pt x="4032" y="3029"/>
                  </a:cubicBezTo>
                  <a:cubicBezTo>
                    <a:pt x="3868" y="3020"/>
                    <a:pt x="3712" y="3016"/>
                    <a:pt x="3564" y="3016"/>
                  </a:cubicBezTo>
                  <a:cubicBezTo>
                    <a:pt x="563" y="3016"/>
                    <a:pt x="693" y="4770"/>
                    <a:pt x="693" y="4770"/>
                  </a:cubicBezTo>
                  <a:cubicBezTo>
                    <a:pt x="1339" y="4433"/>
                    <a:pt x="1851" y="4297"/>
                    <a:pt x="2255" y="4297"/>
                  </a:cubicBezTo>
                  <a:cubicBezTo>
                    <a:pt x="3940" y="4297"/>
                    <a:pt x="3769" y="6654"/>
                    <a:pt x="3769" y="6654"/>
                  </a:cubicBezTo>
                  <a:cubicBezTo>
                    <a:pt x="4362" y="5780"/>
                    <a:pt x="5039" y="5479"/>
                    <a:pt x="5692" y="5479"/>
                  </a:cubicBezTo>
                  <a:cubicBezTo>
                    <a:pt x="7141" y="5479"/>
                    <a:pt x="8468" y="6964"/>
                    <a:pt x="8468" y="6964"/>
                  </a:cubicBezTo>
                  <a:cubicBezTo>
                    <a:pt x="8659" y="4627"/>
                    <a:pt x="7108" y="3983"/>
                    <a:pt x="7108" y="3983"/>
                  </a:cubicBezTo>
                  <a:cubicBezTo>
                    <a:pt x="7539" y="3725"/>
                    <a:pt x="8039" y="3635"/>
                    <a:pt x="8528" y="3635"/>
                  </a:cubicBezTo>
                  <a:cubicBezTo>
                    <a:pt x="9643" y="3635"/>
                    <a:pt x="10697" y="4103"/>
                    <a:pt x="10733" y="4103"/>
                  </a:cubicBezTo>
                  <a:cubicBezTo>
                    <a:pt x="10733" y="4103"/>
                    <a:pt x="10734" y="4103"/>
                    <a:pt x="10734" y="4102"/>
                  </a:cubicBezTo>
                  <a:cubicBezTo>
                    <a:pt x="9756" y="2624"/>
                    <a:pt x="6965" y="2361"/>
                    <a:pt x="6965" y="2361"/>
                  </a:cubicBezTo>
                  <a:lnTo>
                    <a:pt x="63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2"/>
            <p:cNvSpPr/>
            <p:nvPr/>
          </p:nvSpPr>
          <p:spPr>
            <a:xfrm>
              <a:off x="811700" y="1117025"/>
              <a:ext cx="123150" cy="87900"/>
            </a:xfrm>
            <a:custGeom>
              <a:avLst/>
              <a:gdLst/>
              <a:ahLst/>
              <a:cxnLst/>
              <a:rect l="l" t="t" r="r" b="b"/>
              <a:pathLst>
                <a:path w="4926" h="3516" extrusionOk="0">
                  <a:moveTo>
                    <a:pt x="2110" y="0"/>
                  </a:moveTo>
                  <a:cubicBezTo>
                    <a:pt x="1090" y="0"/>
                    <a:pt x="1" y="943"/>
                    <a:pt x="656" y="1980"/>
                  </a:cubicBezTo>
                  <a:cubicBezTo>
                    <a:pt x="895" y="2314"/>
                    <a:pt x="1205" y="2600"/>
                    <a:pt x="1563" y="2815"/>
                  </a:cubicBezTo>
                  <a:cubicBezTo>
                    <a:pt x="1944" y="3101"/>
                    <a:pt x="2350" y="3316"/>
                    <a:pt x="2803" y="3459"/>
                  </a:cubicBezTo>
                  <a:cubicBezTo>
                    <a:pt x="2948" y="3495"/>
                    <a:pt x="3104" y="3516"/>
                    <a:pt x="3260" y="3516"/>
                  </a:cubicBezTo>
                  <a:cubicBezTo>
                    <a:pt x="3616" y="3516"/>
                    <a:pt x="3971" y="3407"/>
                    <a:pt x="4186" y="3125"/>
                  </a:cubicBezTo>
                  <a:cubicBezTo>
                    <a:pt x="4926" y="2147"/>
                    <a:pt x="3447" y="310"/>
                    <a:pt x="2493" y="48"/>
                  </a:cubicBezTo>
                  <a:cubicBezTo>
                    <a:pt x="2369" y="16"/>
                    <a:pt x="2240" y="0"/>
                    <a:pt x="21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300;p22"/>
          <p:cNvGrpSpPr/>
          <p:nvPr/>
        </p:nvGrpSpPr>
        <p:grpSpPr>
          <a:xfrm>
            <a:off x="5001090" y="388969"/>
            <a:ext cx="1140309" cy="1001791"/>
            <a:chOff x="2473840" y="2528419"/>
            <a:chExt cx="1140309" cy="1001791"/>
          </a:xfrm>
        </p:grpSpPr>
        <p:sp>
          <p:nvSpPr>
            <p:cNvPr id="301" name="Google Shape;301;p22"/>
            <p:cNvSpPr/>
            <p:nvPr/>
          </p:nvSpPr>
          <p:spPr>
            <a:xfrm rot="-9611498">
              <a:off x="3031309" y="2603144"/>
              <a:ext cx="520813" cy="457008"/>
            </a:xfrm>
            <a:custGeom>
              <a:avLst/>
              <a:gdLst/>
              <a:ahLst/>
              <a:cxnLst/>
              <a:rect l="l" t="t" r="r" b="b"/>
              <a:pathLst>
                <a:path w="20831" h="18279" extrusionOk="0">
                  <a:moveTo>
                    <a:pt x="13023" y="1"/>
                  </a:moveTo>
                  <a:cubicBezTo>
                    <a:pt x="11577" y="1"/>
                    <a:pt x="10799" y="799"/>
                    <a:pt x="13144" y="2060"/>
                  </a:cubicBezTo>
                  <a:cubicBezTo>
                    <a:pt x="12631" y="1955"/>
                    <a:pt x="10370" y="1611"/>
                    <a:pt x="8573" y="1611"/>
                  </a:cubicBezTo>
                  <a:cubicBezTo>
                    <a:pt x="7111" y="1611"/>
                    <a:pt x="5956" y="1839"/>
                    <a:pt x="6299" y="2609"/>
                  </a:cubicBezTo>
                  <a:cubicBezTo>
                    <a:pt x="7706" y="3801"/>
                    <a:pt x="9423" y="4588"/>
                    <a:pt x="11236" y="4851"/>
                  </a:cubicBezTo>
                  <a:cubicBezTo>
                    <a:pt x="10655" y="4814"/>
                    <a:pt x="10062" y="4792"/>
                    <a:pt x="9464" y="4792"/>
                  </a:cubicBezTo>
                  <a:cubicBezTo>
                    <a:pt x="7334" y="4792"/>
                    <a:pt x="5140" y="5068"/>
                    <a:pt x="3222" y="5924"/>
                  </a:cubicBezTo>
                  <a:cubicBezTo>
                    <a:pt x="2960" y="6043"/>
                    <a:pt x="2769" y="6258"/>
                    <a:pt x="2697" y="6520"/>
                  </a:cubicBezTo>
                  <a:cubicBezTo>
                    <a:pt x="2295" y="7870"/>
                    <a:pt x="5685" y="8437"/>
                    <a:pt x="7381" y="8437"/>
                  </a:cubicBezTo>
                  <a:cubicBezTo>
                    <a:pt x="7694" y="8437"/>
                    <a:pt x="7948" y="8418"/>
                    <a:pt x="8111" y="8381"/>
                  </a:cubicBezTo>
                  <a:lnTo>
                    <a:pt x="8111" y="8381"/>
                  </a:lnTo>
                  <a:cubicBezTo>
                    <a:pt x="5512" y="9048"/>
                    <a:pt x="2173" y="9168"/>
                    <a:pt x="694" y="11744"/>
                  </a:cubicBezTo>
                  <a:cubicBezTo>
                    <a:pt x="0" y="13197"/>
                    <a:pt x="1800" y="13678"/>
                    <a:pt x="3369" y="13678"/>
                  </a:cubicBezTo>
                  <a:cubicBezTo>
                    <a:pt x="4065" y="13678"/>
                    <a:pt x="4716" y="13584"/>
                    <a:pt x="5082" y="13437"/>
                  </a:cubicBezTo>
                  <a:lnTo>
                    <a:pt x="5082" y="13437"/>
                  </a:lnTo>
                  <a:cubicBezTo>
                    <a:pt x="1366" y="16935"/>
                    <a:pt x="1129" y="18279"/>
                    <a:pt x="2288" y="18279"/>
                  </a:cubicBezTo>
                  <a:cubicBezTo>
                    <a:pt x="3792" y="18279"/>
                    <a:pt x="7647" y="16018"/>
                    <a:pt x="9304" y="13270"/>
                  </a:cubicBezTo>
                  <a:lnTo>
                    <a:pt x="9304" y="13270"/>
                  </a:lnTo>
                  <a:cubicBezTo>
                    <a:pt x="7612" y="16560"/>
                    <a:pt x="7552" y="17771"/>
                    <a:pt x="8184" y="17771"/>
                  </a:cubicBezTo>
                  <a:cubicBezTo>
                    <a:pt x="9168" y="17771"/>
                    <a:pt x="11832" y="14830"/>
                    <a:pt x="12619" y="12231"/>
                  </a:cubicBezTo>
                  <a:lnTo>
                    <a:pt x="12619" y="12231"/>
                  </a:lnTo>
                  <a:cubicBezTo>
                    <a:pt x="12259" y="14472"/>
                    <a:pt x="12572" y="15352"/>
                    <a:pt x="13144" y="15352"/>
                  </a:cubicBezTo>
                  <a:cubicBezTo>
                    <a:pt x="14163" y="15352"/>
                    <a:pt x="16005" y="12549"/>
                    <a:pt x="16308" y="9675"/>
                  </a:cubicBezTo>
                  <a:lnTo>
                    <a:pt x="16308" y="9675"/>
                  </a:lnTo>
                  <a:cubicBezTo>
                    <a:pt x="16556" y="11267"/>
                    <a:pt x="16983" y="11909"/>
                    <a:pt x="17447" y="11909"/>
                  </a:cubicBezTo>
                  <a:cubicBezTo>
                    <a:pt x="18946" y="11909"/>
                    <a:pt x="20830" y="5209"/>
                    <a:pt x="18296" y="2227"/>
                  </a:cubicBezTo>
                  <a:cubicBezTo>
                    <a:pt x="18391" y="438"/>
                    <a:pt x="15911" y="963"/>
                    <a:pt x="14646" y="295"/>
                  </a:cubicBezTo>
                  <a:cubicBezTo>
                    <a:pt x="14093" y="95"/>
                    <a:pt x="13519" y="1"/>
                    <a:pt x="130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2"/>
            <p:cNvSpPr/>
            <p:nvPr/>
          </p:nvSpPr>
          <p:spPr>
            <a:xfrm rot="-9611498">
              <a:off x="3128894" y="2644251"/>
              <a:ext cx="329199" cy="353051"/>
            </a:xfrm>
            <a:custGeom>
              <a:avLst/>
              <a:gdLst/>
              <a:ahLst/>
              <a:cxnLst/>
              <a:rect l="l" t="t" r="r" b="b"/>
              <a:pathLst>
                <a:path w="13167" h="14121" extrusionOk="0">
                  <a:moveTo>
                    <a:pt x="13013" y="0"/>
                  </a:moveTo>
                  <a:cubicBezTo>
                    <a:pt x="12961" y="0"/>
                    <a:pt x="12911" y="27"/>
                    <a:pt x="12880" y="73"/>
                  </a:cubicBezTo>
                  <a:cubicBezTo>
                    <a:pt x="8658" y="6322"/>
                    <a:pt x="144" y="13787"/>
                    <a:pt x="72" y="13859"/>
                  </a:cubicBezTo>
                  <a:cubicBezTo>
                    <a:pt x="1" y="13906"/>
                    <a:pt x="1" y="14002"/>
                    <a:pt x="49" y="14073"/>
                  </a:cubicBezTo>
                  <a:cubicBezTo>
                    <a:pt x="72" y="14097"/>
                    <a:pt x="120" y="14121"/>
                    <a:pt x="168" y="14121"/>
                  </a:cubicBezTo>
                  <a:cubicBezTo>
                    <a:pt x="192" y="14121"/>
                    <a:pt x="239" y="14097"/>
                    <a:pt x="263" y="14073"/>
                  </a:cubicBezTo>
                  <a:cubicBezTo>
                    <a:pt x="335" y="14002"/>
                    <a:pt x="8897" y="6513"/>
                    <a:pt x="13119" y="240"/>
                  </a:cubicBezTo>
                  <a:cubicBezTo>
                    <a:pt x="13166" y="168"/>
                    <a:pt x="13166" y="73"/>
                    <a:pt x="13095" y="25"/>
                  </a:cubicBezTo>
                  <a:cubicBezTo>
                    <a:pt x="13069" y="8"/>
                    <a:pt x="13041" y="0"/>
                    <a:pt x="13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2"/>
            <p:cNvSpPr/>
            <p:nvPr/>
          </p:nvSpPr>
          <p:spPr>
            <a:xfrm rot="-9611498">
              <a:off x="3292564" y="2671403"/>
              <a:ext cx="62655" cy="163537"/>
            </a:xfrm>
            <a:custGeom>
              <a:avLst/>
              <a:gdLst/>
              <a:ahLst/>
              <a:cxnLst/>
              <a:rect l="l" t="t" r="r" b="b"/>
              <a:pathLst>
                <a:path w="2506" h="6541" extrusionOk="0">
                  <a:moveTo>
                    <a:pt x="2326" y="1"/>
                  </a:moveTo>
                  <a:cubicBezTo>
                    <a:pt x="2249" y="1"/>
                    <a:pt x="2195" y="65"/>
                    <a:pt x="2195" y="148"/>
                  </a:cubicBezTo>
                  <a:cubicBezTo>
                    <a:pt x="2004" y="2342"/>
                    <a:pt x="1265" y="4465"/>
                    <a:pt x="48" y="6302"/>
                  </a:cubicBezTo>
                  <a:cubicBezTo>
                    <a:pt x="1" y="6373"/>
                    <a:pt x="25" y="6469"/>
                    <a:pt x="96" y="6516"/>
                  </a:cubicBezTo>
                  <a:cubicBezTo>
                    <a:pt x="120" y="6540"/>
                    <a:pt x="144" y="6540"/>
                    <a:pt x="168" y="6540"/>
                  </a:cubicBezTo>
                  <a:cubicBezTo>
                    <a:pt x="215" y="6540"/>
                    <a:pt x="263" y="6516"/>
                    <a:pt x="311" y="6469"/>
                  </a:cubicBezTo>
                  <a:cubicBezTo>
                    <a:pt x="1551" y="4584"/>
                    <a:pt x="2290" y="2414"/>
                    <a:pt x="2505" y="148"/>
                  </a:cubicBezTo>
                  <a:cubicBezTo>
                    <a:pt x="2505" y="77"/>
                    <a:pt x="2434" y="5"/>
                    <a:pt x="2362" y="5"/>
                  </a:cubicBezTo>
                  <a:cubicBezTo>
                    <a:pt x="2349" y="2"/>
                    <a:pt x="2337" y="1"/>
                    <a:pt x="2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2"/>
            <p:cNvSpPr/>
            <p:nvPr/>
          </p:nvSpPr>
          <p:spPr>
            <a:xfrm rot="-9611498">
              <a:off x="3304610" y="2794199"/>
              <a:ext cx="185489" cy="41403"/>
            </a:xfrm>
            <a:custGeom>
              <a:avLst/>
              <a:gdLst/>
              <a:ahLst/>
              <a:cxnLst/>
              <a:rect l="l" t="t" r="r" b="b"/>
              <a:pathLst>
                <a:path w="7419" h="1656" extrusionOk="0">
                  <a:moveTo>
                    <a:pt x="5850" y="0"/>
                  </a:moveTo>
                  <a:cubicBezTo>
                    <a:pt x="4312" y="0"/>
                    <a:pt x="1869" y="203"/>
                    <a:pt x="96" y="1370"/>
                  </a:cubicBezTo>
                  <a:cubicBezTo>
                    <a:pt x="25" y="1417"/>
                    <a:pt x="1" y="1513"/>
                    <a:pt x="48" y="1584"/>
                  </a:cubicBezTo>
                  <a:cubicBezTo>
                    <a:pt x="72" y="1632"/>
                    <a:pt x="120" y="1656"/>
                    <a:pt x="168" y="1656"/>
                  </a:cubicBezTo>
                  <a:cubicBezTo>
                    <a:pt x="215" y="1656"/>
                    <a:pt x="239" y="1632"/>
                    <a:pt x="263" y="1608"/>
                  </a:cubicBezTo>
                  <a:cubicBezTo>
                    <a:pt x="1950" y="504"/>
                    <a:pt x="4336" y="307"/>
                    <a:pt x="5838" y="307"/>
                  </a:cubicBezTo>
                  <a:cubicBezTo>
                    <a:pt x="6673" y="307"/>
                    <a:pt x="7234" y="368"/>
                    <a:pt x="7251" y="368"/>
                  </a:cubicBezTo>
                  <a:cubicBezTo>
                    <a:pt x="7347" y="368"/>
                    <a:pt x="7418" y="320"/>
                    <a:pt x="7418" y="225"/>
                  </a:cubicBezTo>
                  <a:cubicBezTo>
                    <a:pt x="7418" y="153"/>
                    <a:pt x="7371" y="82"/>
                    <a:pt x="7299" y="58"/>
                  </a:cubicBezTo>
                  <a:cubicBezTo>
                    <a:pt x="7233" y="58"/>
                    <a:pt x="6670" y="0"/>
                    <a:pt x="5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2"/>
            <p:cNvSpPr/>
            <p:nvPr/>
          </p:nvSpPr>
          <p:spPr>
            <a:xfrm rot="-9611498">
              <a:off x="3186525" y="2687446"/>
              <a:ext cx="36403" cy="184313"/>
            </a:xfrm>
            <a:custGeom>
              <a:avLst/>
              <a:gdLst/>
              <a:ahLst/>
              <a:cxnLst/>
              <a:rect l="l" t="t" r="r" b="b"/>
              <a:pathLst>
                <a:path w="1456" h="7372" extrusionOk="0">
                  <a:moveTo>
                    <a:pt x="436" y="1"/>
                  </a:moveTo>
                  <a:cubicBezTo>
                    <a:pt x="335" y="1"/>
                    <a:pt x="234" y="94"/>
                    <a:pt x="311" y="217"/>
                  </a:cubicBezTo>
                  <a:cubicBezTo>
                    <a:pt x="1145" y="2483"/>
                    <a:pt x="1050" y="4963"/>
                    <a:pt x="24" y="7157"/>
                  </a:cubicBezTo>
                  <a:cubicBezTo>
                    <a:pt x="1" y="7229"/>
                    <a:pt x="24" y="7324"/>
                    <a:pt x="96" y="7348"/>
                  </a:cubicBezTo>
                  <a:cubicBezTo>
                    <a:pt x="120" y="7372"/>
                    <a:pt x="144" y="7372"/>
                    <a:pt x="168" y="7372"/>
                  </a:cubicBezTo>
                  <a:cubicBezTo>
                    <a:pt x="215" y="7372"/>
                    <a:pt x="287" y="7324"/>
                    <a:pt x="311" y="7277"/>
                  </a:cubicBezTo>
                  <a:cubicBezTo>
                    <a:pt x="1360" y="5011"/>
                    <a:pt x="1455" y="2435"/>
                    <a:pt x="573" y="98"/>
                  </a:cubicBezTo>
                  <a:cubicBezTo>
                    <a:pt x="547" y="29"/>
                    <a:pt x="492" y="1"/>
                    <a:pt x="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2"/>
            <p:cNvSpPr/>
            <p:nvPr/>
          </p:nvSpPr>
          <p:spPr>
            <a:xfrm rot="-9611498">
              <a:off x="3197440" y="2876076"/>
              <a:ext cx="196014" cy="25227"/>
            </a:xfrm>
            <a:custGeom>
              <a:avLst/>
              <a:gdLst/>
              <a:ahLst/>
              <a:cxnLst/>
              <a:rect l="l" t="t" r="r" b="b"/>
              <a:pathLst>
                <a:path w="7840" h="1009" extrusionOk="0">
                  <a:moveTo>
                    <a:pt x="3138" y="0"/>
                  </a:moveTo>
                  <a:cubicBezTo>
                    <a:pt x="2072" y="0"/>
                    <a:pt x="993" y="153"/>
                    <a:pt x="120" y="601"/>
                  </a:cubicBezTo>
                  <a:cubicBezTo>
                    <a:pt x="24" y="649"/>
                    <a:pt x="0" y="721"/>
                    <a:pt x="48" y="792"/>
                  </a:cubicBezTo>
                  <a:cubicBezTo>
                    <a:pt x="65" y="844"/>
                    <a:pt x="120" y="883"/>
                    <a:pt x="175" y="883"/>
                  </a:cubicBezTo>
                  <a:cubicBezTo>
                    <a:pt x="197" y="883"/>
                    <a:pt x="219" y="877"/>
                    <a:pt x="239" y="864"/>
                  </a:cubicBezTo>
                  <a:cubicBezTo>
                    <a:pt x="1056" y="452"/>
                    <a:pt x="2078" y="310"/>
                    <a:pt x="3097" y="310"/>
                  </a:cubicBezTo>
                  <a:cubicBezTo>
                    <a:pt x="5320" y="310"/>
                    <a:pt x="7528" y="983"/>
                    <a:pt x="7561" y="983"/>
                  </a:cubicBezTo>
                  <a:lnTo>
                    <a:pt x="7609" y="983"/>
                  </a:lnTo>
                  <a:lnTo>
                    <a:pt x="7609" y="1007"/>
                  </a:lnTo>
                  <a:cubicBezTo>
                    <a:pt x="7616" y="1008"/>
                    <a:pt x="7624" y="1008"/>
                    <a:pt x="7631" y="1008"/>
                  </a:cubicBezTo>
                  <a:cubicBezTo>
                    <a:pt x="7803" y="1008"/>
                    <a:pt x="7839" y="743"/>
                    <a:pt x="7656" y="697"/>
                  </a:cubicBezTo>
                  <a:cubicBezTo>
                    <a:pt x="7527" y="665"/>
                    <a:pt x="5361" y="0"/>
                    <a:pt x="3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2"/>
            <p:cNvSpPr/>
            <p:nvPr/>
          </p:nvSpPr>
          <p:spPr>
            <a:xfrm rot="-9611498">
              <a:off x="3070559" y="2731226"/>
              <a:ext cx="76956" cy="174038"/>
            </a:xfrm>
            <a:custGeom>
              <a:avLst/>
              <a:gdLst/>
              <a:ahLst/>
              <a:cxnLst/>
              <a:rect l="l" t="t" r="r" b="b"/>
              <a:pathLst>
                <a:path w="3078" h="6961" extrusionOk="0">
                  <a:moveTo>
                    <a:pt x="169" y="1"/>
                  </a:moveTo>
                  <a:cubicBezTo>
                    <a:pt x="136" y="1"/>
                    <a:pt x="102" y="14"/>
                    <a:pt x="72" y="44"/>
                  </a:cubicBezTo>
                  <a:cubicBezTo>
                    <a:pt x="0" y="92"/>
                    <a:pt x="0" y="187"/>
                    <a:pt x="48" y="235"/>
                  </a:cubicBezTo>
                  <a:cubicBezTo>
                    <a:pt x="72" y="282"/>
                    <a:pt x="2743" y="3550"/>
                    <a:pt x="1288" y="6770"/>
                  </a:cubicBezTo>
                  <a:cubicBezTo>
                    <a:pt x="1264" y="6841"/>
                    <a:pt x="1288" y="6937"/>
                    <a:pt x="1384" y="6960"/>
                  </a:cubicBezTo>
                  <a:lnTo>
                    <a:pt x="1431" y="6960"/>
                  </a:lnTo>
                  <a:cubicBezTo>
                    <a:pt x="1479" y="6960"/>
                    <a:pt x="1551" y="6937"/>
                    <a:pt x="1575" y="6889"/>
                  </a:cubicBezTo>
                  <a:cubicBezTo>
                    <a:pt x="3077" y="3526"/>
                    <a:pt x="310" y="92"/>
                    <a:pt x="287" y="68"/>
                  </a:cubicBezTo>
                  <a:cubicBezTo>
                    <a:pt x="259" y="26"/>
                    <a:pt x="215"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2"/>
            <p:cNvSpPr/>
            <p:nvPr/>
          </p:nvSpPr>
          <p:spPr>
            <a:xfrm rot="-9611498">
              <a:off x="3121546" y="2915136"/>
              <a:ext cx="175913" cy="54229"/>
            </a:xfrm>
            <a:custGeom>
              <a:avLst/>
              <a:gdLst/>
              <a:ahLst/>
              <a:cxnLst/>
              <a:rect l="l" t="t" r="r" b="b"/>
              <a:pathLst>
                <a:path w="7036" h="2169" extrusionOk="0">
                  <a:moveTo>
                    <a:pt x="1075" y="1"/>
                  </a:moveTo>
                  <a:cubicBezTo>
                    <a:pt x="752" y="1"/>
                    <a:pt x="439" y="29"/>
                    <a:pt x="143" y="93"/>
                  </a:cubicBezTo>
                  <a:cubicBezTo>
                    <a:pt x="48" y="93"/>
                    <a:pt x="0" y="165"/>
                    <a:pt x="24" y="260"/>
                  </a:cubicBezTo>
                  <a:cubicBezTo>
                    <a:pt x="48" y="332"/>
                    <a:pt x="119" y="379"/>
                    <a:pt x="191" y="379"/>
                  </a:cubicBezTo>
                  <a:cubicBezTo>
                    <a:pt x="456" y="325"/>
                    <a:pt x="736" y="301"/>
                    <a:pt x="1026" y="301"/>
                  </a:cubicBezTo>
                  <a:cubicBezTo>
                    <a:pt x="3531" y="301"/>
                    <a:pt x="6755" y="2123"/>
                    <a:pt x="6797" y="2144"/>
                  </a:cubicBezTo>
                  <a:cubicBezTo>
                    <a:pt x="6821" y="2168"/>
                    <a:pt x="6845" y="2168"/>
                    <a:pt x="6869" y="2168"/>
                  </a:cubicBezTo>
                  <a:cubicBezTo>
                    <a:pt x="6917" y="2168"/>
                    <a:pt x="6964" y="2144"/>
                    <a:pt x="6988" y="2097"/>
                  </a:cubicBezTo>
                  <a:cubicBezTo>
                    <a:pt x="7036" y="2025"/>
                    <a:pt x="7012" y="1930"/>
                    <a:pt x="6941" y="1882"/>
                  </a:cubicBezTo>
                  <a:cubicBezTo>
                    <a:pt x="6792" y="1797"/>
                    <a:pt x="3634" y="1"/>
                    <a:pt x="10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2"/>
            <p:cNvSpPr/>
            <p:nvPr/>
          </p:nvSpPr>
          <p:spPr>
            <a:xfrm rot="-9611498">
              <a:off x="2564252" y="2823370"/>
              <a:ext cx="557791" cy="630996"/>
            </a:xfrm>
            <a:custGeom>
              <a:avLst/>
              <a:gdLst/>
              <a:ahLst/>
              <a:cxnLst/>
              <a:rect l="l" t="t" r="r" b="b"/>
              <a:pathLst>
                <a:path w="22310" h="25238" extrusionOk="0">
                  <a:moveTo>
                    <a:pt x="21730" y="1"/>
                  </a:moveTo>
                  <a:cubicBezTo>
                    <a:pt x="21623" y="1"/>
                    <a:pt x="21512" y="43"/>
                    <a:pt x="21418" y="144"/>
                  </a:cubicBezTo>
                  <a:lnTo>
                    <a:pt x="5319" y="16934"/>
                  </a:lnTo>
                  <a:cubicBezTo>
                    <a:pt x="5319" y="16934"/>
                    <a:pt x="0" y="21538"/>
                    <a:pt x="5987" y="24829"/>
                  </a:cubicBezTo>
                  <a:cubicBezTo>
                    <a:pt x="5987" y="24829"/>
                    <a:pt x="6471" y="25237"/>
                    <a:pt x="7248" y="25237"/>
                  </a:cubicBezTo>
                  <a:cubicBezTo>
                    <a:pt x="8367" y="25237"/>
                    <a:pt x="10094" y="24389"/>
                    <a:pt x="11854" y="20250"/>
                  </a:cubicBezTo>
                  <a:lnTo>
                    <a:pt x="22133" y="668"/>
                  </a:lnTo>
                  <a:cubicBezTo>
                    <a:pt x="22309" y="335"/>
                    <a:pt x="22032" y="1"/>
                    <a:pt x="217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2"/>
            <p:cNvSpPr/>
            <p:nvPr/>
          </p:nvSpPr>
          <p:spPr>
            <a:xfrm rot="-9611498">
              <a:off x="3024698" y="2931879"/>
              <a:ext cx="65555" cy="75055"/>
            </a:xfrm>
            <a:custGeom>
              <a:avLst/>
              <a:gdLst/>
              <a:ahLst/>
              <a:cxnLst/>
              <a:rect l="l" t="t" r="r" b="b"/>
              <a:pathLst>
                <a:path w="2622" h="3002" extrusionOk="0">
                  <a:moveTo>
                    <a:pt x="645" y="1"/>
                  </a:moveTo>
                  <a:cubicBezTo>
                    <a:pt x="497" y="1"/>
                    <a:pt x="357" y="69"/>
                    <a:pt x="263" y="183"/>
                  </a:cubicBezTo>
                  <a:cubicBezTo>
                    <a:pt x="144" y="302"/>
                    <a:pt x="72" y="493"/>
                    <a:pt x="48" y="660"/>
                  </a:cubicBezTo>
                  <a:cubicBezTo>
                    <a:pt x="1" y="1232"/>
                    <a:pt x="144" y="1781"/>
                    <a:pt x="478" y="2234"/>
                  </a:cubicBezTo>
                  <a:cubicBezTo>
                    <a:pt x="668" y="2544"/>
                    <a:pt x="931" y="2782"/>
                    <a:pt x="1241" y="2925"/>
                  </a:cubicBezTo>
                  <a:cubicBezTo>
                    <a:pt x="1355" y="2977"/>
                    <a:pt x="1497" y="3002"/>
                    <a:pt x="1643" y="3002"/>
                  </a:cubicBezTo>
                  <a:cubicBezTo>
                    <a:pt x="2111" y="3002"/>
                    <a:pt x="2622" y="2742"/>
                    <a:pt x="2386" y="2234"/>
                  </a:cubicBezTo>
                  <a:cubicBezTo>
                    <a:pt x="2290" y="2019"/>
                    <a:pt x="1933" y="1828"/>
                    <a:pt x="1789" y="1637"/>
                  </a:cubicBezTo>
                  <a:cubicBezTo>
                    <a:pt x="1551" y="1351"/>
                    <a:pt x="1384" y="1017"/>
                    <a:pt x="1265" y="683"/>
                  </a:cubicBezTo>
                  <a:cubicBezTo>
                    <a:pt x="1145" y="397"/>
                    <a:pt x="1050" y="87"/>
                    <a:pt x="764" y="16"/>
                  </a:cubicBezTo>
                  <a:cubicBezTo>
                    <a:pt x="724" y="6"/>
                    <a:pt x="684"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 name="Google Shape;311;p22"/>
          <p:cNvGrpSpPr/>
          <p:nvPr/>
        </p:nvGrpSpPr>
        <p:grpSpPr>
          <a:xfrm>
            <a:off x="-146024" y="3648413"/>
            <a:ext cx="1484517" cy="1796838"/>
            <a:chOff x="-1452987" y="2956963"/>
            <a:chExt cx="1484517" cy="1796838"/>
          </a:xfrm>
        </p:grpSpPr>
        <p:sp>
          <p:nvSpPr>
            <p:cNvPr id="312" name="Google Shape;312;p22"/>
            <p:cNvSpPr/>
            <p:nvPr/>
          </p:nvSpPr>
          <p:spPr>
            <a:xfrm rot="-9152630">
              <a:off x="-1106442" y="3102213"/>
              <a:ext cx="505017" cy="1626759"/>
            </a:xfrm>
            <a:custGeom>
              <a:avLst/>
              <a:gdLst/>
              <a:ahLst/>
              <a:cxnLst/>
              <a:rect l="l" t="t" r="r" b="b"/>
              <a:pathLst>
                <a:path w="12260" h="39493" extrusionOk="0">
                  <a:moveTo>
                    <a:pt x="12077" y="1"/>
                  </a:moveTo>
                  <a:cubicBezTo>
                    <a:pt x="12021" y="1"/>
                    <a:pt x="11966" y="40"/>
                    <a:pt x="11949" y="92"/>
                  </a:cubicBezTo>
                  <a:cubicBezTo>
                    <a:pt x="7871" y="8892"/>
                    <a:pt x="4556" y="18027"/>
                    <a:pt x="2027" y="27400"/>
                  </a:cubicBezTo>
                  <a:cubicBezTo>
                    <a:pt x="1026" y="31169"/>
                    <a:pt x="0" y="35509"/>
                    <a:pt x="573" y="39373"/>
                  </a:cubicBezTo>
                  <a:cubicBezTo>
                    <a:pt x="596" y="39445"/>
                    <a:pt x="644" y="39492"/>
                    <a:pt x="716" y="39492"/>
                  </a:cubicBezTo>
                  <a:lnTo>
                    <a:pt x="740" y="39492"/>
                  </a:lnTo>
                  <a:cubicBezTo>
                    <a:pt x="835" y="39492"/>
                    <a:pt x="883" y="39397"/>
                    <a:pt x="883" y="39326"/>
                  </a:cubicBezTo>
                  <a:cubicBezTo>
                    <a:pt x="286" y="35509"/>
                    <a:pt x="1312" y="31193"/>
                    <a:pt x="2314" y="27472"/>
                  </a:cubicBezTo>
                  <a:cubicBezTo>
                    <a:pt x="4842" y="18122"/>
                    <a:pt x="8157" y="9012"/>
                    <a:pt x="12212" y="211"/>
                  </a:cubicBezTo>
                  <a:cubicBezTo>
                    <a:pt x="12259" y="139"/>
                    <a:pt x="12212" y="44"/>
                    <a:pt x="12140" y="20"/>
                  </a:cubicBezTo>
                  <a:cubicBezTo>
                    <a:pt x="12120" y="7"/>
                    <a:pt x="12098" y="1"/>
                    <a:pt x="120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2"/>
            <p:cNvSpPr/>
            <p:nvPr/>
          </p:nvSpPr>
          <p:spPr>
            <a:xfrm rot="-9152630">
              <a:off x="-368901" y="2963794"/>
              <a:ext cx="226969" cy="807963"/>
            </a:xfrm>
            <a:custGeom>
              <a:avLst/>
              <a:gdLst/>
              <a:ahLst/>
              <a:cxnLst/>
              <a:rect l="l" t="t" r="r" b="b"/>
              <a:pathLst>
                <a:path w="5510" h="19615" extrusionOk="0">
                  <a:moveTo>
                    <a:pt x="5358" y="1"/>
                  </a:moveTo>
                  <a:cubicBezTo>
                    <a:pt x="5300" y="1"/>
                    <a:pt x="5242" y="28"/>
                    <a:pt x="5224" y="81"/>
                  </a:cubicBezTo>
                  <a:cubicBezTo>
                    <a:pt x="2099" y="6402"/>
                    <a:pt x="310" y="13104"/>
                    <a:pt x="24" y="19472"/>
                  </a:cubicBezTo>
                  <a:cubicBezTo>
                    <a:pt x="0" y="19543"/>
                    <a:pt x="72" y="19615"/>
                    <a:pt x="167" y="19615"/>
                  </a:cubicBezTo>
                  <a:cubicBezTo>
                    <a:pt x="239" y="19615"/>
                    <a:pt x="310" y="19567"/>
                    <a:pt x="310" y="19472"/>
                  </a:cubicBezTo>
                  <a:cubicBezTo>
                    <a:pt x="597" y="13151"/>
                    <a:pt x="2385" y="6473"/>
                    <a:pt x="5486" y="224"/>
                  </a:cubicBezTo>
                  <a:cubicBezTo>
                    <a:pt x="5510" y="153"/>
                    <a:pt x="5486" y="57"/>
                    <a:pt x="5414" y="10"/>
                  </a:cubicBezTo>
                  <a:cubicBezTo>
                    <a:pt x="5397" y="4"/>
                    <a:pt x="5377" y="1"/>
                    <a:pt x="53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2"/>
            <p:cNvSpPr/>
            <p:nvPr/>
          </p:nvSpPr>
          <p:spPr>
            <a:xfrm rot="-9152630">
              <a:off x="-539720" y="3479717"/>
              <a:ext cx="185859" cy="333607"/>
            </a:xfrm>
            <a:custGeom>
              <a:avLst/>
              <a:gdLst/>
              <a:ahLst/>
              <a:cxnLst/>
              <a:rect l="l" t="t" r="r" b="b"/>
              <a:pathLst>
                <a:path w="4512" h="8099" extrusionOk="0">
                  <a:moveTo>
                    <a:pt x="4303" y="0"/>
                  </a:moveTo>
                  <a:cubicBezTo>
                    <a:pt x="4254" y="0"/>
                    <a:pt x="4205" y="25"/>
                    <a:pt x="4175" y="85"/>
                  </a:cubicBezTo>
                  <a:cubicBezTo>
                    <a:pt x="2625" y="2590"/>
                    <a:pt x="1241" y="5213"/>
                    <a:pt x="49" y="7908"/>
                  </a:cubicBezTo>
                  <a:cubicBezTo>
                    <a:pt x="1" y="7980"/>
                    <a:pt x="49" y="8075"/>
                    <a:pt x="120" y="8099"/>
                  </a:cubicBezTo>
                  <a:lnTo>
                    <a:pt x="192" y="8099"/>
                  </a:lnTo>
                  <a:cubicBezTo>
                    <a:pt x="239" y="8099"/>
                    <a:pt x="287" y="8075"/>
                    <a:pt x="311" y="8027"/>
                  </a:cubicBezTo>
                  <a:cubicBezTo>
                    <a:pt x="1504" y="5356"/>
                    <a:pt x="2887" y="2733"/>
                    <a:pt x="4413" y="228"/>
                  </a:cubicBezTo>
                  <a:cubicBezTo>
                    <a:pt x="4511" y="114"/>
                    <a:pt x="4408" y="0"/>
                    <a:pt x="43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2"/>
            <p:cNvSpPr/>
            <p:nvPr/>
          </p:nvSpPr>
          <p:spPr>
            <a:xfrm rot="-9152630">
              <a:off x="-480478" y="3081600"/>
              <a:ext cx="118881" cy="566295"/>
            </a:xfrm>
            <a:custGeom>
              <a:avLst/>
              <a:gdLst/>
              <a:ahLst/>
              <a:cxnLst/>
              <a:rect l="l" t="t" r="r" b="b"/>
              <a:pathLst>
                <a:path w="2886" h="13748" extrusionOk="0">
                  <a:moveTo>
                    <a:pt x="198" y="1"/>
                  </a:moveTo>
                  <a:cubicBezTo>
                    <a:pt x="98" y="1"/>
                    <a:pt x="0" y="90"/>
                    <a:pt x="47" y="200"/>
                  </a:cubicBezTo>
                  <a:cubicBezTo>
                    <a:pt x="1788" y="4160"/>
                    <a:pt x="2575" y="8787"/>
                    <a:pt x="2385" y="13580"/>
                  </a:cubicBezTo>
                  <a:cubicBezTo>
                    <a:pt x="2385" y="13652"/>
                    <a:pt x="2432" y="13724"/>
                    <a:pt x="2528" y="13747"/>
                  </a:cubicBezTo>
                  <a:cubicBezTo>
                    <a:pt x="2599" y="13747"/>
                    <a:pt x="2671" y="13676"/>
                    <a:pt x="2671" y="13604"/>
                  </a:cubicBezTo>
                  <a:cubicBezTo>
                    <a:pt x="2885" y="8739"/>
                    <a:pt x="2075" y="4088"/>
                    <a:pt x="333" y="81"/>
                  </a:cubicBezTo>
                  <a:cubicBezTo>
                    <a:pt x="301" y="24"/>
                    <a:pt x="249" y="1"/>
                    <a:pt x="1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2"/>
            <p:cNvSpPr/>
            <p:nvPr/>
          </p:nvSpPr>
          <p:spPr>
            <a:xfrm rot="-9152630">
              <a:off x="-371592" y="3089361"/>
              <a:ext cx="71757" cy="461052"/>
            </a:xfrm>
            <a:custGeom>
              <a:avLst/>
              <a:gdLst/>
              <a:ahLst/>
              <a:cxnLst/>
              <a:rect l="l" t="t" r="r" b="b"/>
              <a:pathLst>
                <a:path w="1742" h="11193" extrusionOk="0">
                  <a:moveTo>
                    <a:pt x="183" y="0"/>
                  </a:moveTo>
                  <a:cubicBezTo>
                    <a:pt x="170" y="0"/>
                    <a:pt x="156" y="2"/>
                    <a:pt x="143" y="7"/>
                  </a:cubicBezTo>
                  <a:cubicBezTo>
                    <a:pt x="48" y="30"/>
                    <a:pt x="0" y="126"/>
                    <a:pt x="24" y="197"/>
                  </a:cubicBezTo>
                  <a:cubicBezTo>
                    <a:pt x="1074" y="3703"/>
                    <a:pt x="1431" y="7376"/>
                    <a:pt x="1145" y="11025"/>
                  </a:cubicBezTo>
                  <a:cubicBezTo>
                    <a:pt x="1121" y="11121"/>
                    <a:pt x="1193" y="11192"/>
                    <a:pt x="1264" y="11192"/>
                  </a:cubicBezTo>
                  <a:cubicBezTo>
                    <a:pt x="1360" y="11192"/>
                    <a:pt x="1431" y="11145"/>
                    <a:pt x="1431" y="11049"/>
                  </a:cubicBezTo>
                  <a:cubicBezTo>
                    <a:pt x="1741" y="7376"/>
                    <a:pt x="1360" y="3656"/>
                    <a:pt x="310" y="102"/>
                  </a:cubicBezTo>
                  <a:cubicBezTo>
                    <a:pt x="310" y="43"/>
                    <a:pt x="246" y="0"/>
                    <a:pt x="1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2"/>
            <p:cNvSpPr/>
            <p:nvPr/>
          </p:nvSpPr>
          <p:spPr>
            <a:xfrm rot="-9152630">
              <a:off x="-663735" y="3348735"/>
              <a:ext cx="162174" cy="394240"/>
            </a:xfrm>
            <a:custGeom>
              <a:avLst/>
              <a:gdLst/>
              <a:ahLst/>
              <a:cxnLst/>
              <a:rect l="l" t="t" r="r" b="b"/>
              <a:pathLst>
                <a:path w="3937" h="9571" extrusionOk="0">
                  <a:moveTo>
                    <a:pt x="180" y="0"/>
                  </a:moveTo>
                  <a:cubicBezTo>
                    <a:pt x="168" y="0"/>
                    <a:pt x="156" y="2"/>
                    <a:pt x="144" y="6"/>
                  </a:cubicBezTo>
                  <a:cubicBezTo>
                    <a:pt x="48" y="30"/>
                    <a:pt x="1" y="102"/>
                    <a:pt x="25" y="197"/>
                  </a:cubicBezTo>
                  <a:cubicBezTo>
                    <a:pt x="883" y="3417"/>
                    <a:pt x="2100" y="6541"/>
                    <a:pt x="3650" y="9499"/>
                  </a:cubicBezTo>
                  <a:cubicBezTo>
                    <a:pt x="3674" y="9546"/>
                    <a:pt x="3721" y="9570"/>
                    <a:pt x="3769" y="9570"/>
                  </a:cubicBezTo>
                  <a:lnTo>
                    <a:pt x="3841" y="9570"/>
                  </a:lnTo>
                  <a:cubicBezTo>
                    <a:pt x="3912" y="9523"/>
                    <a:pt x="3936" y="9427"/>
                    <a:pt x="3912" y="9356"/>
                  </a:cubicBezTo>
                  <a:cubicBezTo>
                    <a:pt x="2362" y="6422"/>
                    <a:pt x="1169" y="3321"/>
                    <a:pt x="311" y="126"/>
                  </a:cubicBezTo>
                  <a:cubicBezTo>
                    <a:pt x="291" y="46"/>
                    <a:pt x="239" y="0"/>
                    <a:pt x="1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2"/>
            <p:cNvSpPr/>
            <p:nvPr/>
          </p:nvSpPr>
          <p:spPr>
            <a:xfrm rot="-9152630">
              <a:off x="-583666" y="3371577"/>
              <a:ext cx="133628" cy="284960"/>
            </a:xfrm>
            <a:custGeom>
              <a:avLst/>
              <a:gdLst/>
              <a:ahLst/>
              <a:cxnLst/>
              <a:rect l="l" t="t" r="r" b="b"/>
              <a:pathLst>
                <a:path w="3244" h="6918" extrusionOk="0">
                  <a:moveTo>
                    <a:pt x="177" y="0"/>
                  </a:moveTo>
                  <a:cubicBezTo>
                    <a:pt x="149" y="0"/>
                    <a:pt x="121" y="8"/>
                    <a:pt x="96" y="25"/>
                  </a:cubicBezTo>
                  <a:cubicBezTo>
                    <a:pt x="24" y="49"/>
                    <a:pt x="0" y="144"/>
                    <a:pt x="48" y="216"/>
                  </a:cubicBezTo>
                  <a:cubicBezTo>
                    <a:pt x="1169" y="2338"/>
                    <a:pt x="2147" y="4533"/>
                    <a:pt x="2934" y="6822"/>
                  </a:cubicBezTo>
                  <a:cubicBezTo>
                    <a:pt x="2958" y="6870"/>
                    <a:pt x="3005" y="6918"/>
                    <a:pt x="3077" y="6918"/>
                  </a:cubicBezTo>
                  <a:cubicBezTo>
                    <a:pt x="3101" y="6918"/>
                    <a:pt x="3101" y="6918"/>
                    <a:pt x="3125" y="6894"/>
                  </a:cubicBezTo>
                  <a:cubicBezTo>
                    <a:pt x="3196" y="6870"/>
                    <a:pt x="3244" y="6798"/>
                    <a:pt x="3220" y="6727"/>
                  </a:cubicBezTo>
                  <a:cubicBezTo>
                    <a:pt x="2433" y="4437"/>
                    <a:pt x="1455" y="2219"/>
                    <a:pt x="310" y="73"/>
                  </a:cubicBezTo>
                  <a:cubicBezTo>
                    <a:pt x="279" y="26"/>
                    <a:pt x="229" y="0"/>
                    <a:pt x="1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2"/>
            <p:cNvSpPr/>
            <p:nvPr/>
          </p:nvSpPr>
          <p:spPr>
            <a:xfrm rot="-9152630">
              <a:off x="-474478" y="3348727"/>
              <a:ext cx="219143" cy="425463"/>
            </a:xfrm>
            <a:custGeom>
              <a:avLst/>
              <a:gdLst/>
              <a:ahLst/>
              <a:cxnLst/>
              <a:rect l="l" t="t" r="r" b="b"/>
              <a:pathLst>
                <a:path w="5320" h="10329" extrusionOk="0">
                  <a:moveTo>
                    <a:pt x="5166" y="1"/>
                  </a:moveTo>
                  <a:cubicBezTo>
                    <a:pt x="5115" y="1"/>
                    <a:pt x="5064" y="27"/>
                    <a:pt x="5033" y="73"/>
                  </a:cubicBezTo>
                  <a:cubicBezTo>
                    <a:pt x="3006" y="3221"/>
                    <a:pt x="1312" y="6608"/>
                    <a:pt x="24" y="10138"/>
                  </a:cubicBezTo>
                  <a:cubicBezTo>
                    <a:pt x="1" y="10210"/>
                    <a:pt x="48" y="10305"/>
                    <a:pt x="120" y="10329"/>
                  </a:cubicBezTo>
                  <a:lnTo>
                    <a:pt x="168" y="10329"/>
                  </a:lnTo>
                  <a:cubicBezTo>
                    <a:pt x="239" y="10329"/>
                    <a:pt x="287" y="10281"/>
                    <a:pt x="311" y="10233"/>
                  </a:cubicBezTo>
                  <a:cubicBezTo>
                    <a:pt x="1599" y="6727"/>
                    <a:pt x="3268" y="3364"/>
                    <a:pt x="5295" y="240"/>
                  </a:cubicBezTo>
                  <a:cubicBezTo>
                    <a:pt x="5319" y="168"/>
                    <a:pt x="5319" y="73"/>
                    <a:pt x="5248" y="25"/>
                  </a:cubicBezTo>
                  <a:cubicBezTo>
                    <a:pt x="5222" y="8"/>
                    <a:pt x="5194" y="1"/>
                    <a:pt x="5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2"/>
            <p:cNvSpPr/>
            <p:nvPr/>
          </p:nvSpPr>
          <p:spPr>
            <a:xfrm rot="-9152630">
              <a:off x="-774809" y="3665179"/>
              <a:ext cx="127778" cy="180541"/>
            </a:xfrm>
            <a:custGeom>
              <a:avLst/>
              <a:gdLst/>
              <a:ahLst/>
              <a:cxnLst/>
              <a:rect l="l" t="t" r="r" b="b"/>
              <a:pathLst>
                <a:path w="3102" h="4383" extrusionOk="0">
                  <a:moveTo>
                    <a:pt x="239" y="0"/>
                  </a:moveTo>
                  <a:cubicBezTo>
                    <a:pt x="1" y="1193"/>
                    <a:pt x="478" y="2409"/>
                    <a:pt x="883" y="3363"/>
                  </a:cubicBezTo>
                  <a:cubicBezTo>
                    <a:pt x="978" y="3697"/>
                    <a:pt x="1169" y="3983"/>
                    <a:pt x="1432" y="4222"/>
                  </a:cubicBezTo>
                  <a:cubicBezTo>
                    <a:pt x="1587" y="4329"/>
                    <a:pt x="1771" y="4383"/>
                    <a:pt x="1956" y="4383"/>
                  </a:cubicBezTo>
                  <a:cubicBezTo>
                    <a:pt x="2141" y="4383"/>
                    <a:pt x="2326" y="4329"/>
                    <a:pt x="2481" y="4222"/>
                  </a:cubicBezTo>
                  <a:cubicBezTo>
                    <a:pt x="2791" y="4031"/>
                    <a:pt x="2982" y="3697"/>
                    <a:pt x="3053" y="3339"/>
                  </a:cubicBezTo>
                  <a:cubicBezTo>
                    <a:pt x="3101" y="3053"/>
                    <a:pt x="3053" y="2743"/>
                    <a:pt x="2934" y="2457"/>
                  </a:cubicBezTo>
                  <a:cubicBezTo>
                    <a:pt x="2624" y="1885"/>
                    <a:pt x="2219" y="1408"/>
                    <a:pt x="1694" y="1050"/>
                  </a:cubicBezTo>
                  <a:cubicBezTo>
                    <a:pt x="1312" y="716"/>
                    <a:pt x="764" y="0"/>
                    <a:pt x="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2"/>
            <p:cNvSpPr/>
            <p:nvPr/>
          </p:nvSpPr>
          <p:spPr>
            <a:xfrm rot="-9152630">
              <a:off x="-682741" y="3735016"/>
              <a:ext cx="189649" cy="183300"/>
            </a:xfrm>
            <a:custGeom>
              <a:avLst/>
              <a:gdLst/>
              <a:ahLst/>
              <a:cxnLst/>
              <a:rect l="l" t="t" r="r" b="b"/>
              <a:pathLst>
                <a:path w="4604" h="4450" extrusionOk="0">
                  <a:moveTo>
                    <a:pt x="4604" y="1"/>
                  </a:moveTo>
                  <a:lnTo>
                    <a:pt x="4604" y="1"/>
                  </a:lnTo>
                  <a:cubicBezTo>
                    <a:pt x="3459" y="263"/>
                    <a:pt x="2195" y="1288"/>
                    <a:pt x="1217" y="2099"/>
                  </a:cubicBezTo>
                  <a:cubicBezTo>
                    <a:pt x="883" y="2362"/>
                    <a:pt x="573" y="2672"/>
                    <a:pt x="335" y="3053"/>
                  </a:cubicBezTo>
                  <a:cubicBezTo>
                    <a:pt x="96" y="3411"/>
                    <a:pt x="1" y="3864"/>
                    <a:pt x="192" y="4174"/>
                  </a:cubicBezTo>
                  <a:cubicBezTo>
                    <a:pt x="333" y="4351"/>
                    <a:pt x="553" y="4449"/>
                    <a:pt x="774" y="4449"/>
                  </a:cubicBezTo>
                  <a:cubicBezTo>
                    <a:pt x="851" y="4449"/>
                    <a:pt x="929" y="4438"/>
                    <a:pt x="1003" y="4413"/>
                  </a:cubicBezTo>
                  <a:cubicBezTo>
                    <a:pt x="1336" y="4294"/>
                    <a:pt x="1647" y="4127"/>
                    <a:pt x="1885" y="3888"/>
                  </a:cubicBezTo>
                  <a:cubicBezTo>
                    <a:pt x="2481" y="3340"/>
                    <a:pt x="3006" y="2696"/>
                    <a:pt x="3411" y="1980"/>
                  </a:cubicBezTo>
                  <a:cubicBezTo>
                    <a:pt x="3769" y="1455"/>
                    <a:pt x="4532" y="573"/>
                    <a:pt x="4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2"/>
            <p:cNvSpPr/>
            <p:nvPr/>
          </p:nvSpPr>
          <p:spPr>
            <a:xfrm rot="-9152630">
              <a:off x="-1273415" y="4381148"/>
              <a:ext cx="204396" cy="90044"/>
            </a:xfrm>
            <a:custGeom>
              <a:avLst/>
              <a:gdLst/>
              <a:ahLst/>
              <a:cxnLst/>
              <a:rect l="l" t="t" r="r" b="b"/>
              <a:pathLst>
                <a:path w="4962" h="2186" extrusionOk="0">
                  <a:moveTo>
                    <a:pt x="1422" y="1"/>
                  </a:moveTo>
                  <a:cubicBezTo>
                    <a:pt x="1330" y="1"/>
                    <a:pt x="1237" y="7"/>
                    <a:pt x="1145" y="19"/>
                  </a:cubicBezTo>
                  <a:cubicBezTo>
                    <a:pt x="716" y="91"/>
                    <a:pt x="358" y="353"/>
                    <a:pt x="143" y="735"/>
                  </a:cubicBezTo>
                  <a:cubicBezTo>
                    <a:pt x="0" y="1021"/>
                    <a:pt x="24" y="1355"/>
                    <a:pt x="191" y="1641"/>
                  </a:cubicBezTo>
                  <a:cubicBezTo>
                    <a:pt x="358" y="1856"/>
                    <a:pt x="596" y="2023"/>
                    <a:pt x="883" y="2094"/>
                  </a:cubicBezTo>
                  <a:cubicBezTo>
                    <a:pt x="1129" y="2161"/>
                    <a:pt x="1390" y="2185"/>
                    <a:pt x="1660" y="2185"/>
                  </a:cubicBezTo>
                  <a:cubicBezTo>
                    <a:pt x="2071" y="2185"/>
                    <a:pt x="2502" y="2128"/>
                    <a:pt x="2934" y="2070"/>
                  </a:cubicBezTo>
                  <a:cubicBezTo>
                    <a:pt x="3506" y="1999"/>
                    <a:pt x="4460" y="2047"/>
                    <a:pt x="4961" y="1689"/>
                  </a:cubicBezTo>
                  <a:cubicBezTo>
                    <a:pt x="4413" y="806"/>
                    <a:pt x="3172" y="425"/>
                    <a:pt x="2218" y="139"/>
                  </a:cubicBezTo>
                  <a:cubicBezTo>
                    <a:pt x="1953" y="50"/>
                    <a:pt x="1688" y="1"/>
                    <a:pt x="14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2"/>
            <p:cNvSpPr/>
            <p:nvPr/>
          </p:nvSpPr>
          <p:spPr>
            <a:xfrm rot="-9152630">
              <a:off x="-1433035" y="4257160"/>
              <a:ext cx="209298" cy="88643"/>
            </a:xfrm>
            <a:custGeom>
              <a:avLst/>
              <a:gdLst/>
              <a:ahLst/>
              <a:cxnLst/>
              <a:rect l="l" t="t" r="r" b="b"/>
              <a:pathLst>
                <a:path w="5081" h="2152" extrusionOk="0">
                  <a:moveTo>
                    <a:pt x="3667" y="1"/>
                  </a:moveTo>
                  <a:cubicBezTo>
                    <a:pt x="3621" y="1"/>
                    <a:pt x="3576" y="2"/>
                    <a:pt x="3530" y="5"/>
                  </a:cubicBezTo>
                  <a:cubicBezTo>
                    <a:pt x="2457" y="5"/>
                    <a:pt x="1074" y="5"/>
                    <a:pt x="1" y="626"/>
                  </a:cubicBezTo>
                  <a:cubicBezTo>
                    <a:pt x="168" y="1103"/>
                    <a:pt x="1074" y="1317"/>
                    <a:pt x="1527" y="1556"/>
                  </a:cubicBezTo>
                  <a:cubicBezTo>
                    <a:pt x="2076" y="1866"/>
                    <a:pt x="2720" y="2080"/>
                    <a:pt x="3364" y="2152"/>
                  </a:cubicBezTo>
                  <a:cubicBezTo>
                    <a:pt x="3697" y="2152"/>
                    <a:pt x="4007" y="2080"/>
                    <a:pt x="4294" y="1913"/>
                  </a:cubicBezTo>
                  <a:cubicBezTo>
                    <a:pt x="4628" y="1747"/>
                    <a:pt x="4866" y="1460"/>
                    <a:pt x="4985" y="1126"/>
                  </a:cubicBezTo>
                  <a:cubicBezTo>
                    <a:pt x="5081" y="769"/>
                    <a:pt x="4914" y="387"/>
                    <a:pt x="4580" y="196"/>
                  </a:cubicBezTo>
                  <a:cubicBezTo>
                    <a:pt x="4288" y="71"/>
                    <a:pt x="3979" y="1"/>
                    <a:pt x="36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2"/>
            <p:cNvSpPr/>
            <p:nvPr/>
          </p:nvSpPr>
          <p:spPr>
            <a:xfrm rot="-9152630">
              <a:off x="-941744" y="3720701"/>
              <a:ext cx="184747" cy="261605"/>
            </a:xfrm>
            <a:custGeom>
              <a:avLst/>
              <a:gdLst/>
              <a:ahLst/>
              <a:cxnLst/>
              <a:rect l="l" t="t" r="r" b="b"/>
              <a:pathLst>
                <a:path w="4485" h="6351" extrusionOk="0">
                  <a:moveTo>
                    <a:pt x="335" y="0"/>
                  </a:moveTo>
                  <a:cubicBezTo>
                    <a:pt x="1" y="1717"/>
                    <a:pt x="693" y="3506"/>
                    <a:pt x="1265" y="4866"/>
                  </a:cubicBezTo>
                  <a:cubicBezTo>
                    <a:pt x="1408" y="5343"/>
                    <a:pt x="1694" y="5772"/>
                    <a:pt x="2076" y="6106"/>
                  </a:cubicBezTo>
                  <a:cubicBezTo>
                    <a:pt x="2311" y="6267"/>
                    <a:pt x="2585" y="6351"/>
                    <a:pt x="2861" y="6351"/>
                  </a:cubicBezTo>
                  <a:cubicBezTo>
                    <a:pt x="3116" y="6351"/>
                    <a:pt x="3373" y="6279"/>
                    <a:pt x="3602" y="6130"/>
                  </a:cubicBezTo>
                  <a:cubicBezTo>
                    <a:pt x="4032" y="5820"/>
                    <a:pt x="4318" y="5367"/>
                    <a:pt x="4413" y="4842"/>
                  </a:cubicBezTo>
                  <a:cubicBezTo>
                    <a:pt x="4485" y="4413"/>
                    <a:pt x="4413" y="3936"/>
                    <a:pt x="4246" y="3530"/>
                  </a:cubicBezTo>
                  <a:cubicBezTo>
                    <a:pt x="3865" y="2671"/>
                    <a:pt x="3149" y="2075"/>
                    <a:pt x="2457" y="1503"/>
                  </a:cubicBezTo>
                  <a:cubicBezTo>
                    <a:pt x="1885" y="1026"/>
                    <a:pt x="1122"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2"/>
            <p:cNvSpPr/>
            <p:nvPr/>
          </p:nvSpPr>
          <p:spPr>
            <a:xfrm rot="-9152630">
              <a:off x="-809482" y="3822908"/>
              <a:ext cx="273187" cy="264200"/>
            </a:xfrm>
            <a:custGeom>
              <a:avLst/>
              <a:gdLst/>
              <a:ahLst/>
              <a:cxnLst/>
              <a:rect l="l" t="t" r="r" b="b"/>
              <a:pathLst>
                <a:path w="6632" h="6414" extrusionOk="0">
                  <a:moveTo>
                    <a:pt x="6631" y="0"/>
                  </a:moveTo>
                  <a:cubicBezTo>
                    <a:pt x="4985" y="358"/>
                    <a:pt x="3173" y="1837"/>
                    <a:pt x="1766" y="3005"/>
                  </a:cubicBezTo>
                  <a:cubicBezTo>
                    <a:pt x="1265" y="3411"/>
                    <a:pt x="812" y="3864"/>
                    <a:pt x="454" y="4389"/>
                  </a:cubicBezTo>
                  <a:cubicBezTo>
                    <a:pt x="144" y="4937"/>
                    <a:pt x="1" y="5605"/>
                    <a:pt x="263" y="6034"/>
                  </a:cubicBezTo>
                  <a:cubicBezTo>
                    <a:pt x="477" y="6284"/>
                    <a:pt x="784" y="6413"/>
                    <a:pt x="1104" y="6413"/>
                  </a:cubicBezTo>
                  <a:cubicBezTo>
                    <a:pt x="1213" y="6413"/>
                    <a:pt x="1323" y="6398"/>
                    <a:pt x="1432" y="6368"/>
                  </a:cubicBezTo>
                  <a:cubicBezTo>
                    <a:pt x="1909" y="6225"/>
                    <a:pt x="2362" y="5963"/>
                    <a:pt x="2744" y="5629"/>
                  </a:cubicBezTo>
                  <a:cubicBezTo>
                    <a:pt x="3626" y="4866"/>
                    <a:pt x="4294" y="3864"/>
                    <a:pt x="4938" y="2862"/>
                  </a:cubicBezTo>
                  <a:cubicBezTo>
                    <a:pt x="5462" y="2099"/>
                    <a:pt x="6560" y="835"/>
                    <a:pt x="6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2"/>
            <p:cNvSpPr/>
            <p:nvPr/>
          </p:nvSpPr>
          <p:spPr>
            <a:xfrm rot="-9152630">
              <a:off x="-1175837" y="4301773"/>
              <a:ext cx="250572" cy="118877"/>
            </a:xfrm>
            <a:custGeom>
              <a:avLst/>
              <a:gdLst/>
              <a:ahLst/>
              <a:cxnLst/>
              <a:rect l="l" t="t" r="r" b="b"/>
              <a:pathLst>
                <a:path w="6083" h="2886" extrusionOk="0">
                  <a:moveTo>
                    <a:pt x="1664" y="1"/>
                  </a:moveTo>
                  <a:cubicBezTo>
                    <a:pt x="1618" y="1"/>
                    <a:pt x="1573" y="2"/>
                    <a:pt x="1527" y="4"/>
                  </a:cubicBezTo>
                  <a:cubicBezTo>
                    <a:pt x="978" y="52"/>
                    <a:pt x="501" y="362"/>
                    <a:pt x="215" y="815"/>
                  </a:cubicBezTo>
                  <a:cubicBezTo>
                    <a:pt x="0" y="1173"/>
                    <a:pt x="0" y="1626"/>
                    <a:pt x="167" y="2008"/>
                  </a:cubicBezTo>
                  <a:cubicBezTo>
                    <a:pt x="358" y="2318"/>
                    <a:pt x="644" y="2556"/>
                    <a:pt x="978" y="2652"/>
                  </a:cubicBezTo>
                  <a:cubicBezTo>
                    <a:pt x="1431" y="2836"/>
                    <a:pt x="1934" y="2885"/>
                    <a:pt x="2453" y="2885"/>
                  </a:cubicBezTo>
                  <a:cubicBezTo>
                    <a:pt x="2808" y="2885"/>
                    <a:pt x="3171" y="2862"/>
                    <a:pt x="3530" y="2843"/>
                  </a:cubicBezTo>
                  <a:cubicBezTo>
                    <a:pt x="3583" y="2841"/>
                    <a:pt x="3639" y="2840"/>
                    <a:pt x="3697" y="2840"/>
                  </a:cubicBezTo>
                  <a:cubicBezTo>
                    <a:pt x="3947" y="2840"/>
                    <a:pt x="4237" y="2854"/>
                    <a:pt x="4535" y="2854"/>
                  </a:cubicBezTo>
                  <a:cubicBezTo>
                    <a:pt x="5094" y="2854"/>
                    <a:pt x="5679" y="2806"/>
                    <a:pt x="6082" y="2532"/>
                  </a:cubicBezTo>
                  <a:cubicBezTo>
                    <a:pt x="5486" y="1364"/>
                    <a:pt x="4007" y="744"/>
                    <a:pt x="2839" y="267"/>
                  </a:cubicBezTo>
                  <a:cubicBezTo>
                    <a:pt x="2474" y="95"/>
                    <a:pt x="2071" y="1"/>
                    <a:pt x="1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2"/>
            <p:cNvSpPr/>
            <p:nvPr/>
          </p:nvSpPr>
          <p:spPr>
            <a:xfrm rot="-9152630">
              <a:off x="-1362332" y="4145177"/>
              <a:ext cx="263342" cy="113317"/>
            </a:xfrm>
            <a:custGeom>
              <a:avLst/>
              <a:gdLst/>
              <a:ahLst/>
              <a:cxnLst/>
              <a:rect l="l" t="t" r="r" b="b"/>
              <a:pathLst>
                <a:path w="6393" h="2751" extrusionOk="0">
                  <a:moveTo>
                    <a:pt x="4461" y="0"/>
                  </a:moveTo>
                  <a:cubicBezTo>
                    <a:pt x="3849" y="0"/>
                    <a:pt x="3201" y="118"/>
                    <a:pt x="2577" y="237"/>
                  </a:cubicBezTo>
                  <a:cubicBezTo>
                    <a:pt x="1861" y="380"/>
                    <a:pt x="621" y="380"/>
                    <a:pt x="1" y="881"/>
                  </a:cubicBezTo>
                  <a:cubicBezTo>
                    <a:pt x="740" y="1930"/>
                    <a:pt x="2362" y="2335"/>
                    <a:pt x="3626" y="2622"/>
                  </a:cubicBezTo>
                  <a:cubicBezTo>
                    <a:pt x="3884" y="2707"/>
                    <a:pt x="4159" y="2750"/>
                    <a:pt x="4440" y="2750"/>
                  </a:cubicBezTo>
                  <a:cubicBezTo>
                    <a:pt x="4628" y="2750"/>
                    <a:pt x="4819" y="2731"/>
                    <a:pt x="5010" y="2693"/>
                  </a:cubicBezTo>
                  <a:cubicBezTo>
                    <a:pt x="5534" y="2574"/>
                    <a:pt x="5987" y="2216"/>
                    <a:pt x="6226" y="1739"/>
                  </a:cubicBezTo>
                  <a:cubicBezTo>
                    <a:pt x="6393" y="1358"/>
                    <a:pt x="6369" y="928"/>
                    <a:pt x="6130" y="594"/>
                  </a:cubicBezTo>
                  <a:cubicBezTo>
                    <a:pt x="5892" y="308"/>
                    <a:pt x="5558" y="141"/>
                    <a:pt x="5200" y="70"/>
                  </a:cubicBezTo>
                  <a:cubicBezTo>
                    <a:pt x="4963" y="21"/>
                    <a:pt x="4715" y="0"/>
                    <a:pt x="4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2"/>
            <p:cNvSpPr/>
            <p:nvPr/>
          </p:nvSpPr>
          <p:spPr>
            <a:xfrm rot="-9152630">
              <a:off x="-1126638" y="3868244"/>
              <a:ext cx="240769" cy="193227"/>
            </a:xfrm>
            <a:custGeom>
              <a:avLst/>
              <a:gdLst/>
              <a:ahLst/>
              <a:cxnLst/>
              <a:rect l="l" t="t" r="r" b="b"/>
              <a:pathLst>
                <a:path w="5845" h="4691" extrusionOk="0">
                  <a:moveTo>
                    <a:pt x="488" y="0"/>
                  </a:moveTo>
                  <a:cubicBezTo>
                    <a:pt x="317" y="0"/>
                    <a:pt x="153" y="23"/>
                    <a:pt x="1" y="77"/>
                  </a:cubicBezTo>
                  <a:cubicBezTo>
                    <a:pt x="216" y="1651"/>
                    <a:pt x="1527" y="2939"/>
                    <a:pt x="2553" y="3893"/>
                  </a:cubicBezTo>
                  <a:cubicBezTo>
                    <a:pt x="2887" y="4251"/>
                    <a:pt x="3316" y="4513"/>
                    <a:pt x="3793" y="4656"/>
                  </a:cubicBezTo>
                  <a:cubicBezTo>
                    <a:pt x="3905" y="4679"/>
                    <a:pt x="4018" y="4691"/>
                    <a:pt x="4130" y="4691"/>
                  </a:cubicBezTo>
                  <a:cubicBezTo>
                    <a:pt x="4591" y="4691"/>
                    <a:pt x="5041" y="4496"/>
                    <a:pt x="5367" y="4131"/>
                  </a:cubicBezTo>
                  <a:cubicBezTo>
                    <a:pt x="5701" y="3774"/>
                    <a:pt x="5844" y="3273"/>
                    <a:pt x="5773" y="2772"/>
                  </a:cubicBezTo>
                  <a:cubicBezTo>
                    <a:pt x="5725" y="2343"/>
                    <a:pt x="5510" y="1985"/>
                    <a:pt x="5176" y="1699"/>
                  </a:cubicBezTo>
                  <a:cubicBezTo>
                    <a:pt x="4509" y="1102"/>
                    <a:pt x="3578" y="840"/>
                    <a:pt x="2672" y="578"/>
                  </a:cubicBezTo>
                  <a:cubicBezTo>
                    <a:pt x="2091" y="423"/>
                    <a:pt x="1227" y="0"/>
                    <a:pt x="4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2"/>
            <p:cNvSpPr/>
            <p:nvPr/>
          </p:nvSpPr>
          <p:spPr>
            <a:xfrm rot="-9152630">
              <a:off x="-1277238" y="4010395"/>
              <a:ext cx="289870" cy="134159"/>
            </a:xfrm>
            <a:custGeom>
              <a:avLst/>
              <a:gdLst/>
              <a:ahLst/>
              <a:cxnLst/>
              <a:rect l="l" t="t" r="r" b="b"/>
              <a:pathLst>
                <a:path w="7037" h="3257" extrusionOk="0">
                  <a:moveTo>
                    <a:pt x="4255" y="10"/>
                  </a:moveTo>
                  <a:cubicBezTo>
                    <a:pt x="3822" y="10"/>
                    <a:pt x="3378" y="41"/>
                    <a:pt x="2934" y="72"/>
                  </a:cubicBezTo>
                  <a:cubicBezTo>
                    <a:pt x="2123" y="144"/>
                    <a:pt x="764" y="1"/>
                    <a:pt x="1" y="502"/>
                  </a:cubicBezTo>
                  <a:cubicBezTo>
                    <a:pt x="716" y="1814"/>
                    <a:pt x="2433" y="2481"/>
                    <a:pt x="3793" y="3006"/>
                  </a:cubicBezTo>
                  <a:cubicBezTo>
                    <a:pt x="4188" y="3164"/>
                    <a:pt x="4616" y="3257"/>
                    <a:pt x="5049" y="3257"/>
                  </a:cubicBezTo>
                  <a:cubicBezTo>
                    <a:pt x="5139" y="3257"/>
                    <a:pt x="5229" y="3253"/>
                    <a:pt x="5319" y="3245"/>
                  </a:cubicBezTo>
                  <a:cubicBezTo>
                    <a:pt x="5939" y="3173"/>
                    <a:pt x="6488" y="2815"/>
                    <a:pt x="6798" y="2291"/>
                  </a:cubicBezTo>
                  <a:cubicBezTo>
                    <a:pt x="7036" y="1861"/>
                    <a:pt x="7036" y="1360"/>
                    <a:pt x="6822" y="955"/>
                  </a:cubicBezTo>
                  <a:cubicBezTo>
                    <a:pt x="6607" y="597"/>
                    <a:pt x="6273" y="335"/>
                    <a:pt x="5868" y="239"/>
                  </a:cubicBezTo>
                  <a:cubicBezTo>
                    <a:pt x="5367" y="64"/>
                    <a:pt x="4821" y="10"/>
                    <a:pt x="4255" y="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2"/>
            <p:cNvSpPr/>
            <p:nvPr/>
          </p:nvSpPr>
          <p:spPr>
            <a:xfrm rot="-9152630">
              <a:off x="-922639" y="3979173"/>
              <a:ext cx="305564" cy="207727"/>
            </a:xfrm>
            <a:custGeom>
              <a:avLst/>
              <a:gdLst/>
              <a:ahLst/>
              <a:cxnLst/>
              <a:rect l="l" t="t" r="r" b="b"/>
              <a:pathLst>
                <a:path w="7418" h="5043" extrusionOk="0">
                  <a:moveTo>
                    <a:pt x="7154" y="0"/>
                  </a:moveTo>
                  <a:cubicBezTo>
                    <a:pt x="5624" y="0"/>
                    <a:pt x="3753" y="936"/>
                    <a:pt x="2266" y="1679"/>
                  </a:cubicBezTo>
                  <a:cubicBezTo>
                    <a:pt x="1717" y="1942"/>
                    <a:pt x="1193" y="2299"/>
                    <a:pt x="739" y="2729"/>
                  </a:cubicBezTo>
                  <a:cubicBezTo>
                    <a:pt x="310" y="3182"/>
                    <a:pt x="0" y="3850"/>
                    <a:pt x="119" y="4351"/>
                  </a:cubicBezTo>
                  <a:cubicBezTo>
                    <a:pt x="239" y="4780"/>
                    <a:pt x="620" y="5042"/>
                    <a:pt x="1049" y="5042"/>
                  </a:cubicBezTo>
                  <a:cubicBezTo>
                    <a:pt x="1527" y="5042"/>
                    <a:pt x="2004" y="4923"/>
                    <a:pt x="2433" y="4684"/>
                  </a:cubicBezTo>
                  <a:cubicBezTo>
                    <a:pt x="3435" y="4160"/>
                    <a:pt x="4293" y="3301"/>
                    <a:pt x="5128" y="2466"/>
                  </a:cubicBezTo>
                  <a:cubicBezTo>
                    <a:pt x="5796" y="1822"/>
                    <a:pt x="7131" y="845"/>
                    <a:pt x="7418" y="10"/>
                  </a:cubicBezTo>
                  <a:cubicBezTo>
                    <a:pt x="7331" y="3"/>
                    <a:pt x="7243" y="0"/>
                    <a:pt x="71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2"/>
            <p:cNvSpPr/>
            <p:nvPr/>
          </p:nvSpPr>
          <p:spPr>
            <a:xfrm rot="-9152630">
              <a:off x="-1038490" y="4154036"/>
              <a:ext cx="317386" cy="132100"/>
            </a:xfrm>
            <a:custGeom>
              <a:avLst/>
              <a:gdLst/>
              <a:ahLst/>
              <a:cxnLst/>
              <a:rect l="l" t="t" r="r" b="b"/>
              <a:pathLst>
                <a:path w="7705" h="3207" extrusionOk="0">
                  <a:moveTo>
                    <a:pt x="4631" y="0"/>
                  </a:moveTo>
                  <a:cubicBezTo>
                    <a:pt x="4039" y="0"/>
                    <a:pt x="3448" y="38"/>
                    <a:pt x="2910" y="79"/>
                  </a:cubicBezTo>
                  <a:cubicBezTo>
                    <a:pt x="2338" y="79"/>
                    <a:pt x="1790" y="222"/>
                    <a:pt x="1265" y="460"/>
                  </a:cubicBezTo>
                  <a:cubicBezTo>
                    <a:pt x="692" y="723"/>
                    <a:pt x="263" y="1224"/>
                    <a:pt x="96" y="1844"/>
                  </a:cubicBezTo>
                  <a:cubicBezTo>
                    <a:pt x="1" y="2273"/>
                    <a:pt x="192" y="2702"/>
                    <a:pt x="549" y="2965"/>
                  </a:cubicBezTo>
                  <a:cubicBezTo>
                    <a:pt x="836" y="3126"/>
                    <a:pt x="1149" y="3206"/>
                    <a:pt x="1468" y="3206"/>
                  </a:cubicBezTo>
                  <a:cubicBezTo>
                    <a:pt x="1575" y="3206"/>
                    <a:pt x="1682" y="3197"/>
                    <a:pt x="1790" y="3179"/>
                  </a:cubicBezTo>
                  <a:cubicBezTo>
                    <a:pt x="2815" y="3108"/>
                    <a:pt x="3841" y="2631"/>
                    <a:pt x="4866" y="2178"/>
                  </a:cubicBezTo>
                  <a:cubicBezTo>
                    <a:pt x="5677" y="1796"/>
                    <a:pt x="7132" y="1391"/>
                    <a:pt x="7704" y="675"/>
                  </a:cubicBezTo>
                  <a:cubicBezTo>
                    <a:pt x="6919" y="141"/>
                    <a:pt x="5772" y="0"/>
                    <a:pt x="4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 name="Google Shape;332;p22"/>
          <p:cNvGrpSpPr/>
          <p:nvPr/>
        </p:nvGrpSpPr>
        <p:grpSpPr>
          <a:xfrm rot="6415575" flipH="1">
            <a:off x="138988" y="3825562"/>
            <a:ext cx="1690308" cy="2045925"/>
            <a:chOff x="-1452987" y="2956963"/>
            <a:chExt cx="1484517" cy="1796838"/>
          </a:xfrm>
        </p:grpSpPr>
        <p:sp>
          <p:nvSpPr>
            <p:cNvPr id="333" name="Google Shape;333;p22"/>
            <p:cNvSpPr/>
            <p:nvPr/>
          </p:nvSpPr>
          <p:spPr>
            <a:xfrm rot="-9152630">
              <a:off x="-1106442" y="3102213"/>
              <a:ext cx="505017" cy="1626759"/>
            </a:xfrm>
            <a:custGeom>
              <a:avLst/>
              <a:gdLst/>
              <a:ahLst/>
              <a:cxnLst/>
              <a:rect l="l" t="t" r="r" b="b"/>
              <a:pathLst>
                <a:path w="12260" h="39493" extrusionOk="0">
                  <a:moveTo>
                    <a:pt x="12077" y="1"/>
                  </a:moveTo>
                  <a:cubicBezTo>
                    <a:pt x="12021" y="1"/>
                    <a:pt x="11966" y="40"/>
                    <a:pt x="11949" y="92"/>
                  </a:cubicBezTo>
                  <a:cubicBezTo>
                    <a:pt x="7871" y="8892"/>
                    <a:pt x="4556" y="18027"/>
                    <a:pt x="2027" y="27400"/>
                  </a:cubicBezTo>
                  <a:cubicBezTo>
                    <a:pt x="1026" y="31169"/>
                    <a:pt x="0" y="35509"/>
                    <a:pt x="573" y="39373"/>
                  </a:cubicBezTo>
                  <a:cubicBezTo>
                    <a:pt x="596" y="39445"/>
                    <a:pt x="644" y="39492"/>
                    <a:pt x="716" y="39492"/>
                  </a:cubicBezTo>
                  <a:lnTo>
                    <a:pt x="740" y="39492"/>
                  </a:lnTo>
                  <a:cubicBezTo>
                    <a:pt x="835" y="39492"/>
                    <a:pt x="883" y="39397"/>
                    <a:pt x="883" y="39326"/>
                  </a:cubicBezTo>
                  <a:cubicBezTo>
                    <a:pt x="286" y="35509"/>
                    <a:pt x="1312" y="31193"/>
                    <a:pt x="2314" y="27472"/>
                  </a:cubicBezTo>
                  <a:cubicBezTo>
                    <a:pt x="4842" y="18122"/>
                    <a:pt x="8157" y="9012"/>
                    <a:pt x="12212" y="211"/>
                  </a:cubicBezTo>
                  <a:cubicBezTo>
                    <a:pt x="12259" y="139"/>
                    <a:pt x="12212" y="44"/>
                    <a:pt x="12140" y="20"/>
                  </a:cubicBezTo>
                  <a:cubicBezTo>
                    <a:pt x="12120" y="7"/>
                    <a:pt x="12098" y="1"/>
                    <a:pt x="120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2"/>
            <p:cNvSpPr/>
            <p:nvPr/>
          </p:nvSpPr>
          <p:spPr>
            <a:xfrm rot="-9152630">
              <a:off x="-368901" y="2963794"/>
              <a:ext cx="226969" cy="807963"/>
            </a:xfrm>
            <a:custGeom>
              <a:avLst/>
              <a:gdLst/>
              <a:ahLst/>
              <a:cxnLst/>
              <a:rect l="l" t="t" r="r" b="b"/>
              <a:pathLst>
                <a:path w="5510" h="19615" extrusionOk="0">
                  <a:moveTo>
                    <a:pt x="5358" y="1"/>
                  </a:moveTo>
                  <a:cubicBezTo>
                    <a:pt x="5300" y="1"/>
                    <a:pt x="5242" y="28"/>
                    <a:pt x="5224" y="81"/>
                  </a:cubicBezTo>
                  <a:cubicBezTo>
                    <a:pt x="2099" y="6402"/>
                    <a:pt x="310" y="13104"/>
                    <a:pt x="24" y="19472"/>
                  </a:cubicBezTo>
                  <a:cubicBezTo>
                    <a:pt x="0" y="19543"/>
                    <a:pt x="72" y="19615"/>
                    <a:pt x="167" y="19615"/>
                  </a:cubicBezTo>
                  <a:cubicBezTo>
                    <a:pt x="239" y="19615"/>
                    <a:pt x="310" y="19567"/>
                    <a:pt x="310" y="19472"/>
                  </a:cubicBezTo>
                  <a:cubicBezTo>
                    <a:pt x="597" y="13151"/>
                    <a:pt x="2385" y="6473"/>
                    <a:pt x="5486" y="224"/>
                  </a:cubicBezTo>
                  <a:cubicBezTo>
                    <a:pt x="5510" y="153"/>
                    <a:pt x="5486" y="57"/>
                    <a:pt x="5414" y="10"/>
                  </a:cubicBezTo>
                  <a:cubicBezTo>
                    <a:pt x="5397" y="4"/>
                    <a:pt x="5377" y="1"/>
                    <a:pt x="53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2"/>
            <p:cNvSpPr/>
            <p:nvPr/>
          </p:nvSpPr>
          <p:spPr>
            <a:xfrm rot="-9152630">
              <a:off x="-539720" y="3479717"/>
              <a:ext cx="185859" cy="333607"/>
            </a:xfrm>
            <a:custGeom>
              <a:avLst/>
              <a:gdLst/>
              <a:ahLst/>
              <a:cxnLst/>
              <a:rect l="l" t="t" r="r" b="b"/>
              <a:pathLst>
                <a:path w="4512" h="8099" extrusionOk="0">
                  <a:moveTo>
                    <a:pt x="4303" y="0"/>
                  </a:moveTo>
                  <a:cubicBezTo>
                    <a:pt x="4254" y="0"/>
                    <a:pt x="4205" y="25"/>
                    <a:pt x="4175" y="85"/>
                  </a:cubicBezTo>
                  <a:cubicBezTo>
                    <a:pt x="2625" y="2590"/>
                    <a:pt x="1241" y="5213"/>
                    <a:pt x="49" y="7908"/>
                  </a:cubicBezTo>
                  <a:cubicBezTo>
                    <a:pt x="1" y="7980"/>
                    <a:pt x="49" y="8075"/>
                    <a:pt x="120" y="8099"/>
                  </a:cubicBezTo>
                  <a:lnTo>
                    <a:pt x="192" y="8099"/>
                  </a:lnTo>
                  <a:cubicBezTo>
                    <a:pt x="239" y="8099"/>
                    <a:pt x="287" y="8075"/>
                    <a:pt x="311" y="8027"/>
                  </a:cubicBezTo>
                  <a:cubicBezTo>
                    <a:pt x="1504" y="5356"/>
                    <a:pt x="2887" y="2733"/>
                    <a:pt x="4413" y="228"/>
                  </a:cubicBezTo>
                  <a:cubicBezTo>
                    <a:pt x="4511" y="114"/>
                    <a:pt x="4408" y="0"/>
                    <a:pt x="43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2"/>
            <p:cNvSpPr/>
            <p:nvPr/>
          </p:nvSpPr>
          <p:spPr>
            <a:xfrm rot="-9152630">
              <a:off x="-480478" y="3081600"/>
              <a:ext cx="118881" cy="566295"/>
            </a:xfrm>
            <a:custGeom>
              <a:avLst/>
              <a:gdLst/>
              <a:ahLst/>
              <a:cxnLst/>
              <a:rect l="l" t="t" r="r" b="b"/>
              <a:pathLst>
                <a:path w="2886" h="13748" extrusionOk="0">
                  <a:moveTo>
                    <a:pt x="198" y="1"/>
                  </a:moveTo>
                  <a:cubicBezTo>
                    <a:pt x="98" y="1"/>
                    <a:pt x="0" y="90"/>
                    <a:pt x="47" y="200"/>
                  </a:cubicBezTo>
                  <a:cubicBezTo>
                    <a:pt x="1788" y="4160"/>
                    <a:pt x="2575" y="8787"/>
                    <a:pt x="2385" y="13580"/>
                  </a:cubicBezTo>
                  <a:cubicBezTo>
                    <a:pt x="2385" y="13652"/>
                    <a:pt x="2432" y="13724"/>
                    <a:pt x="2528" y="13747"/>
                  </a:cubicBezTo>
                  <a:cubicBezTo>
                    <a:pt x="2599" y="13747"/>
                    <a:pt x="2671" y="13676"/>
                    <a:pt x="2671" y="13604"/>
                  </a:cubicBezTo>
                  <a:cubicBezTo>
                    <a:pt x="2885" y="8739"/>
                    <a:pt x="2075" y="4088"/>
                    <a:pt x="333" y="81"/>
                  </a:cubicBezTo>
                  <a:cubicBezTo>
                    <a:pt x="301" y="24"/>
                    <a:pt x="249" y="1"/>
                    <a:pt x="1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2"/>
            <p:cNvSpPr/>
            <p:nvPr/>
          </p:nvSpPr>
          <p:spPr>
            <a:xfrm rot="-9152630">
              <a:off x="-371592" y="3089361"/>
              <a:ext cx="71757" cy="461052"/>
            </a:xfrm>
            <a:custGeom>
              <a:avLst/>
              <a:gdLst/>
              <a:ahLst/>
              <a:cxnLst/>
              <a:rect l="l" t="t" r="r" b="b"/>
              <a:pathLst>
                <a:path w="1742" h="11193" extrusionOk="0">
                  <a:moveTo>
                    <a:pt x="183" y="0"/>
                  </a:moveTo>
                  <a:cubicBezTo>
                    <a:pt x="170" y="0"/>
                    <a:pt x="156" y="2"/>
                    <a:pt x="143" y="7"/>
                  </a:cubicBezTo>
                  <a:cubicBezTo>
                    <a:pt x="48" y="30"/>
                    <a:pt x="0" y="126"/>
                    <a:pt x="24" y="197"/>
                  </a:cubicBezTo>
                  <a:cubicBezTo>
                    <a:pt x="1074" y="3703"/>
                    <a:pt x="1431" y="7376"/>
                    <a:pt x="1145" y="11025"/>
                  </a:cubicBezTo>
                  <a:cubicBezTo>
                    <a:pt x="1121" y="11121"/>
                    <a:pt x="1193" y="11192"/>
                    <a:pt x="1264" y="11192"/>
                  </a:cubicBezTo>
                  <a:cubicBezTo>
                    <a:pt x="1360" y="11192"/>
                    <a:pt x="1431" y="11145"/>
                    <a:pt x="1431" y="11049"/>
                  </a:cubicBezTo>
                  <a:cubicBezTo>
                    <a:pt x="1741" y="7376"/>
                    <a:pt x="1360" y="3656"/>
                    <a:pt x="310" y="102"/>
                  </a:cubicBezTo>
                  <a:cubicBezTo>
                    <a:pt x="310" y="43"/>
                    <a:pt x="246" y="0"/>
                    <a:pt x="1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2"/>
            <p:cNvSpPr/>
            <p:nvPr/>
          </p:nvSpPr>
          <p:spPr>
            <a:xfrm rot="-9152630">
              <a:off x="-663735" y="3348735"/>
              <a:ext cx="162174" cy="394240"/>
            </a:xfrm>
            <a:custGeom>
              <a:avLst/>
              <a:gdLst/>
              <a:ahLst/>
              <a:cxnLst/>
              <a:rect l="l" t="t" r="r" b="b"/>
              <a:pathLst>
                <a:path w="3937" h="9571" extrusionOk="0">
                  <a:moveTo>
                    <a:pt x="180" y="0"/>
                  </a:moveTo>
                  <a:cubicBezTo>
                    <a:pt x="168" y="0"/>
                    <a:pt x="156" y="2"/>
                    <a:pt x="144" y="6"/>
                  </a:cubicBezTo>
                  <a:cubicBezTo>
                    <a:pt x="48" y="30"/>
                    <a:pt x="1" y="102"/>
                    <a:pt x="25" y="197"/>
                  </a:cubicBezTo>
                  <a:cubicBezTo>
                    <a:pt x="883" y="3417"/>
                    <a:pt x="2100" y="6541"/>
                    <a:pt x="3650" y="9499"/>
                  </a:cubicBezTo>
                  <a:cubicBezTo>
                    <a:pt x="3674" y="9546"/>
                    <a:pt x="3721" y="9570"/>
                    <a:pt x="3769" y="9570"/>
                  </a:cubicBezTo>
                  <a:lnTo>
                    <a:pt x="3841" y="9570"/>
                  </a:lnTo>
                  <a:cubicBezTo>
                    <a:pt x="3912" y="9523"/>
                    <a:pt x="3936" y="9427"/>
                    <a:pt x="3912" y="9356"/>
                  </a:cubicBezTo>
                  <a:cubicBezTo>
                    <a:pt x="2362" y="6422"/>
                    <a:pt x="1169" y="3321"/>
                    <a:pt x="311" y="126"/>
                  </a:cubicBezTo>
                  <a:cubicBezTo>
                    <a:pt x="291" y="46"/>
                    <a:pt x="239" y="0"/>
                    <a:pt x="1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2"/>
            <p:cNvSpPr/>
            <p:nvPr/>
          </p:nvSpPr>
          <p:spPr>
            <a:xfrm rot="-9152630">
              <a:off x="-583666" y="3371577"/>
              <a:ext cx="133628" cy="284960"/>
            </a:xfrm>
            <a:custGeom>
              <a:avLst/>
              <a:gdLst/>
              <a:ahLst/>
              <a:cxnLst/>
              <a:rect l="l" t="t" r="r" b="b"/>
              <a:pathLst>
                <a:path w="3244" h="6918" extrusionOk="0">
                  <a:moveTo>
                    <a:pt x="177" y="0"/>
                  </a:moveTo>
                  <a:cubicBezTo>
                    <a:pt x="149" y="0"/>
                    <a:pt x="121" y="8"/>
                    <a:pt x="96" y="25"/>
                  </a:cubicBezTo>
                  <a:cubicBezTo>
                    <a:pt x="24" y="49"/>
                    <a:pt x="0" y="144"/>
                    <a:pt x="48" y="216"/>
                  </a:cubicBezTo>
                  <a:cubicBezTo>
                    <a:pt x="1169" y="2338"/>
                    <a:pt x="2147" y="4533"/>
                    <a:pt x="2934" y="6822"/>
                  </a:cubicBezTo>
                  <a:cubicBezTo>
                    <a:pt x="2958" y="6870"/>
                    <a:pt x="3005" y="6918"/>
                    <a:pt x="3077" y="6918"/>
                  </a:cubicBezTo>
                  <a:cubicBezTo>
                    <a:pt x="3101" y="6918"/>
                    <a:pt x="3101" y="6918"/>
                    <a:pt x="3125" y="6894"/>
                  </a:cubicBezTo>
                  <a:cubicBezTo>
                    <a:pt x="3196" y="6870"/>
                    <a:pt x="3244" y="6798"/>
                    <a:pt x="3220" y="6727"/>
                  </a:cubicBezTo>
                  <a:cubicBezTo>
                    <a:pt x="2433" y="4437"/>
                    <a:pt x="1455" y="2219"/>
                    <a:pt x="310" y="73"/>
                  </a:cubicBezTo>
                  <a:cubicBezTo>
                    <a:pt x="279" y="26"/>
                    <a:pt x="229" y="0"/>
                    <a:pt x="1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2"/>
            <p:cNvSpPr/>
            <p:nvPr/>
          </p:nvSpPr>
          <p:spPr>
            <a:xfrm rot="-9152630">
              <a:off x="-474478" y="3348727"/>
              <a:ext cx="219143" cy="425463"/>
            </a:xfrm>
            <a:custGeom>
              <a:avLst/>
              <a:gdLst/>
              <a:ahLst/>
              <a:cxnLst/>
              <a:rect l="l" t="t" r="r" b="b"/>
              <a:pathLst>
                <a:path w="5320" h="10329" extrusionOk="0">
                  <a:moveTo>
                    <a:pt x="5166" y="1"/>
                  </a:moveTo>
                  <a:cubicBezTo>
                    <a:pt x="5115" y="1"/>
                    <a:pt x="5064" y="27"/>
                    <a:pt x="5033" y="73"/>
                  </a:cubicBezTo>
                  <a:cubicBezTo>
                    <a:pt x="3006" y="3221"/>
                    <a:pt x="1312" y="6608"/>
                    <a:pt x="24" y="10138"/>
                  </a:cubicBezTo>
                  <a:cubicBezTo>
                    <a:pt x="1" y="10210"/>
                    <a:pt x="48" y="10305"/>
                    <a:pt x="120" y="10329"/>
                  </a:cubicBezTo>
                  <a:lnTo>
                    <a:pt x="168" y="10329"/>
                  </a:lnTo>
                  <a:cubicBezTo>
                    <a:pt x="239" y="10329"/>
                    <a:pt x="287" y="10281"/>
                    <a:pt x="311" y="10233"/>
                  </a:cubicBezTo>
                  <a:cubicBezTo>
                    <a:pt x="1599" y="6727"/>
                    <a:pt x="3268" y="3364"/>
                    <a:pt x="5295" y="240"/>
                  </a:cubicBezTo>
                  <a:cubicBezTo>
                    <a:pt x="5319" y="168"/>
                    <a:pt x="5319" y="73"/>
                    <a:pt x="5248" y="25"/>
                  </a:cubicBezTo>
                  <a:cubicBezTo>
                    <a:pt x="5222" y="8"/>
                    <a:pt x="5194" y="1"/>
                    <a:pt x="5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2"/>
            <p:cNvSpPr/>
            <p:nvPr/>
          </p:nvSpPr>
          <p:spPr>
            <a:xfrm rot="-9152630">
              <a:off x="-774809" y="3665179"/>
              <a:ext cx="127778" cy="180541"/>
            </a:xfrm>
            <a:custGeom>
              <a:avLst/>
              <a:gdLst/>
              <a:ahLst/>
              <a:cxnLst/>
              <a:rect l="l" t="t" r="r" b="b"/>
              <a:pathLst>
                <a:path w="3102" h="4383" extrusionOk="0">
                  <a:moveTo>
                    <a:pt x="239" y="0"/>
                  </a:moveTo>
                  <a:cubicBezTo>
                    <a:pt x="1" y="1193"/>
                    <a:pt x="478" y="2409"/>
                    <a:pt x="883" y="3363"/>
                  </a:cubicBezTo>
                  <a:cubicBezTo>
                    <a:pt x="978" y="3697"/>
                    <a:pt x="1169" y="3983"/>
                    <a:pt x="1432" y="4222"/>
                  </a:cubicBezTo>
                  <a:cubicBezTo>
                    <a:pt x="1587" y="4329"/>
                    <a:pt x="1771" y="4383"/>
                    <a:pt x="1956" y="4383"/>
                  </a:cubicBezTo>
                  <a:cubicBezTo>
                    <a:pt x="2141" y="4383"/>
                    <a:pt x="2326" y="4329"/>
                    <a:pt x="2481" y="4222"/>
                  </a:cubicBezTo>
                  <a:cubicBezTo>
                    <a:pt x="2791" y="4031"/>
                    <a:pt x="2982" y="3697"/>
                    <a:pt x="3053" y="3339"/>
                  </a:cubicBezTo>
                  <a:cubicBezTo>
                    <a:pt x="3101" y="3053"/>
                    <a:pt x="3053" y="2743"/>
                    <a:pt x="2934" y="2457"/>
                  </a:cubicBezTo>
                  <a:cubicBezTo>
                    <a:pt x="2624" y="1885"/>
                    <a:pt x="2219" y="1408"/>
                    <a:pt x="1694" y="1050"/>
                  </a:cubicBezTo>
                  <a:cubicBezTo>
                    <a:pt x="1312" y="716"/>
                    <a:pt x="764" y="0"/>
                    <a:pt x="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2"/>
            <p:cNvSpPr/>
            <p:nvPr/>
          </p:nvSpPr>
          <p:spPr>
            <a:xfrm rot="-9152630">
              <a:off x="-682741" y="3735016"/>
              <a:ext cx="189649" cy="183300"/>
            </a:xfrm>
            <a:custGeom>
              <a:avLst/>
              <a:gdLst/>
              <a:ahLst/>
              <a:cxnLst/>
              <a:rect l="l" t="t" r="r" b="b"/>
              <a:pathLst>
                <a:path w="4604" h="4450" extrusionOk="0">
                  <a:moveTo>
                    <a:pt x="4604" y="1"/>
                  </a:moveTo>
                  <a:lnTo>
                    <a:pt x="4604" y="1"/>
                  </a:lnTo>
                  <a:cubicBezTo>
                    <a:pt x="3459" y="263"/>
                    <a:pt x="2195" y="1288"/>
                    <a:pt x="1217" y="2099"/>
                  </a:cubicBezTo>
                  <a:cubicBezTo>
                    <a:pt x="883" y="2362"/>
                    <a:pt x="573" y="2672"/>
                    <a:pt x="335" y="3053"/>
                  </a:cubicBezTo>
                  <a:cubicBezTo>
                    <a:pt x="96" y="3411"/>
                    <a:pt x="1" y="3864"/>
                    <a:pt x="192" y="4174"/>
                  </a:cubicBezTo>
                  <a:cubicBezTo>
                    <a:pt x="333" y="4351"/>
                    <a:pt x="553" y="4449"/>
                    <a:pt x="774" y="4449"/>
                  </a:cubicBezTo>
                  <a:cubicBezTo>
                    <a:pt x="851" y="4449"/>
                    <a:pt x="929" y="4438"/>
                    <a:pt x="1003" y="4413"/>
                  </a:cubicBezTo>
                  <a:cubicBezTo>
                    <a:pt x="1336" y="4294"/>
                    <a:pt x="1647" y="4127"/>
                    <a:pt x="1885" y="3888"/>
                  </a:cubicBezTo>
                  <a:cubicBezTo>
                    <a:pt x="2481" y="3340"/>
                    <a:pt x="3006" y="2696"/>
                    <a:pt x="3411" y="1980"/>
                  </a:cubicBezTo>
                  <a:cubicBezTo>
                    <a:pt x="3769" y="1455"/>
                    <a:pt x="4532" y="573"/>
                    <a:pt x="4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2"/>
            <p:cNvSpPr/>
            <p:nvPr/>
          </p:nvSpPr>
          <p:spPr>
            <a:xfrm rot="-9152630">
              <a:off x="-1273415" y="4381148"/>
              <a:ext cx="204396" cy="90044"/>
            </a:xfrm>
            <a:custGeom>
              <a:avLst/>
              <a:gdLst/>
              <a:ahLst/>
              <a:cxnLst/>
              <a:rect l="l" t="t" r="r" b="b"/>
              <a:pathLst>
                <a:path w="4962" h="2186" extrusionOk="0">
                  <a:moveTo>
                    <a:pt x="1422" y="1"/>
                  </a:moveTo>
                  <a:cubicBezTo>
                    <a:pt x="1330" y="1"/>
                    <a:pt x="1237" y="7"/>
                    <a:pt x="1145" y="19"/>
                  </a:cubicBezTo>
                  <a:cubicBezTo>
                    <a:pt x="716" y="91"/>
                    <a:pt x="358" y="353"/>
                    <a:pt x="143" y="735"/>
                  </a:cubicBezTo>
                  <a:cubicBezTo>
                    <a:pt x="0" y="1021"/>
                    <a:pt x="24" y="1355"/>
                    <a:pt x="191" y="1641"/>
                  </a:cubicBezTo>
                  <a:cubicBezTo>
                    <a:pt x="358" y="1856"/>
                    <a:pt x="596" y="2023"/>
                    <a:pt x="883" y="2094"/>
                  </a:cubicBezTo>
                  <a:cubicBezTo>
                    <a:pt x="1129" y="2161"/>
                    <a:pt x="1390" y="2185"/>
                    <a:pt x="1660" y="2185"/>
                  </a:cubicBezTo>
                  <a:cubicBezTo>
                    <a:pt x="2071" y="2185"/>
                    <a:pt x="2502" y="2128"/>
                    <a:pt x="2934" y="2070"/>
                  </a:cubicBezTo>
                  <a:cubicBezTo>
                    <a:pt x="3506" y="1999"/>
                    <a:pt x="4460" y="2047"/>
                    <a:pt x="4961" y="1689"/>
                  </a:cubicBezTo>
                  <a:cubicBezTo>
                    <a:pt x="4413" y="806"/>
                    <a:pt x="3172" y="425"/>
                    <a:pt x="2218" y="139"/>
                  </a:cubicBezTo>
                  <a:cubicBezTo>
                    <a:pt x="1953" y="50"/>
                    <a:pt x="1688" y="1"/>
                    <a:pt x="14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2"/>
            <p:cNvSpPr/>
            <p:nvPr/>
          </p:nvSpPr>
          <p:spPr>
            <a:xfrm rot="-9152630">
              <a:off x="-1433035" y="4257160"/>
              <a:ext cx="209298" cy="88643"/>
            </a:xfrm>
            <a:custGeom>
              <a:avLst/>
              <a:gdLst/>
              <a:ahLst/>
              <a:cxnLst/>
              <a:rect l="l" t="t" r="r" b="b"/>
              <a:pathLst>
                <a:path w="5081" h="2152" extrusionOk="0">
                  <a:moveTo>
                    <a:pt x="3667" y="1"/>
                  </a:moveTo>
                  <a:cubicBezTo>
                    <a:pt x="3621" y="1"/>
                    <a:pt x="3576" y="2"/>
                    <a:pt x="3530" y="5"/>
                  </a:cubicBezTo>
                  <a:cubicBezTo>
                    <a:pt x="2457" y="5"/>
                    <a:pt x="1074" y="5"/>
                    <a:pt x="1" y="626"/>
                  </a:cubicBezTo>
                  <a:cubicBezTo>
                    <a:pt x="168" y="1103"/>
                    <a:pt x="1074" y="1317"/>
                    <a:pt x="1527" y="1556"/>
                  </a:cubicBezTo>
                  <a:cubicBezTo>
                    <a:pt x="2076" y="1866"/>
                    <a:pt x="2720" y="2080"/>
                    <a:pt x="3364" y="2152"/>
                  </a:cubicBezTo>
                  <a:cubicBezTo>
                    <a:pt x="3697" y="2152"/>
                    <a:pt x="4007" y="2080"/>
                    <a:pt x="4294" y="1913"/>
                  </a:cubicBezTo>
                  <a:cubicBezTo>
                    <a:pt x="4628" y="1747"/>
                    <a:pt x="4866" y="1460"/>
                    <a:pt x="4985" y="1126"/>
                  </a:cubicBezTo>
                  <a:cubicBezTo>
                    <a:pt x="5081" y="769"/>
                    <a:pt x="4914" y="387"/>
                    <a:pt x="4580" y="196"/>
                  </a:cubicBezTo>
                  <a:cubicBezTo>
                    <a:pt x="4288" y="71"/>
                    <a:pt x="3979" y="1"/>
                    <a:pt x="36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2"/>
            <p:cNvSpPr/>
            <p:nvPr/>
          </p:nvSpPr>
          <p:spPr>
            <a:xfrm rot="-9152630">
              <a:off x="-941744" y="3720701"/>
              <a:ext cx="184747" cy="261605"/>
            </a:xfrm>
            <a:custGeom>
              <a:avLst/>
              <a:gdLst/>
              <a:ahLst/>
              <a:cxnLst/>
              <a:rect l="l" t="t" r="r" b="b"/>
              <a:pathLst>
                <a:path w="4485" h="6351" extrusionOk="0">
                  <a:moveTo>
                    <a:pt x="335" y="0"/>
                  </a:moveTo>
                  <a:cubicBezTo>
                    <a:pt x="1" y="1717"/>
                    <a:pt x="693" y="3506"/>
                    <a:pt x="1265" y="4866"/>
                  </a:cubicBezTo>
                  <a:cubicBezTo>
                    <a:pt x="1408" y="5343"/>
                    <a:pt x="1694" y="5772"/>
                    <a:pt x="2076" y="6106"/>
                  </a:cubicBezTo>
                  <a:cubicBezTo>
                    <a:pt x="2311" y="6267"/>
                    <a:pt x="2585" y="6351"/>
                    <a:pt x="2861" y="6351"/>
                  </a:cubicBezTo>
                  <a:cubicBezTo>
                    <a:pt x="3116" y="6351"/>
                    <a:pt x="3373" y="6279"/>
                    <a:pt x="3602" y="6130"/>
                  </a:cubicBezTo>
                  <a:cubicBezTo>
                    <a:pt x="4032" y="5820"/>
                    <a:pt x="4318" y="5367"/>
                    <a:pt x="4413" y="4842"/>
                  </a:cubicBezTo>
                  <a:cubicBezTo>
                    <a:pt x="4485" y="4413"/>
                    <a:pt x="4413" y="3936"/>
                    <a:pt x="4246" y="3530"/>
                  </a:cubicBezTo>
                  <a:cubicBezTo>
                    <a:pt x="3865" y="2671"/>
                    <a:pt x="3149" y="2075"/>
                    <a:pt x="2457" y="1503"/>
                  </a:cubicBezTo>
                  <a:cubicBezTo>
                    <a:pt x="1885" y="1026"/>
                    <a:pt x="1122"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2"/>
            <p:cNvSpPr/>
            <p:nvPr/>
          </p:nvSpPr>
          <p:spPr>
            <a:xfrm rot="-9152630">
              <a:off x="-809482" y="3822908"/>
              <a:ext cx="273187" cy="264200"/>
            </a:xfrm>
            <a:custGeom>
              <a:avLst/>
              <a:gdLst/>
              <a:ahLst/>
              <a:cxnLst/>
              <a:rect l="l" t="t" r="r" b="b"/>
              <a:pathLst>
                <a:path w="6632" h="6414" extrusionOk="0">
                  <a:moveTo>
                    <a:pt x="6631" y="0"/>
                  </a:moveTo>
                  <a:cubicBezTo>
                    <a:pt x="4985" y="358"/>
                    <a:pt x="3173" y="1837"/>
                    <a:pt x="1766" y="3005"/>
                  </a:cubicBezTo>
                  <a:cubicBezTo>
                    <a:pt x="1265" y="3411"/>
                    <a:pt x="812" y="3864"/>
                    <a:pt x="454" y="4389"/>
                  </a:cubicBezTo>
                  <a:cubicBezTo>
                    <a:pt x="144" y="4937"/>
                    <a:pt x="1" y="5605"/>
                    <a:pt x="263" y="6034"/>
                  </a:cubicBezTo>
                  <a:cubicBezTo>
                    <a:pt x="477" y="6284"/>
                    <a:pt x="784" y="6413"/>
                    <a:pt x="1104" y="6413"/>
                  </a:cubicBezTo>
                  <a:cubicBezTo>
                    <a:pt x="1213" y="6413"/>
                    <a:pt x="1323" y="6398"/>
                    <a:pt x="1432" y="6368"/>
                  </a:cubicBezTo>
                  <a:cubicBezTo>
                    <a:pt x="1909" y="6225"/>
                    <a:pt x="2362" y="5963"/>
                    <a:pt x="2744" y="5629"/>
                  </a:cubicBezTo>
                  <a:cubicBezTo>
                    <a:pt x="3626" y="4866"/>
                    <a:pt x="4294" y="3864"/>
                    <a:pt x="4938" y="2862"/>
                  </a:cubicBezTo>
                  <a:cubicBezTo>
                    <a:pt x="5462" y="2099"/>
                    <a:pt x="6560" y="835"/>
                    <a:pt x="6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2"/>
            <p:cNvSpPr/>
            <p:nvPr/>
          </p:nvSpPr>
          <p:spPr>
            <a:xfrm rot="-9152630">
              <a:off x="-1175837" y="4301773"/>
              <a:ext cx="250572" cy="118877"/>
            </a:xfrm>
            <a:custGeom>
              <a:avLst/>
              <a:gdLst/>
              <a:ahLst/>
              <a:cxnLst/>
              <a:rect l="l" t="t" r="r" b="b"/>
              <a:pathLst>
                <a:path w="6083" h="2886" extrusionOk="0">
                  <a:moveTo>
                    <a:pt x="1664" y="1"/>
                  </a:moveTo>
                  <a:cubicBezTo>
                    <a:pt x="1618" y="1"/>
                    <a:pt x="1573" y="2"/>
                    <a:pt x="1527" y="4"/>
                  </a:cubicBezTo>
                  <a:cubicBezTo>
                    <a:pt x="978" y="52"/>
                    <a:pt x="501" y="362"/>
                    <a:pt x="215" y="815"/>
                  </a:cubicBezTo>
                  <a:cubicBezTo>
                    <a:pt x="0" y="1173"/>
                    <a:pt x="0" y="1626"/>
                    <a:pt x="167" y="2008"/>
                  </a:cubicBezTo>
                  <a:cubicBezTo>
                    <a:pt x="358" y="2318"/>
                    <a:pt x="644" y="2556"/>
                    <a:pt x="978" y="2652"/>
                  </a:cubicBezTo>
                  <a:cubicBezTo>
                    <a:pt x="1431" y="2836"/>
                    <a:pt x="1934" y="2885"/>
                    <a:pt x="2453" y="2885"/>
                  </a:cubicBezTo>
                  <a:cubicBezTo>
                    <a:pt x="2808" y="2885"/>
                    <a:pt x="3171" y="2862"/>
                    <a:pt x="3530" y="2843"/>
                  </a:cubicBezTo>
                  <a:cubicBezTo>
                    <a:pt x="3583" y="2841"/>
                    <a:pt x="3639" y="2840"/>
                    <a:pt x="3697" y="2840"/>
                  </a:cubicBezTo>
                  <a:cubicBezTo>
                    <a:pt x="3947" y="2840"/>
                    <a:pt x="4237" y="2854"/>
                    <a:pt x="4535" y="2854"/>
                  </a:cubicBezTo>
                  <a:cubicBezTo>
                    <a:pt x="5094" y="2854"/>
                    <a:pt x="5679" y="2806"/>
                    <a:pt x="6082" y="2532"/>
                  </a:cubicBezTo>
                  <a:cubicBezTo>
                    <a:pt x="5486" y="1364"/>
                    <a:pt x="4007" y="744"/>
                    <a:pt x="2839" y="267"/>
                  </a:cubicBezTo>
                  <a:cubicBezTo>
                    <a:pt x="2474" y="95"/>
                    <a:pt x="2071" y="1"/>
                    <a:pt x="1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2"/>
            <p:cNvSpPr/>
            <p:nvPr/>
          </p:nvSpPr>
          <p:spPr>
            <a:xfrm rot="-9152630">
              <a:off x="-1362332" y="4145177"/>
              <a:ext cx="263342" cy="113317"/>
            </a:xfrm>
            <a:custGeom>
              <a:avLst/>
              <a:gdLst/>
              <a:ahLst/>
              <a:cxnLst/>
              <a:rect l="l" t="t" r="r" b="b"/>
              <a:pathLst>
                <a:path w="6393" h="2751" extrusionOk="0">
                  <a:moveTo>
                    <a:pt x="4461" y="0"/>
                  </a:moveTo>
                  <a:cubicBezTo>
                    <a:pt x="3849" y="0"/>
                    <a:pt x="3201" y="118"/>
                    <a:pt x="2577" y="237"/>
                  </a:cubicBezTo>
                  <a:cubicBezTo>
                    <a:pt x="1861" y="380"/>
                    <a:pt x="621" y="380"/>
                    <a:pt x="1" y="881"/>
                  </a:cubicBezTo>
                  <a:cubicBezTo>
                    <a:pt x="740" y="1930"/>
                    <a:pt x="2362" y="2335"/>
                    <a:pt x="3626" y="2622"/>
                  </a:cubicBezTo>
                  <a:cubicBezTo>
                    <a:pt x="3884" y="2707"/>
                    <a:pt x="4159" y="2750"/>
                    <a:pt x="4440" y="2750"/>
                  </a:cubicBezTo>
                  <a:cubicBezTo>
                    <a:pt x="4628" y="2750"/>
                    <a:pt x="4819" y="2731"/>
                    <a:pt x="5010" y="2693"/>
                  </a:cubicBezTo>
                  <a:cubicBezTo>
                    <a:pt x="5534" y="2574"/>
                    <a:pt x="5987" y="2216"/>
                    <a:pt x="6226" y="1739"/>
                  </a:cubicBezTo>
                  <a:cubicBezTo>
                    <a:pt x="6393" y="1358"/>
                    <a:pt x="6369" y="928"/>
                    <a:pt x="6130" y="594"/>
                  </a:cubicBezTo>
                  <a:cubicBezTo>
                    <a:pt x="5892" y="308"/>
                    <a:pt x="5558" y="141"/>
                    <a:pt x="5200" y="70"/>
                  </a:cubicBezTo>
                  <a:cubicBezTo>
                    <a:pt x="4963" y="21"/>
                    <a:pt x="4715" y="0"/>
                    <a:pt x="4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2"/>
            <p:cNvSpPr/>
            <p:nvPr/>
          </p:nvSpPr>
          <p:spPr>
            <a:xfrm rot="-9152630">
              <a:off x="-1126638" y="3868244"/>
              <a:ext cx="240769" cy="193227"/>
            </a:xfrm>
            <a:custGeom>
              <a:avLst/>
              <a:gdLst/>
              <a:ahLst/>
              <a:cxnLst/>
              <a:rect l="l" t="t" r="r" b="b"/>
              <a:pathLst>
                <a:path w="5845" h="4691" extrusionOk="0">
                  <a:moveTo>
                    <a:pt x="488" y="0"/>
                  </a:moveTo>
                  <a:cubicBezTo>
                    <a:pt x="317" y="0"/>
                    <a:pt x="153" y="23"/>
                    <a:pt x="1" y="77"/>
                  </a:cubicBezTo>
                  <a:cubicBezTo>
                    <a:pt x="216" y="1651"/>
                    <a:pt x="1527" y="2939"/>
                    <a:pt x="2553" y="3893"/>
                  </a:cubicBezTo>
                  <a:cubicBezTo>
                    <a:pt x="2887" y="4251"/>
                    <a:pt x="3316" y="4513"/>
                    <a:pt x="3793" y="4656"/>
                  </a:cubicBezTo>
                  <a:cubicBezTo>
                    <a:pt x="3905" y="4679"/>
                    <a:pt x="4018" y="4691"/>
                    <a:pt x="4130" y="4691"/>
                  </a:cubicBezTo>
                  <a:cubicBezTo>
                    <a:pt x="4591" y="4691"/>
                    <a:pt x="5041" y="4496"/>
                    <a:pt x="5367" y="4131"/>
                  </a:cubicBezTo>
                  <a:cubicBezTo>
                    <a:pt x="5701" y="3774"/>
                    <a:pt x="5844" y="3273"/>
                    <a:pt x="5773" y="2772"/>
                  </a:cubicBezTo>
                  <a:cubicBezTo>
                    <a:pt x="5725" y="2343"/>
                    <a:pt x="5510" y="1985"/>
                    <a:pt x="5176" y="1699"/>
                  </a:cubicBezTo>
                  <a:cubicBezTo>
                    <a:pt x="4509" y="1102"/>
                    <a:pt x="3578" y="840"/>
                    <a:pt x="2672" y="578"/>
                  </a:cubicBezTo>
                  <a:cubicBezTo>
                    <a:pt x="2091" y="423"/>
                    <a:pt x="1227" y="0"/>
                    <a:pt x="4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2"/>
            <p:cNvSpPr/>
            <p:nvPr/>
          </p:nvSpPr>
          <p:spPr>
            <a:xfrm rot="-9152630">
              <a:off x="-1277238" y="4010395"/>
              <a:ext cx="289870" cy="134159"/>
            </a:xfrm>
            <a:custGeom>
              <a:avLst/>
              <a:gdLst/>
              <a:ahLst/>
              <a:cxnLst/>
              <a:rect l="l" t="t" r="r" b="b"/>
              <a:pathLst>
                <a:path w="7037" h="3257" extrusionOk="0">
                  <a:moveTo>
                    <a:pt x="4255" y="10"/>
                  </a:moveTo>
                  <a:cubicBezTo>
                    <a:pt x="3822" y="10"/>
                    <a:pt x="3378" y="41"/>
                    <a:pt x="2934" y="72"/>
                  </a:cubicBezTo>
                  <a:cubicBezTo>
                    <a:pt x="2123" y="144"/>
                    <a:pt x="764" y="1"/>
                    <a:pt x="1" y="502"/>
                  </a:cubicBezTo>
                  <a:cubicBezTo>
                    <a:pt x="716" y="1814"/>
                    <a:pt x="2433" y="2481"/>
                    <a:pt x="3793" y="3006"/>
                  </a:cubicBezTo>
                  <a:cubicBezTo>
                    <a:pt x="4188" y="3164"/>
                    <a:pt x="4616" y="3257"/>
                    <a:pt x="5049" y="3257"/>
                  </a:cubicBezTo>
                  <a:cubicBezTo>
                    <a:pt x="5139" y="3257"/>
                    <a:pt x="5229" y="3253"/>
                    <a:pt x="5319" y="3245"/>
                  </a:cubicBezTo>
                  <a:cubicBezTo>
                    <a:pt x="5939" y="3173"/>
                    <a:pt x="6488" y="2815"/>
                    <a:pt x="6798" y="2291"/>
                  </a:cubicBezTo>
                  <a:cubicBezTo>
                    <a:pt x="7036" y="1861"/>
                    <a:pt x="7036" y="1360"/>
                    <a:pt x="6822" y="955"/>
                  </a:cubicBezTo>
                  <a:cubicBezTo>
                    <a:pt x="6607" y="597"/>
                    <a:pt x="6273" y="335"/>
                    <a:pt x="5868" y="239"/>
                  </a:cubicBezTo>
                  <a:cubicBezTo>
                    <a:pt x="5367" y="64"/>
                    <a:pt x="4821" y="10"/>
                    <a:pt x="4255" y="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2"/>
            <p:cNvSpPr/>
            <p:nvPr/>
          </p:nvSpPr>
          <p:spPr>
            <a:xfrm rot="-9152630">
              <a:off x="-922639" y="3979173"/>
              <a:ext cx="305564" cy="207727"/>
            </a:xfrm>
            <a:custGeom>
              <a:avLst/>
              <a:gdLst/>
              <a:ahLst/>
              <a:cxnLst/>
              <a:rect l="l" t="t" r="r" b="b"/>
              <a:pathLst>
                <a:path w="7418" h="5043" extrusionOk="0">
                  <a:moveTo>
                    <a:pt x="7154" y="0"/>
                  </a:moveTo>
                  <a:cubicBezTo>
                    <a:pt x="5624" y="0"/>
                    <a:pt x="3753" y="936"/>
                    <a:pt x="2266" y="1679"/>
                  </a:cubicBezTo>
                  <a:cubicBezTo>
                    <a:pt x="1717" y="1942"/>
                    <a:pt x="1193" y="2299"/>
                    <a:pt x="739" y="2729"/>
                  </a:cubicBezTo>
                  <a:cubicBezTo>
                    <a:pt x="310" y="3182"/>
                    <a:pt x="0" y="3850"/>
                    <a:pt x="119" y="4351"/>
                  </a:cubicBezTo>
                  <a:cubicBezTo>
                    <a:pt x="239" y="4780"/>
                    <a:pt x="620" y="5042"/>
                    <a:pt x="1049" y="5042"/>
                  </a:cubicBezTo>
                  <a:cubicBezTo>
                    <a:pt x="1527" y="5042"/>
                    <a:pt x="2004" y="4923"/>
                    <a:pt x="2433" y="4684"/>
                  </a:cubicBezTo>
                  <a:cubicBezTo>
                    <a:pt x="3435" y="4160"/>
                    <a:pt x="4293" y="3301"/>
                    <a:pt x="5128" y="2466"/>
                  </a:cubicBezTo>
                  <a:cubicBezTo>
                    <a:pt x="5796" y="1822"/>
                    <a:pt x="7131" y="845"/>
                    <a:pt x="7418" y="10"/>
                  </a:cubicBezTo>
                  <a:cubicBezTo>
                    <a:pt x="7331" y="3"/>
                    <a:pt x="7243" y="0"/>
                    <a:pt x="71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2"/>
            <p:cNvSpPr/>
            <p:nvPr/>
          </p:nvSpPr>
          <p:spPr>
            <a:xfrm rot="-9152630">
              <a:off x="-1038490" y="4154036"/>
              <a:ext cx="317386" cy="132100"/>
            </a:xfrm>
            <a:custGeom>
              <a:avLst/>
              <a:gdLst/>
              <a:ahLst/>
              <a:cxnLst/>
              <a:rect l="l" t="t" r="r" b="b"/>
              <a:pathLst>
                <a:path w="7705" h="3207" extrusionOk="0">
                  <a:moveTo>
                    <a:pt x="4631" y="0"/>
                  </a:moveTo>
                  <a:cubicBezTo>
                    <a:pt x="4039" y="0"/>
                    <a:pt x="3448" y="38"/>
                    <a:pt x="2910" y="79"/>
                  </a:cubicBezTo>
                  <a:cubicBezTo>
                    <a:pt x="2338" y="79"/>
                    <a:pt x="1790" y="222"/>
                    <a:pt x="1265" y="460"/>
                  </a:cubicBezTo>
                  <a:cubicBezTo>
                    <a:pt x="692" y="723"/>
                    <a:pt x="263" y="1224"/>
                    <a:pt x="96" y="1844"/>
                  </a:cubicBezTo>
                  <a:cubicBezTo>
                    <a:pt x="1" y="2273"/>
                    <a:pt x="192" y="2702"/>
                    <a:pt x="549" y="2965"/>
                  </a:cubicBezTo>
                  <a:cubicBezTo>
                    <a:pt x="836" y="3126"/>
                    <a:pt x="1149" y="3206"/>
                    <a:pt x="1468" y="3206"/>
                  </a:cubicBezTo>
                  <a:cubicBezTo>
                    <a:pt x="1575" y="3206"/>
                    <a:pt x="1682" y="3197"/>
                    <a:pt x="1790" y="3179"/>
                  </a:cubicBezTo>
                  <a:cubicBezTo>
                    <a:pt x="2815" y="3108"/>
                    <a:pt x="3841" y="2631"/>
                    <a:pt x="4866" y="2178"/>
                  </a:cubicBezTo>
                  <a:cubicBezTo>
                    <a:pt x="5677" y="1796"/>
                    <a:pt x="7132" y="1391"/>
                    <a:pt x="7704" y="675"/>
                  </a:cubicBezTo>
                  <a:cubicBezTo>
                    <a:pt x="6919" y="141"/>
                    <a:pt x="5772" y="0"/>
                    <a:pt x="4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 name="Google Shape;353;p22"/>
          <p:cNvGrpSpPr/>
          <p:nvPr/>
        </p:nvGrpSpPr>
        <p:grpSpPr>
          <a:xfrm>
            <a:off x="2041" y="3369575"/>
            <a:ext cx="9143956" cy="1926323"/>
            <a:chOff x="2041" y="3217175"/>
            <a:chExt cx="9143956" cy="1926323"/>
          </a:xfrm>
        </p:grpSpPr>
        <p:sp>
          <p:nvSpPr>
            <p:cNvPr id="354" name="Google Shape;354;p22"/>
            <p:cNvSpPr/>
            <p:nvPr/>
          </p:nvSpPr>
          <p:spPr>
            <a:xfrm flipH="1">
              <a:off x="2041" y="3217175"/>
              <a:ext cx="9142430" cy="1926315"/>
            </a:xfrm>
            <a:custGeom>
              <a:avLst/>
              <a:gdLst/>
              <a:ahLst/>
              <a:cxnLst/>
              <a:rect l="l" t="t" r="r" b="b"/>
              <a:pathLst>
                <a:path w="41957" h="23080" extrusionOk="0">
                  <a:moveTo>
                    <a:pt x="1" y="1"/>
                  </a:moveTo>
                  <a:lnTo>
                    <a:pt x="1" y="23080"/>
                  </a:lnTo>
                  <a:lnTo>
                    <a:pt x="41957" y="23080"/>
                  </a:lnTo>
                  <a:lnTo>
                    <a:pt x="41957" y="13326"/>
                  </a:lnTo>
                  <a:cubicBezTo>
                    <a:pt x="20133" y="2417"/>
                    <a:pt x="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2"/>
            <p:cNvSpPr/>
            <p:nvPr/>
          </p:nvSpPr>
          <p:spPr>
            <a:xfrm flipH="1">
              <a:off x="6400021" y="4235760"/>
              <a:ext cx="2745976" cy="907738"/>
            </a:xfrm>
            <a:custGeom>
              <a:avLst/>
              <a:gdLst/>
              <a:ahLst/>
              <a:cxnLst/>
              <a:rect l="l" t="t" r="r" b="b"/>
              <a:pathLst>
                <a:path w="12602" h="10876" extrusionOk="0">
                  <a:moveTo>
                    <a:pt x="1" y="1"/>
                  </a:moveTo>
                  <a:lnTo>
                    <a:pt x="1" y="2773"/>
                  </a:lnTo>
                  <a:cubicBezTo>
                    <a:pt x="2485" y="4512"/>
                    <a:pt x="5727" y="7110"/>
                    <a:pt x="9419" y="10876"/>
                  </a:cubicBezTo>
                  <a:lnTo>
                    <a:pt x="12601" y="10876"/>
                  </a:lnTo>
                  <a:cubicBezTo>
                    <a:pt x="7439" y="5351"/>
                    <a:pt x="3028" y="1968"/>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2"/>
            <p:cNvSpPr/>
            <p:nvPr/>
          </p:nvSpPr>
          <p:spPr>
            <a:xfrm flipH="1">
              <a:off x="3474495" y="3854750"/>
              <a:ext cx="5669976" cy="1288744"/>
            </a:xfrm>
            <a:custGeom>
              <a:avLst/>
              <a:gdLst/>
              <a:ahLst/>
              <a:cxnLst/>
              <a:rect l="l" t="t" r="r" b="b"/>
              <a:pathLst>
                <a:path w="26021" h="15441" extrusionOk="0">
                  <a:moveTo>
                    <a:pt x="1" y="1"/>
                  </a:moveTo>
                  <a:lnTo>
                    <a:pt x="1" y="2444"/>
                  </a:lnTo>
                  <a:cubicBezTo>
                    <a:pt x="1142" y="2914"/>
                    <a:pt x="2484" y="3505"/>
                    <a:pt x="3995" y="4230"/>
                  </a:cubicBezTo>
                  <a:cubicBezTo>
                    <a:pt x="8284" y="6291"/>
                    <a:pt x="14756" y="9869"/>
                    <a:pt x="21878" y="15441"/>
                  </a:cubicBezTo>
                  <a:lnTo>
                    <a:pt x="26020" y="15441"/>
                  </a:lnTo>
                  <a:cubicBezTo>
                    <a:pt x="18112" y="9010"/>
                    <a:pt x="9687" y="4438"/>
                    <a:pt x="4968" y="2176"/>
                  </a:cubicBezTo>
                  <a:cubicBezTo>
                    <a:pt x="3015" y="1243"/>
                    <a:pt x="1337" y="53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2"/>
            <p:cNvSpPr/>
            <p:nvPr/>
          </p:nvSpPr>
          <p:spPr>
            <a:xfrm flipH="1">
              <a:off x="554853" y="3528660"/>
              <a:ext cx="8589618" cy="1614832"/>
            </a:xfrm>
            <a:custGeom>
              <a:avLst/>
              <a:gdLst/>
              <a:ahLst/>
              <a:cxnLst/>
              <a:rect l="l" t="t" r="r" b="b"/>
              <a:pathLst>
                <a:path w="39420" h="19348" extrusionOk="0">
                  <a:moveTo>
                    <a:pt x="1" y="1"/>
                  </a:moveTo>
                  <a:lnTo>
                    <a:pt x="1" y="2364"/>
                  </a:lnTo>
                  <a:cubicBezTo>
                    <a:pt x="2015" y="2982"/>
                    <a:pt x="4868" y="3928"/>
                    <a:pt x="8311" y="5271"/>
                  </a:cubicBezTo>
                  <a:cubicBezTo>
                    <a:pt x="13957" y="7479"/>
                    <a:pt x="25107" y="13266"/>
                    <a:pt x="34754" y="19348"/>
                  </a:cubicBezTo>
                  <a:lnTo>
                    <a:pt x="39419" y="19348"/>
                  </a:lnTo>
                  <a:cubicBezTo>
                    <a:pt x="28980" y="12487"/>
                    <a:pt x="15474" y="5633"/>
                    <a:pt x="9137" y="3156"/>
                  </a:cubicBezTo>
                  <a:cubicBezTo>
                    <a:pt x="5210" y="1625"/>
                    <a:pt x="2068" y="612"/>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2"/>
            <p:cNvSpPr/>
            <p:nvPr/>
          </p:nvSpPr>
          <p:spPr>
            <a:xfrm flipH="1">
              <a:off x="2041" y="3219429"/>
              <a:ext cx="9142430" cy="1580613"/>
            </a:xfrm>
            <a:custGeom>
              <a:avLst/>
              <a:gdLst/>
              <a:ahLst/>
              <a:cxnLst/>
              <a:rect l="l" t="t" r="r" b="b"/>
              <a:pathLst>
                <a:path w="41957" h="18938" extrusionOk="0">
                  <a:moveTo>
                    <a:pt x="1" y="0"/>
                  </a:moveTo>
                  <a:lnTo>
                    <a:pt x="1" y="2330"/>
                  </a:lnTo>
                  <a:cubicBezTo>
                    <a:pt x="2545" y="2968"/>
                    <a:pt x="6975" y="4183"/>
                    <a:pt x="12594" y="6096"/>
                  </a:cubicBezTo>
                  <a:cubicBezTo>
                    <a:pt x="19905" y="8580"/>
                    <a:pt x="30578" y="12742"/>
                    <a:pt x="41957" y="18938"/>
                  </a:cubicBezTo>
                  <a:lnTo>
                    <a:pt x="41957" y="16353"/>
                  </a:lnTo>
                  <a:cubicBezTo>
                    <a:pt x="30847" y="10412"/>
                    <a:pt x="20489" y="6391"/>
                    <a:pt x="13326" y="3954"/>
                  </a:cubicBezTo>
                  <a:cubicBezTo>
                    <a:pt x="7143" y="1846"/>
                    <a:pt x="2444" y="59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359;p22"/>
          <p:cNvGrpSpPr/>
          <p:nvPr/>
        </p:nvGrpSpPr>
        <p:grpSpPr>
          <a:xfrm>
            <a:off x="3728117" y="228999"/>
            <a:ext cx="5418309" cy="3610617"/>
            <a:chOff x="3728117" y="228999"/>
            <a:chExt cx="5418309" cy="3610617"/>
          </a:xfrm>
        </p:grpSpPr>
        <p:sp>
          <p:nvSpPr>
            <p:cNvPr id="360" name="Google Shape;360;p22"/>
            <p:cNvSpPr/>
            <p:nvPr/>
          </p:nvSpPr>
          <p:spPr>
            <a:xfrm rot="792029" flipH="1">
              <a:off x="3792726" y="2910505"/>
              <a:ext cx="1623540" cy="753694"/>
            </a:xfrm>
            <a:custGeom>
              <a:avLst/>
              <a:gdLst/>
              <a:ahLst/>
              <a:cxnLst/>
              <a:rect l="l" t="t" r="r" b="b"/>
              <a:pathLst>
                <a:path w="13618" h="6322" extrusionOk="0">
                  <a:moveTo>
                    <a:pt x="378" y="0"/>
                  </a:moveTo>
                  <a:cubicBezTo>
                    <a:pt x="251" y="0"/>
                    <a:pt x="125" y="9"/>
                    <a:pt x="0" y="27"/>
                  </a:cubicBezTo>
                  <a:lnTo>
                    <a:pt x="0" y="2907"/>
                  </a:lnTo>
                  <a:cubicBezTo>
                    <a:pt x="3592" y="4928"/>
                    <a:pt x="8855" y="5344"/>
                    <a:pt x="13017" y="6311"/>
                  </a:cubicBezTo>
                  <a:cubicBezTo>
                    <a:pt x="13048" y="6318"/>
                    <a:pt x="13078" y="6322"/>
                    <a:pt x="13107" y="6322"/>
                  </a:cubicBezTo>
                  <a:cubicBezTo>
                    <a:pt x="13425" y="6322"/>
                    <a:pt x="13617" y="5913"/>
                    <a:pt x="13359" y="5673"/>
                  </a:cubicBezTo>
                  <a:cubicBezTo>
                    <a:pt x="12395" y="4751"/>
                    <a:pt x="11073" y="3942"/>
                    <a:pt x="9846" y="3942"/>
                  </a:cubicBezTo>
                  <a:cubicBezTo>
                    <a:pt x="9707" y="3942"/>
                    <a:pt x="9568" y="3953"/>
                    <a:pt x="9432" y="3975"/>
                  </a:cubicBezTo>
                  <a:cubicBezTo>
                    <a:pt x="9550" y="2814"/>
                    <a:pt x="8551" y="2085"/>
                    <a:pt x="7588" y="2085"/>
                  </a:cubicBezTo>
                  <a:cubicBezTo>
                    <a:pt x="7237" y="2085"/>
                    <a:pt x="6891" y="2182"/>
                    <a:pt x="6606" y="2390"/>
                  </a:cubicBezTo>
                  <a:cubicBezTo>
                    <a:pt x="6586" y="1672"/>
                    <a:pt x="6498" y="806"/>
                    <a:pt x="5840" y="377"/>
                  </a:cubicBezTo>
                  <a:cubicBezTo>
                    <a:pt x="5567" y="225"/>
                    <a:pt x="5241" y="151"/>
                    <a:pt x="4909" y="151"/>
                  </a:cubicBezTo>
                  <a:cubicBezTo>
                    <a:pt x="4124" y="151"/>
                    <a:pt x="3312" y="566"/>
                    <a:pt x="3128" y="1350"/>
                  </a:cubicBezTo>
                  <a:cubicBezTo>
                    <a:pt x="2506" y="590"/>
                    <a:pt x="1419" y="0"/>
                    <a:pt x="3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2"/>
            <p:cNvSpPr/>
            <p:nvPr/>
          </p:nvSpPr>
          <p:spPr>
            <a:xfrm flipH="1">
              <a:off x="7082141" y="228999"/>
              <a:ext cx="2064285" cy="958320"/>
            </a:xfrm>
            <a:custGeom>
              <a:avLst/>
              <a:gdLst/>
              <a:ahLst/>
              <a:cxnLst/>
              <a:rect l="l" t="t" r="r" b="b"/>
              <a:pathLst>
                <a:path w="13618" h="6322" extrusionOk="0">
                  <a:moveTo>
                    <a:pt x="378" y="0"/>
                  </a:moveTo>
                  <a:cubicBezTo>
                    <a:pt x="251" y="0"/>
                    <a:pt x="125" y="9"/>
                    <a:pt x="0" y="27"/>
                  </a:cubicBezTo>
                  <a:lnTo>
                    <a:pt x="0" y="2907"/>
                  </a:lnTo>
                  <a:cubicBezTo>
                    <a:pt x="3592" y="4928"/>
                    <a:pt x="8855" y="5344"/>
                    <a:pt x="13017" y="6311"/>
                  </a:cubicBezTo>
                  <a:cubicBezTo>
                    <a:pt x="13048" y="6318"/>
                    <a:pt x="13078" y="6322"/>
                    <a:pt x="13107" y="6322"/>
                  </a:cubicBezTo>
                  <a:cubicBezTo>
                    <a:pt x="13425" y="6322"/>
                    <a:pt x="13617" y="5913"/>
                    <a:pt x="13359" y="5673"/>
                  </a:cubicBezTo>
                  <a:cubicBezTo>
                    <a:pt x="12395" y="4751"/>
                    <a:pt x="11073" y="3942"/>
                    <a:pt x="9846" y="3942"/>
                  </a:cubicBezTo>
                  <a:cubicBezTo>
                    <a:pt x="9707" y="3942"/>
                    <a:pt x="9568" y="3953"/>
                    <a:pt x="9432" y="3975"/>
                  </a:cubicBezTo>
                  <a:cubicBezTo>
                    <a:pt x="9550" y="2814"/>
                    <a:pt x="8551" y="2085"/>
                    <a:pt x="7588" y="2085"/>
                  </a:cubicBezTo>
                  <a:cubicBezTo>
                    <a:pt x="7237" y="2085"/>
                    <a:pt x="6891" y="2182"/>
                    <a:pt x="6606" y="2390"/>
                  </a:cubicBezTo>
                  <a:cubicBezTo>
                    <a:pt x="6586" y="1672"/>
                    <a:pt x="6498" y="806"/>
                    <a:pt x="5840" y="377"/>
                  </a:cubicBezTo>
                  <a:cubicBezTo>
                    <a:pt x="5567" y="225"/>
                    <a:pt x="5241" y="151"/>
                    <a:pt x="4909" y="151"/>
                  </a:cubicBezTo>
                  <a:cubicBezTo>
                    <a:pt x="4124" y="151"/>
                    <a:pt x="3312" y="566"/>
                    <a:pt x="3128" y="1350"/>
                  </a:cubicBezTo>
                  <a:cubicBezTo>
                    <a:pt x="2506" y="590"/>
                    <a:pt x="1419" y="0"/>
                    <a:pt x="3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2"/>
            <p:cNvSpPr/>
            <p:nvPr/>
          </p:nvSpPr>
          <p:spPr>
            <a:xfrm>
              <a:off x="7924756" y="1509100"/>
              <a:ext cx="740109" cy="238806"/>
            </a:xfrm>
            <a:custGeom>
              <a:avLst/>
              <a:gdLst/>
              <a:ahLst/>
              <a:cxnLst/>
              <a:rect l="l" t="t" r="r" b="b"/>
              <a:pathLst>
                <a:path w="18925" h="6106" extrusionOk="0">
                  <a:moveTo>
                    <a:pt x="9060" y="0"/>
                  </a:moveTo>
                  <a:cubicBezTo>
                    <a:pt x="7421" y="0"/>
                    <a:pt x="5753" y="1208"/>
                    <a:pt x="6720" y="3201"/>
                  </a:cubicBezTo>
                  <a:cubicBezTo>
                    <a:pt x="6237" y="3077"/>
                    <a:pt x="5652" y="2951"/>
                    <a:pt x="5078" y="2951"/>
                  </a:cubicBezTo>
                  <a:cubicBezTo>
                    <a:pt x="4535" y="2951"/>
                    <a:pt x="4002" y="3063"/>
                    <a:pt x="3572" y="3396"/>
                  </a:cubicBezTo>
                  <a:cubicBezTo>
                    <a:pt x="3176" y="3725"/>
                    <a:pt x="3021" y="4255"/>
                    <a:pt x="3330" y="4571"/>
                  </a:cubicBezTo>
                  <a:cubicBezTo>
                    <a:pt x="3040" y="4432"/>
                    <a:pt x="2713" y="4368"/>
                    <a:pt x="2380" y="4368"/>
                  </a:cubicBezTo>
                  <a:cubicBezTo>
                    <a:pt x="1249" y="4368"/>
                    <a:pt x="52" y="5100"/>
                    <a:pt x="0" y="6101"/>
                  </a:cubicBezTo>
                  <a:cubicBezTo>
                    <a:pt x="349" y="6104"/>
                    <a:pt x="674" y="6106"/>
                    <a:pt x="980" y="6106"/>
                  </a:cubicBezTo>
                  <a:cubicBezTo>
                    <a:pt x="5616" y="6106"/>
                    <a:pt x="5678" y="5755"/>
                    <a:pt x="14621" y="4584"/>
                  </a:cubicBezTo>
                  <a:lnTo>
                    <a:pt x="14621" y="4577"/>
                  </a:lnTo>
                  <a:cubicBezTo>
                    <a:pt x="15172" y="4510"/>
                    <a:pt x="17031" y="4416"/>
                    <a:pt x="18327" y="4322"/>
                  </a:cubicBezTo>
                  <a:cubicBezTo>
                    <a:pt x="18723" y="4302"/>
                    <a:pt x="18924" y="3893"/>
                    <a:pt x="18629" y="3711"/>
                  </a:cubicBezTo>
                  <a:cubicBezTo>
                    <a:pt x="17898" y="3266"/>
                    <a:pt x="17140" y="2824"/>
                    <a:pt x="16247" y="2824"/>
                  </a:cubicBezTo>
                  <a:cubicBezTo>
                    <a:pt x="15861" y="2824"/>
                    <a:pt x="15449" y="2907"/>
                    <a:pt x="15004" y="3107"/>
                  </a:cubicBezTo>
                  <a:cubicBezTo>
                    <a:pt x="14640" y="2342"/>
                    <a:pt x="14003" y="1858"/>
                    <a:pt x="13199" y="1858"/>
                  </a:cubicBezTo>
                  <a:cubicBezTo>
                    <a:pt x="12713" y="1858"/>
                    <a:pt x="12165" y="2036"/>
                    <a:pt x="11580" y="2436"/>
                  </a:cubicBezTo>
                  <a:cubicBezTo>
                    <a:pt x="11616" y="744"/>
                    <a:pt x="10346" y="0"/>
                    <a:pt x="90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2"/>
            <p:cNvSpPr/>
            <p:nvPr/>
          </p:nvSpPr>
          <p:spPr>
            <a:xfrm>
              <a:off x="5849749" y="533166"/>
              <a:ext cx="1026228" cy="349994"/>
            </a:xfrm>
            <a:custGeom>
              <a:avLst/>
              <a:gdLst/>
              <a:ahLst/>
              <a:cxnLst/>
              <a:rect l="l" t="t" r="r" b="b"/>
              <a:pathLst>
                <a:path w="13998" h="4774" extrusionOk="0">
                  <a:moveTo>
                    <a:pt x="7125" y="1"/>
                  </a:moveTo>
                  <a:cubicBezTo>
                    <a:pt x="6217" y="1"/>
                    <a:pt x="5375" y="534"/>
                    <a:pt x="5673" y="1719"/>
                  </a:cubicBezTo>
                  <a:cubicBezTo>
                    <a:pt x="5324" y="1334"/>
                    <a:pt x="4879" y="1177"/>
                    <a:pt x="4452" y="1177"/>
                  </a:cubicBezTo>
                  <a:cubicBezTo>
                    <a:pt x="3491" y="1177"/>
                    <a:pt x="2617" y="1972"/>
                    <a:pt x="3109" y="2766"/>
                  </a:cubicBezTo>
                  <a:cubicBezTo>
                    <a:pt x="2718" y="2696"/>
                    <a:pt x="2322" y="2662"/>
                    <a:pt x="1928" y="2662"/>
                  </a:cubicBezTo>
                  <a:cubicBezTo>
                    <a:pt x="1409" y="2662"/>
                    <a:pt x="891" y="2722"/>
                    <a:pt x="384" y="2840"/>
                  </a:cubicBezTo>
                  <a:cubicBezTo>
                    <a:pt x="1" y="2934"/>
                    <a:pt x="41" y="3491"/>
                    <a:pt x="431" y="3525"/>
                  </a:cubicBezTo>
                  <a:cubicBezTo>
                    <a:pt x="4774" y="3914"/>
                    <a:pt x="9184" y="4451"/>
                    <a:pt x="13494" y="4773"/>
                  </a:cubicBezTo>
                  <a:cubicBezTo>
                    <a:pt x="13997" y="4652"/>
                    <a:pt x="13937" y="3914"/>
                    <a:pt x="13420" y="3874"/>
                  </a:cubicBezTo>
                  <a:cubicBezTo>
                    <a:pt x="12277" y="3795"/>
                    <a:pt x="10780" y="3645"/>
                    <a:pt x="10131" y="3645"/>
                  </a:cubicBezTo>
                  <a:cubicBezTo>
                    <a:pt x="10117" y="3645"/>
                    <a:pt x="10104" y="3645"/>
                    <a:pt x="10090" y="3645"/>
                  </a:cubicBezTo>
                  <a:cubicBezTo>
                    <a:pt x="10873" y="2943"/>
                    <a:pt x="10107" y="1945"/>
                    <a:pt x="9271" y="1945"/>
                  </a:cubicBezTo>
                  <a:cubicBezTo>
                    <a:pt x="9132" y="1945"/>
                    <a:pt x="8991" y="1973"/>
                    <a:pt x="8855" y="2034"/>
                  </a:cubicBezTo>
                  <a:cubicBezTo>
                    <a:pt x="9364" y="744"/>
                    <a:pt x="8198" y="1"/>
                    <a:pt x="7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 name="Google Shape;364;p22"/>
          <p:cNvGrpSpPr/>
          <p:nvPr/>
        </p:nvGrpSpPr>
        <p:grpSpPr>
          <a:xfrm>
            <a:off x="4569760" y="819512"/>
            <a:ext cx="4095125" cy="4344648"/>
            <a:chOff x="1733050" y="793650"/>
            <a:chExt cx="3073034" cy="3260279"/>
          </a:xfrm>
        </p:grpSpPr>
        <p:sp>
          <p:nvSpPr>
            <p:cNvPr id="365" name="Google Shape;365;p22"/>
            <p:cNvSpPr/>
            <p:nvPr/>
          </p:nvSpPr>
          <p:spPr>
            <a:xfrm>
              <a:off x="3504246" y="2050529"/>
              <a:ext cx="485195" cy="562111"/>
            </a:xfrm>
            <a:custGeom>
              <a:avLst/>
              <a:gdLst/>
              <a:ahLst/>
              <a:cxnLst/>
              <a:rect l="l" t="t" r="r" b="b"/>
              <a:pathLst>
                <a:path w="5835" h="6760" extrusionOk="0">
                  <a:moveTo>
                    <a:pt x="0" y="0"/>
                  </a:moveTo>
                  <a:lnTo>
                    <a:pt x="3424" y="6760"/>
                  </a:lnTo>
                  <a:lnTo>
                    <a:pt x="5834" y="4941"/>
                  </a:lnTo>
                  <a:cubicBezTo>
                    <a:pt x="4122" y="973"/>
                    <a:pt x="477" y="168"/>
                    <a:pt x="477" y="168"/>
                  </a:cubicBez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2"/>
            <p:cNvSpPr/>
            <p:nvPr/>
          </p:nvSpPr>
          <p:spPr>
            <a:xfrm>
              <a:off x="2813729" y="2050529"/>
              <a:ext cx="845162" cy="446612"/>
            </a:xfrm>
            <a:custGeom>
              <a:avLst/>
              <a:gdLst/>
              <a:ahLst/>
              <a:cxnLst/>
              <a:rect l="l" t="t" r="r" b="b"/>
              <a:pathLst>
                <a:path w="10164" h="5371" extrusionOk="0">
                  <a:moveTo>
                    <a:pt x="8304" y="0"/>
                  </a:moveTo>
                  <a:lnTo>
                    <a:pt x="1" y="295"/>
                  </a:lnTo>
                  <a:cubicBezTo>
                    <a:pt x="1" y="295"/>
                    <a:pt x="1498" y="2135"/>
                    <a:pt x="3149" y="5370"/>
                  </a:cubicBezTo>
                  <a:lnTo>
                    <a:pt x="10043" y="5189"/>
                  </a:lnTo>
                  <a:cubicBezTo>
                    <a:pt x="10043" y="5189"/>
                    <a:pt x="10164" y="3753"/>
                    <a:pt x="83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2"/>
            <p:cNvSpPr/>
            <p:nvPr/>
          </p:nvSpPr>
          <p:spPr>
            <a:xfrm>
              <a:off x="2967233" y="1722235"/>
              <a:ext cx="421001" cy="604103"/>
            </a:xfrm>
            <a:custGeom>
              <a:avLst/>
              <a:gdLst/>
              <a:ahLst/>
              <a:cxnLst/>
              <a:rect l="l" t="t" r="r" b="b"/>
              <a:pathLst>
                <a:path w="5063" h="7265" extrusionOk="0">
                  <a:moveTo>
                    <a:pt x="1" y="1"/>
                  </a:moveTo>
                  <a:lnTo>
                    <a:pt x="1" y="2565"/>
                  </a:lnTo>
                  <a:lnTo>
                    <a:pt x="4512" y="7264"/>
                  </a:lnTo>
                  <a:lnTo>
                    <a:pt x="5062" y="3733"/>
                  </a:lnTo>
                  <a:lnTo>
                    <a:pt x="3646" y="3042"/>
                  </a:lnTo>
                  <a:lnTo>
                    <a:pt x="3639" y="2753"/>
                  </a:lnTo>
                  <a:lnTo>
                    <a:pt x="3619" y="1330"/>
                  </a:lnTo>
                  <a:lnTo>
                    <a:pt x="1095" y="404"/>
                  </a:lnTo>
                  <a:lnTo>
                    <a:pt x="1" y="1"/>
                  </a:lnTo>
                  <a:close/>
                </a:path>
              </a:pathLst>
            </a:custGeom>
            <a:solidFill>
              <a:srgbClr val="EB9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2"/>
            <p:cNvSpPr/>
            <p:nvPr/>
          </p:nvSpPr>
          <p:spPr>
            <a:xfrm>
              <a:off x="3028684" y="1755164"/>
              <a:ext cx="241225" cy="196074"/>
            </a:xfrm>
            <a:custGeom>
              <a:avLst/>
              <a:gdLst/>
              <a:ahLst/>
              <a:cxnLst/>
              <a:rect l="l" t="t" r="r" b="b"/>
              <a:pathLst>
                <a:path w="2901" h="2358" extrusionOk="0">
                  <a:moveTo>
                    <a:pt x="356" y="1"/>
                  </a:moveTo>
                  <a:cubicBezTo>
                    <a:pt x="208" y="108"/>
                    <a:pt x="87" y="249"/>
                    <a:pt x="0" y="410"/>
                  </a:cubicBezTo>
                  <a:cubicBezTo>
                    <a:pt x="685" y="1391"/>
                    <a:pt x="1725" y="2142"/>
                    <a:pt x="2900" y="2357"/>
                  </a:cubicBezTo>
                  <a:lnTo>
                    <a:pt x="2880" y="927"/>
                  </a:lnTo>
                  <a:lnTo>
                    <a:pt x="356" y="1"/>
                  </a:lnTo>
                  <a:close/>
                </a:path>
              </a:pathLst>
            </a:custGeom>
            <a:solidFill>
              <a:srgbClr val="7B0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2"/>
            <p:cNvSpPr/>
            <p:nvPr/>
          </p:nvSpPr>
          <p:spPr>
            <a:xfrm>
              <a:off x="1733050" y="1924300"/>
              <a:ext cx="1454171" cy="1732732"/>
            </a:xfrm>
            <a:custGeom>
              <a:avLst/>
              <a:gdLst/>
              <a:ahLst/>
              <a:cxnLst/>
              <a:rect l="l" t="t" r="r" b="b"/>
              <a:pathLst>
                <a:path w="17488" h="20838" extrusionOk="0">
                  <a:moveTo>
                    <a:pt x="13641" y="1"/>
                  </a:moveTo>
                  <a:cubicBezTo>
                    <a:pt x="13641" y="1"/>
                    <a:pt x="5733" y="2639"/>
                    <a:pt x="792" y="10789"/>
                  </a:cubicBezTo>
                  <a:cubicBezTo>
                    <a:pt x="175" y="11802"/>
                    <a:pt x="0" y="13024"/>
                    <a:pt x="323" y="14165"/>
                  </a:cubicBezTo>
                  <a:cubicBezTo>
                    <a:pt x="860" y="16072"/>
                    <a:pt x="2182" y="18978"/>
                    <a:pt x="5458" y="20838"/>
                  </a:cubicBezTo>
                  <a:cubicBezTo>
                    <a:pt x="5458" y="20838"/>
                    <a:pt x="7875" y="20106"/>
                    <a:pt x="7935" y="17723"/>
                  </a:cubicBezTo>
                  <a:cubicBezTo>
                    <a:pt x="7935" y="17723"/>
                    <a:pt x="5693" y="14608"/>
                    <a:pt x="4901" y="13205"/>
                  </a:cubicBezTo>
                  <a:lnTo>
                    <a:pt x="8237" y="11252"/>
                  </a:lnTo>
                  <a:lnTo>
                    <a:pt x="9674" y="17105"/>
                  </a:lnTo>
                  <a:cubicBezTo>
                    <a:pt x="9674" y="17105"/>
                    <a:pt x="17488" y="13964"/>
                    <a:pt x="136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2"/>
            <p:cNvSpPr/>
            <p:nvPr/>
          </p:nvSpPr>
          <p:spPr>
            <a:xfrm>
              <a:off x="1990331" y="2917247"/>
              <a:ext cx="154747" cy="108514"/>
            </a:xfrm>
            <a:custGeom>
              <a:avLst/>
              <a:gdLst/>
              <a:ahLst/>
              <a:cxnLst/>
              <a:rect l="l" t="t" r="r" b="b"/>
              <a:pathLst>
                <a:path w="1861" h="1305" extrusionOk="0">
                  <a:moveTo>
                    <a:pt x="50" y="1"/>
                  </a:moveTo>
                  <a:cubicBezTo>
                    <a:pt x="32" y="1"/>
                    <a:pt x="13" y="13"/>
                    <a:pt x="8" y="29"/>
                  </a:cubicBezTo>
                  <a:cubicBezTo>
                    <a:pt x="1" y="49"/>
                    <a:pt x="8" y="76"/>
                    <a:pt x="28" y="83"/>
                  </a:cubicBezTo>
                  <a:cubicBezTo>
                    <a:pt x="1485" y="674"/>
                    <a:pt x="1773" y="1278"/>
                    <a:pt x="1773" y="1278"/>
                  </a:cubicBezTo>
                  <a:cubicBezTo>
                    <a:pt x="1780" y="1298"/>
                    <a:pt x="1793" y="1305"/>
                    <a:pt x="1807" y="1305"/>
                  </a:cubicBezTo>
                  <a:lnTo>
                    <a:pt x="1827" y="1305"/>
                  </a:lnTo>
                  <a:cubicBezTo>
                    <a:pt x="1847" y="1291"/>
                    <a:pt x="1860" y="1271"/>
                    <a:pt x="1847" y="1244"/>
                  </a:cubicBezTo>
                  <a:cubicBezTo>
                    <a:pt x="1840" y="1224"/>
                    <a:pt x="1558" y="613"/>
                    <a:pt x="61" y="2"/>
                  </a:cubicBezTo>
                  <a:cubicBezTo>
                    <a:pt x="58" y="1"/>
                    <a:pt x="54" y="1"/>
                    <a:pt x="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2"/>
            <p:cNvSpPr/>
            <p:nvPr/>
          </p:nvSpPr>
          <p:spPr>
            <a:xfrm>
              <a:off x="2417996" y="2756094"/>
              <a:ext cx="163561" cy="164725"/>
            </a:xfrm>
            <a:custGeom>
              <a:avLst/>
              <a:gdLst/>
              <a:ahLst/>
              <a:cxnLst/>
              <a:rect l="l" t="t" r="r" b="b"/>
              <a:pathLst>
                <a:path w="1967" h="1981" extrusionOk="0">
                  <a:moveTo>
                    <a:pt x="1967" y="0"/>
                  </a:moveTo>
                  <a:lnTo>
                    <a:pt x="0" y="1249"/>
                  </a:lnTo>
                  <a:lnTo>
                    <a:pt x="181" y="1981"/>
                  </a:lnTo>
                  <a:lnTo>
                    <a:pt x="196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2"/>
            <p:cNvSpPr/>
            <p:nvPr/>
          </p:nvSpPr>
          <p:spPr>
            <a:xfrm>
              <a:off x="2838842" y="821091"/>
              <a:ext cx="591796" cy="233659"/>
            </a:xfrm>
            <a:custGeom>
              <a:avLst/>
              <a:gdLst/>
              <a:ahLst/>
              <a:cxnLst/>
              <a:rect l="l" t="t" r="r" b="b"/>
              <a:pathLst>
                <a:path w="7117" h="2810" extrusionOk="0">
                  <a:moveTo>
                    <a:pt x="3723" y="0"/>
                  </a:moveTo>
                  <a:cubicBezTo>
                    <a:pt x="3037" y="0"/>
                    <a:pt x="2341" y="105"/>
                    <a:pt x="1746" y="339"/>
                  </a:cubicBezTo>
                  <a:cubicBezTo>
                    <a:pt x="726" y="742"/>
                    <a:pt x="1" y="1520"/>
                    <a:pt x="128" y="2809"/>
                  </a:cubicBezTo>
                  <a:cubicBezTo>
                    <a:pt x="2041" y="2628"/>
                    <a:pt x="3934" y="2359"/>
                    <a:pt x="5821" y="1997"/>
                  </a:cubicBezTo>
                  <a:cubicBezTo>
                    <a:pt x="6687" y="1963"/>
                    <a:pt x="7043" y="1762"/>
                    <a:pt x="7076" y="1507"/>
                  </a:cubicBezTo>
                  <a:cubicBezTo>
                    <a:pt x="7116" y="1151"/>
                    <a:pt x="6559" y="688"/>
                    <a:pt x="5834" y="359"/>
                  </a:cubicBezTo>
                  <a:cubicBezTo>
                    <a:pt x="5249" y="132"/>
                    <a:pt x="4492" y="0"/>
                    <a:pt x="3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2"/>
            <p:cNvSpPr/>
            <p:nvPr/>
          </p:nvSpPr>
          <p:spPr>
            <a:xfrm>
              <a:off x="2954843" y="814272"/>
              <a:ext cx="28688" cy="45651"/>
            </a:xfrm>
            <a:custGeom>
              <a:avLst/>
              <a:gdLst/>
              <a:ahLst/>
              <a:cxnLst/>
              <a:rect l="l" t="t" r="r" b="b"/>
              <a:pathLst>
                <a:path w="345" h="549" extrusionOk="0">
                  <a:moveTo>
                    <a:pt x="53" y="0"/>
                  </a:moveTo>
                  <a:cubicBezTo>
                    <a:pt x="26" y="0"/>
                    <a:pt x="1" y="22"/>
                    <a:pt x="9" y="58"/>
                  </a:cubicBezTo>
                  <a:cubicBezTo>
                    <a:pt x="62" y="233"/>
                    <a:pt x="150" y="394"/>
                    <a:pt x="264" y="535"/>
                  </a:cubicBezTo>
                  <a:cubicBezTo>
                    <a:pt x="270" y="542"/>
                    <a:pt x="284" y="548"/>
                    <a:pt x="297" y="548"/>
                  </a:cubicBezTo>
                  <a:cubicBezTo>
                    <a:pt x="304" y="548"/>
                    <a:pt x="317" y="548"/>
                    <a:pt x="324" y="542"/>
                  </a:cubicBezTo>
                  <a:cubicBezTo>
                    <a:pt x="344" y="522"/>
                    <a:pt x="344" y="495"/>
                    <a:pt x="331" y="481"/>
                  </a:cubicBezTo>
                  <a:cubicBezTo>
                    <a:pt x="223" y="347"/>
                    <a:pt x="143" y="193"/>
                    <a:pt x="96" y="32"/>
                  </a:cubicBezTo>
                  <a:cubicBezTo>
                    <a:pt x="88" y="10"/>
                    <a:pt x="70"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2"/>
            <p:cNvSpPr/>
            <p:nvPr/>
          </p:nvSpPr>
          <p:spPr>
            <a:xfrm>
              <a:off x="2996254" y="826080"/>
              <a:ext cx="10145" cy="29935"/>
            </a:xfrm>
            <a:custGeom>
              <a:avLst/>
              <a:gdLst/>
              <a:ahLst/>
              <a:cxnLst/>
              <a:rect l="l" t="t" r="r" b="b"/>
              <a:pathLst>
                <a:path w="122" h="360" extrusionOk="0">
                  <a:moveTo>
                    <a:pt x="52" y="0"/>
                  </a:moveTo>
                  <a:cubicBezTo>
                    <a:pt x="31" y="0"/>
                    <a:pt x="11" y="12"/>
                    <a:pt x="7" y="37"/>
                  </a:cubicBezTo>
                  <a:cubicBezTo>
                    <a:pt x="1" y="131"/>
                    <a:pt x="7" y="232"/>
                    <a:pt x="34" y="326"/>
                  </a:cubicBezTo>
                  <a:cubicBezTo>
                    <a:pt x="41" y="346"/>
                    <a:pt x="54" y="359"/>
                    <a:pt x="75" y="359"/>
                  </a:cubicBezTo>
                  <a:lnTo>
                    <a:pt x="88" y="353"/>
                  </a:lnTo>
                  <a:cubicBezTo>
                    <a:pt x="108" y="353"/>
                    <a:pt x="122" y="326"/>
                    <a:pt x="115" y="306"/>
                  </a:cubicBezTo>
                  <a:cubicBezTo>
                    <a:pt x="95" y="218"/>
                    <a:pt x="88" y="131"/>
                    <a:pt x="95" y="44"/>
                  </a:cubicBezTo>
                  <a:cubicBezTo>
                    <a:pt x="98" y="15"/>
                    <a:pt x="75" y="0"/>
                    <a:pt x="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2"/>
            <p:cNvSpPr/>
            <p:nvPr/>
          </p:nvSpPr>
          <p:spPr>
            <a:xfrm>
              <a:off x="2908193" y="860340"/>
              <a:ext cx="29519" cy="20788"/>
            </a:xfrm>
            <a:custGeom>
              <a:avLst/>
              <a:gdLst/>
              <a:ahLst/>
              <a:cxnLst/>
              <a:rect l="l" t="t" r="r" b="b"/>
              <a:pathLst>
                <a:path w="355" h="250" extrusionOk="0">
                  <a:moveTo>
                    <a:pt x="61" y="0"/>
                  </a:moveTo>
                  <a:cubicBezTo>
                    <a:pt x="28" y="0"/>
                    <a:pt x="1" y="38"/>
                    <a:pt x="26" y="68"/>
                  </a:cubicBezTo>
                  <a:cubicBezTo>
                    <a:pt x="100" y="149"/>
                    <a:pt x="194" y="209"/>
                    <a:pt x="294" y="250"/>
                  </a:cubicBezTo>
                  <a:lnTo>
                    <a:pt x="308" y="250"/>
                  </a:lnTo>
                  <a:cubicBezTo>
                    <a:pt x="328" y="250"/>
                    <a:pt x="341" y="236"/>
                    <a:pt x="348" y="223"/>
                  </a:cubicBezTo>
                  <a:cubicBezTo>
                    <a:pt x="355" y="203"/>
                    <a:pt x="341" y="176"/>
                    <a:pt x="321" y="169"/>
                  </a:cubicBezTo>
                  <a:cubicBezTo>
                    <a:pt x="234" y="135"/>
                    <a:pt x="153" y="82"/>
                    <a:pt x="93" y="15"/>
                  </a:cubicBezTo>
                  <a:cubicBezTo>
                    <a:pt x="83" y="5"/>
                    <a:pt x="72" y="0"/>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2"/>
            <p:cNvSpPr/>
            <p:nvPr/>
          </p:nvSpPr>
          <p:spPr>
            <a:xfrm>
              <a:off x="3091715" y="793650"/>
              <a:ext cx="41410" cy="43406"/>
            </a:xfrm>
            <a:custGeom>
              <a:avLst/>
              <a:gdLst/>
              <a:ahLst/>
              <a:cxnLst/>
              <a:rect l="l" t="t" r="r" b="b"/>
              <a:pathLst>
                <a:path w="498" h="522" extrusionOk="0">
                  <a:moveTo>
                    <a:pt x="83" y="1"/>
                  </a:moveTo>
                  <a:cubicBezTo>
                    <a:pt x="63" y="1"/>
                    <a:pt x="44" y="13"/>
                    <a:pt x="41" y="38"/>
                  </a:cubicBezTo>
                  <a:lnTo>
                    <a:pt x="1" y="474"/>
                  </a:lnTo>
                  <a:cubicBezTo>
                    <a:pt x="1" y="488"/>
                    <a:pt x="7" y="501"/>
                    <a:pt x="21" y="515"/>
                  </a:cubicBezTo>
                  <a:cubicBezTo>
                    <a:pt x="27" y="515"/>
                    <a:pt x="34" y="521"/>
                    <a:pt x="41" y="521"/>
                  </a:cubicBezTo>
                  <a:cubicBezTo>
                    <a:pt x="48" y="521"/>
                    <a:pt x="61" y="515"/>
                    <a:pt x="68" y="508"/>
                  </a:cubicBezTo>
                  <a:cubicBezTo>
                    <a:pt x="142" y="454"/>
                    <a:pt x="202" y="407"/>
                    <a:pt x="269" y="367"/>
                  </a:cubicBezTo>
                  <a:cubicBezTo>
                    <a:pt x="330" y="320"/>
                    <a:pt x="403" y="273"/>
                    <a:pt x="471" y="219"/>
                  </a:cubicBezTo>
                  <a:cubicBezTo>
                    <a:pt x="491" y="206"/>
                    <a:pt x="497" y="179"/>
                    <a:pt x="477" y="159"/>
                  </a:cubicBezTo>
                  <a:cubicBezTo>
                    <a:pt x="470" y="148"/>
                    <a:pt x="460" y="143"/>
                    <a:pt x="450" y="143"/>
                  </a:cubicBezTo>
                  <a:cubicBezTo>
                    <a:pt x="442" y="143"/>
                    <a:pt x="433" y="146"/>
                    <a:pt x="424" y="152"/>
                  </a:cubicBezTo>
                  <a:cubicBezTo>
                    <a:pt x="350" y="206"/>
                    <a:pt x="283" y="253"/>
                    <a:pt x="222" y="293"/>
                  </a:cubicBezTo>
                  <a:lnTo>
                    <a:pt x="95" y="387"/>
                  </a:lnTo>
                  <a:lnTo>
                    <a:pt x="128" y="45"/>
                  </a:lnTo>
                  <a:cubicBezTo>
                    <a:pt x="128" y="16"/>
                    <a:pt x="105" y="1"/>
                    <a:pt x="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2"/>
            <p:cNvSpPr/>
            <p:nvPr/>
          </p:nvSpPr>
          <p:spPr>
            <a:xfrm>
              <a:off x="3337354" y="820343"/>
              <a:ext cx="25195" cy="54631"/>
            </a:xfrm>
            <a:custGeom>
              <a:avLst/>
              <a:gdLst/>
              <a:ahLst/>
              <a:cxnLst/>
              <a:rect l="l" t="t" r="r" b="b"/>
              <a:pathLst>
                <a:path w="303" h="657" extrusionOk="0">
                  <a:moveTo>
                    <a:pt x="44" y="1"/>
                  </a:moveTo>
                  <a:cubicBezTo>
                    <a:pt x="22" y="1"/>
                    <a:pt x="0" y="16"/>
                    <a:pt x="0" y="46"/>
                  </a:cubicBezTo>
                  <a:lnTo>
                    <a:pt x="27" y="583"/>
                  </a:lnTo>
                  <a:cubicBezTo>
                    <a:pt x="27" y="596"/>
                    <a:pt x="27" y="610"/>
                    <a:pt x="27" y="616"/>
                  </a:cubicBezTo>
                  <a:cubicBezTo>
                    <a:pt x="27" y="637"/>
                    <a:pt x="47" y="657"/>
                    <a:pt x="67" y="657"/>
                  </a:cubicBezTo>
                  <a:lnTo>
                    <a:pt x="74" y="657"/>
                  </a:lnTo>
                  <a:cubicBezTo>
                    <a:pt x="94" y="657"/>
                    <a:pt x="114" y="637"/>
                    <a:pt x="108" y="616"/>
                  </a:cubicBezTo>
                  <a:lnTo>
                    <a:pt x="108" y="590"/>
                  </a:lnTo>
                  <a:cubicBezTo>
                    <a:pt x="128" y="489"/>
                    <a:pt x="188" y="408"/>
                    <a:pt x="276" y="355"/>
                  </a:cubicBezTo>
                  <a:cubicBezTo>
                    <a:pt x="296" y="348"/>
                    <a:pt x="302" y="321"/>
                    <a:pt x="289" y="301"/>
                  </a:cubicBezTo>
                  <a:cubicBezTo>
                    <a:pt x="285" y="288"/>
                    <a:pt x="272" y="280"/>
                    <a:pt x="258" y="280"/>
                  </a:cubicBezTo>
                  <a:cubicBezTo>
                    <a:pt x="250" y="280"/>
                    <a:pt x="242" y="283"/>
                    <a:pt x="235" y="287"/>
                  </a:cubicBezTo>
                  <a:cubicBezTo>
                    <a:pt x="182" y="314"/>
                    <a:pt x="141" y="355"/>
                    <a:pt x="101" y="402"/>
                  </a:cubicBezTo>
                  <a:lnTo>
                    <a:pt x="88" y="46"/>
                  </a:lnTo>
                  <a:cubicBezTo>
                    <a:pt x="88" y="16"/>
                    <a:pt x="66" y="1"/>
                    <a:pt x="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2"/>
            <p:cNvSpPr/>
            <p:nvPr/>
          </p:nvSpPr>
          <p:spPr>
            <a:xfrm>
              <a:off x="2347065" y="931853"/>
              <a:ext cx="1631951" cy="658152"/>
            </a:xfrm>
            <a:custGeom>
              <a:avLst/>
              <a:gdLst/>
              <a:ahLst/>
              <a:cxnLst/>
              <a:rect l="l" t="t" r="r" b="b"/>
              <a:pathLst>
                <a:path w="19626" h="7915" extrusionOk="0">
                  <a:moveTo>
                    <a:pt x="11134" y="0"/>
                  </a:moveTo>
                  <a:cubicBezTo>
                    <a:pt x="8434" y="0"/>
                    <a:pt x="5547" y="897"/>
                    <a:pt x="3538" y="2921"/>
                  </a:cubicBezTo>
                  <a:cubicBezTo>
                    <a:pt x="1" y="6485"/>
                    <a:pt x="5525" y="7915"/>
                    <a:pt x="5525" y="7915"/>
                  </a:cubicBezTo>
                  <a:lnTo>
                    <a:pt x="13614" y="6767"/>
                  </a:lnTo>
                  <a:cubicBezTo>
                    <a:pt x="13665" y="6769"/>
                    <a:pt x="13716" y="6770"/>
                    <a:pt x="13767" y="6770"/>
                  </a:cubicBezTo>
                  <a:cubicBezTo>
                    <a:pt x="16542" y="6770"/>
                    <a:pt x="19626" y="3580"/>
                    <a:pt x="16508" y="1457"/>
                  </a:cubicBezTo>
                  <a:cubicBezTo>
                    <a:pt x="15138" y="520"/>
                    <a:pt x="13190" y="0"/>
                    <a:pt x="111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2"/>
            <p:cNvSpPr/>
            <p:nvPr/>
          </p:nvSpPr>
          <p:spPr>
            <a:xfrm>
              <a:off x="2675276" y="924202"/>
              <a:ext cx="832939" cy="218192"/>
            </a:xfrm>
            <a:custGeom>
              <a:avLst/>
              <a:gdLst/>
              <a:ahLst/>
              <a:cxnLst/>
              <a:rect l="l" t="t" r="r" b="b"/>
              <a:pathLst>
                <a:path w="10017" h="2624" extrusionOk="0">
                  <a:moveTo>
                    <a:pt x="7150" y="0"/>
                  </a:moveTo>
                  <a:cubicBezTo>
                    <a:pt x="7044" y="0"/>
                    <a:pt x="6937" y="2"/>
                    <a:pt x="6828" y="5"/>
                  </a:cubicBezTo>
                  <a:cubicBezTo>
                    <a:pt x="5116" y="59"/>
                    <a:pt x="2545" y="535"/>
                    <a:pt x="28" y="2549"/>
                  </a:cubicBezTo>
                  <a:cubicBezTo>
                    <a:pt x="7" y="2563"/>
                    <a:pt x="1" y="2590"/>
                    <a:pt x="21" y="2610"/>
                  </a:cubicBezTo>
                  <a:cubicBezTo>
                    <a:pt x="28" y="2616"/>
                    <a:pt x="41" y="2623"/>
                    <a:pt x="54" y="2623"/>
                  </a:cubicBezTo>
                  <a:cubicBezTo>
                    <a:pt x="61" y="2623"/>
                    <a:pt x="68" y="2623"/>
                    <a:pt x="75" y="2616"/>
                  </a:cubicBezTo>
                  <a:cubicBezTo>
                    <a:pt x="2572" y="623"/>
                    <a:pt x="5129" y="139"/>
                    <a:pt x="6828" y="92"/>
                  </a:cubicBezTo>
                  <a:cubicBezTo>
                    <a:pt x="6938" y="89"/>
                    <a:pt x="7046" y="88"/>
                    <a:pt x="7152" y="88"/>
                  </a:cubicBezTo>
                  <a:cubicBezTo>
                    <a:pt x="8821" y="88"/>
                    <a:pt x="9943" y="462"/>
                    <a:pt x="9956" y="462"/>
                  </a:cubicBezTo>
                  <a:cubicBezTo>
                    <a:pt x="9962" y="465"/>
                    <a:pt x="9968" y="467"/>
                    <a:pt x="9974" y="467"/>
                  </a:cubicBezTo>
                  <a:cubicBezTo>
                    <a:pt x="9990" y="467"/>
                    <a:pt x="10005" y="456"/>
                    <a:pt x="10010" y="441"/>
                  </a:cubicBezTo>
                  <a:cubicBezTo>
                    <a:pt x="10016" y="415"/>
                    <a:pt x="10003" y="394"/>
                    <a:pt x="9983" y="388"/>
                  </a:cubicBezTo>
                  <a:cubicBezTo>
                    <a:pt x="9970" y="381"/>
                    <a:pt x="8834" y="0"/>
                    <a:pt x="7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2"/>
            <p:cNvSpPr/>
            <p:nvPr/>
          </p:nvSpPr>
          <p:spPr>
            <a:xfrm>
              <a:off x="2586051" y="1150133"/>
              <a:ext cx="44071" cy="54215"/>
            </a:xfrm>
            <a:custGeom>
              <a:avLst/>
              <a:gdLst/>
              <a:ahLst/>
              <a:cxnLst/>
              <a:rect l="l" t="t" r="r" b="b"/>
              <a:pathLst>
                <a:path w="530" h="652" extrusionOk="0">
                  <a:moveTo>
                    <a:pt x="59" y="1"/>
                  </a:moveTo>
                  <a:cubicBezTo>
                    <a:pt x="29" y="1"/>
                    <a:pt x="1" y="34"/>
                    <a:pt x="20" y="67"/>
                  </a:cubicBezTo>
                  <a:cubicBezTo>
                    <a:pt x="154" y="262"/>
                    <a:pt x="295" y="450"/>
                    <a:pt x="443" y="638"/>
                  </a:cubicBezTo>
                  <a:cubicBezTo>
                    <a:pt x="449" y="645"/>
                    <a:pt x="463" y="651"/>
                    <a:pt x="476" y="651"/>
                  </a:cubicBezTo>
                  <a:cubicBezTo>
                    <a:pt x="490" y="651"/>
                    <a:pt x="496" y="651"/>
                    <a:pt x="503" y="645"/>
                  </a:cubicBezTo>
                  <a:cubicBezTo>
                    <a:pt x="523" y="631"/>
                    <a:pt x="530" y="604"/>
                    <a:pt x="510" y="584"/>
                  </a:cubicBezTo>
                  <a:cubicBezTo>
                    <a:pt x="362" y="403"/>
                    <a:pt x="221" y="208"/>
                    <a:pt x="94" y="20"/>
                  </a:cubicBezTo>
                  <a:cubicBezTo>
                    <a:pt x="84" y="7"/>
                    <a:pt x="71" y="1"/>
                    <a:pt x="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2"/>
            <p:cNvSpPr/>
            <p:nvPr/>
          </p:nvSpPr>
          <p:spPr>
            <a:xfrm>
              <a:off x="2571998" y="1181732"/>
              <a:ext cx="52053" cy="24281"/>
            </a:xfrm>
            <a:custGeom>
              <a:avLst/>
              <a:gdLst/>
              <a:ahLst/>
              <a:cxnLst/>
              <a:rect l="l" t="t" r="r" b="b"/>
              <a:pathLst>
                <a:path w="626" h="292" extrusionOk="0">
                  <a:moveTo>
                    <a:pt x="50" y="0"/>
                  </a:moveTo>
                  <a:cubicBezTo>
                    <a:pt x="32" y="0"/>
                    <a:pt x="19" y="9"/>
                    <a:pt x="14" y="30"/>
                  </a:cubicBezTo>
                  <a:cubicBezTo>
                    <a:pt x="1" y="50"/>
                    <a:pt x="14" y="77"/>
                    <a:pt x="34" y="83"/>
                  </a:cubicBezTo>
                  <a:lnTo>
                    <a:pt x="558" y="291"/>
                  </a:lnTo>
                  <a:lnTo>
                    <a:pt x="578" y="291"/>
                  </a:lnTo>
                  <a:cubicBezTo>
                    <a:pt x="592" y="291"/>
                    <a:pt x="605" y="278"/>
                    <a:pt x="612" y="265"/>
                  </a:cubicBezTo>
                  <a:cubicBezTo>
                    <a:pt x="625" y="244"/>
                    <a:pt x="612" y="218"/>
                    <a:pt x="592" y="211"/>
                  </a:cubicBezTo>
                  <a:lnTo>
                    <a:pt x="68" y="3"/>
                  </a:lnTo>
                  <a:cubicBezTo>
                    <a:pt x="62" y="1"/>
                    <a:pt x="56" y="0"/>
                    <a:pt x="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2"/>
            <p:cNvSpPr/>
            <p:nvPr/>
          </p:nvSpPr>
          <p:spPr>
            <a:xfrm>
              <a:off x="3615341" y="955718"/>
              <a:ext cx="17961" cy="54382"/>
            </a:xfrm>
            <a:custGeom>
              <a:avLst/>
              <a:gdLst/>
              <a:ahLst/>
              <a:cxnLst/>
              <a:rect l="l" t="t" r="r" b="b"/>
              <a:pathLst>
                <a:path w="216" h="654" extrusionOk="0">
                  <a:moveTo>
                    <a:pt x="167" y="1"/>
                  </a:moveTo>
                  <a:cubicBezTo>
                    <a:pt x="150" y="1"/>
                    <a:pt x="134" y="18"/>
                    <a:pt x="128" y="36"/>
                  </a:cubicBezTo>
                  <a:lnTo>
                    <a:pt x="0" y="600"/>
                  </a:lnTo>
                  <a:cubicBezTo>
                    <a:pt x="0" y="626"/>
                    <a:pt x="14" y="647"/>
                    <a:pt x="34" y="653"/>
                  </a:cubicBezTo>
                  <a:lnTo>
                    <a:pt x="47" y="653"/>
                  </a:lnTo>
                  <a:cubicBezTo>
                    <a:pt x="61" y="653"/>
                    <a:pt x="81" y="640"/>
                    <a:pt x="88" y="620"/>
                  </a:cubicBezTo>
                  <a:lnTo>
                    <a:pt x="208" y="56"/>
                  </a:lnTo>
                  <a:cubicBezTo>
                    <a:pt x="215" y="29"/>
                    <a:pt x="202" y="9"/>
                    <a:pt x="175" y="2"/>
                  </a:cubicBezTo>
                  <a:cubicBezTo>
                    <a:pt x="172" y="1"/>
                    <a:pt x="169" y="1"/>
                    <a:pt x="1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2"/>
            <p:cNvSpPr/>
            <p:nvPr/>
          </p:nvSpPr>
          <p:spPr>
            <a:xfrm>
              <a:off x="3626483" y="981828"/>
              <a:ext cx="28022" cy="37751"/>
            </a:xfrm>
            <a:custGeom>
              <a:avLst/>
              <a:gdLst/>
              <a:ahLst/>
              <a:cxnLst/>
              <a:rect l="l" t="t" r="r" b="b"/>
              <a:pathLst>
                <a:path w="337" h="454" extrusionOk="0">
                  <a:moveTo>
                    <a:pt x="290" y="0"/>
                  </a:moveTo>
                  <a:cubicBezTo>
                    <a:pt x="279" y="0"/>
                    <a:pt x="269" y="4"/>
                    <a:pt x="262" y="10"/>
                  </a:cubicBezTo>
                  <a:cubicBezTo>
                    <a:pt x="155" y="124"/>
                    <a:pt x="74" y="259"/>
                    <a:pt x="7" y="400"/>
                  </a:cubicBezTo>
                  <a:cubicBezTo>
                    <a:pt x="1" y="420"/>
                    <a:pt x="14" y="447"/>
                    <a:pt x="34" y="453"/>
                  </a:cubicBezTo>
                  <a:lnTo>
                    <a:pt x="48" y="453"/>
                  </a:lnTo>
                  <a:cubicBezTo>
                    <a:pt x="68" y="453"/>
                    <a:pt x="81" y="447"/>
                    <a:pt x="88" y="433"/>
                  </a:cubicBezTo>
                  <a:cubicBezTo>
                    <a:pt x="142" y="299"/>
                    <a:pt x="222" y="178"/>
                    <a:pt x="323" y="71"/>
                  </a:cubicBezTo>
                  <a:cubicBezTo>
                    <a:pt x="336" y="57"/>
                    <a:pt x="336" y="24"/>
                    <a:pt x="323" y="10"/>
                  </a:cubicBezTo>
                  <a:cubicBezTo>
                    <a:pt x="313" y="4"/>
                    <a:pt x="301" y="0"/>
                    <a:pt x="2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2"/>
            <p:cNvSpPr/>
            <p:nvPr/>
          </p:nvSpPr>
          <p:spPr>
            <a:xfrm>
              <a:off x="3528278" y="921209"/>
              <a:ext cx="6735" cy="56461"/>
            </a:xfrm>
            <a:custGeom>
              <a:avLst/>
              <a:gdLst/>
              <a:ahLst/>
              <a:cxnLst/>
              <a:rect l="l" t="t" r="r" b="b"/>
              <a:pathLst>
                <a:path w="81" h="679" extrusionOk="0">
                  <a:moveTo>
                    <a:pt x="40" y="1"/>
                  </a:moveTo>
                  <a:cubicBezTo>
                    <a:pt x="14" y="1"/>
                    <a:pt x="0" y="21"/>
                    <a:pt x="0" y="41"/>
                  </a:cubicBezTo>
                  <a:lnTo>
                    <a:pt x="0" y="639"/>
                  </a:lnTo>
                  <a:cubicBezTo>
                    <a:pt x="0" y="659"/>
                    <a:pt x="14" y="679"/>
                    <a:pt x="40" y="679"/>
                  </a:cubicBezTo>
                  <a:cubicBezTo>
                    <a:pt x="61" y="679"/>
                    <a:pt x="81" y="659"/>
                    <a:pt x="81" y="639"/>
                  </a:cubicBezTo>
                  <a:lnTo>
                    <a:pt x="81" y="41"/>
                  </a:lnTo>
                  <a:cubicBezTo>
                    <a:pt x="81" y="21"/>
                    <a:pt x="61" y="1"/>
                    <a:pt x="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2"/>
            <p:cNvSpPr/>
            <p:nvPr/>
          </p:nvSpPr>
          <p:spPr>
            <a:xfrm>
              <a:off x="3800609" y="1227965"/>
              <a:ext cx="58373" cy="31764"/>
            </a:xfrm>
            <a:custGeom>
              <a:avLst/>
              <a:gdLst/>
              <a:ahLst/>
              <a:cxnLst/>
              <a:rect l="l" t="t" r="r" b="b"/>
              <a:pathLst>
                <a:path w="702" h="382" extrusionOk="0">
                  <a:moveTo>
                    <a:pt x="62" y="0"/>
                  </a:moveTo>
                  <a:cubicBezTo>
                    <a:pt x="21" y="0"/>
                    <a:pt x="0" y="54"/>
                    <a:pt x="41" y="78"/>
                  </a:cubicBezTo>
                  <a:lnTo>
                    <a:pt x="612" y="373"/>
                  </a:lnTo>
                  <a:cubicBezTo>
                    <a:pt x="619" y="373"/>
                    <a:pt x="625" y="380"/>
                    <a:pt x="632" y="380"/>
                  </a:cubicBezTo>
                  <a:cubicBezTo>
                    <a:pt x="637" y="381"/>
                    <a:pt x="641" y="381"/>
                    <a:pt x="645" y="381"/>
                  </a:cubicBezTo>
                  <a:cubicBezTo>
                    <a:pt x="694" y="381"/>
                    <a:pt x="702" y="312"/>
                    <a:pt x="652" y="299"/>
                  </a:cubicBezTo>
                  <a:lnTo>
                    <a:pt x="82" y="4"/>
                  </a:lnTo>
                  <a:cubicBezTo>
                    <a:pt x="75" y="1"/>
                    <a:pt x="68" y="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2"/>
            <p:cNvSpPr/>
            <p:nvPr/>
          </p:nvSpPr>
          <p:spPr>
            <a:xfrm>
              <a:off x="3805848" y="1252579"/>
              <a:ext cx="45651" cy="38832"/>
            </a:xfrm>
            <a:custGeom>
              <a:avLst/>
              <a:gdLst/>
              <a:ahLst/>
              <a:cxnLst/>
              <a:rect l="l" t="t" r="r" b="b"/>
              <a:pathLst>
                <a:path w="549" h="467" extrusionOk="0">
                  <a:moveTo>
                    <a:pt x="59" y="1"/>
                  </a:moveTo>
                  <a:cubicBezTo>
                    <a:pt x="24" y="1"/>
                    <a:pt x="1" y="50"/>
                    <a:pt x="39" y="77"/>
                  </a:cubicBezTo>
                  <a:cubicBezTo>
                    <a:pt x="186" y="191"/>
                    <a:pt x="334" y="319"/>
                    <a:pt x="475" y="453"/>
                  </a:cubicBezTo>
                  <a:cubicBezTo>
                    <a:pt x="482" y="460"/>
                    <a:pt x="495" y="467"/>
                    <a:pt x="509" y="467"/>
                  </a:cubicBezTo>
                  <a:cubicBezTo>
                    <a:pt x="515" y="467"/>
                    <a:pt x="529" y="460"/>
                    <a:pt x="536" y="453"/>
                  </a:cubicBezTo>
                  <a:cubicBezTo>
                    <a:pt x="549" y="433"/>
                    <a:pt x="549" y="406"/>
                    <a:pt x="536" y="393"/>
                  </a:cubicBezTo>
                  <a:cubicBezTo>
                    <a:pt x="395" y="258"/>
                    <a:pt x="240" y="131"/>
                    <a:pt x="86" y="10"/>
                  </a:cubicBezTo>
                  <a:cubicBezTo>
                    <a:pt x="77" y="4"/>
                    <a:pt x="68" y="1"/>
                    <a:pt x="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2"/>
            <p:cNvSpPr/>
            <p:nvPr/>
          </p:nvSpPr>
          <p:spPr>
            <a:xfrm>
              <a:off x="3615341" y="1452067"/>
              <a:ext cx="29103" cy="62614"/>
            </a:xfrm>
            <a:custGeom>
              <a:avLst/>
              <a:gdLst/>
              <a:ahLst/>
              <a:cxnLst/>
              <a:rect l="l" t="t" r="r" b="b"/>
              <a:pathLst>
                <a:path w="350" h="753" extrusionOk="0">
                  <a:moveTo>
                    <a:pt x="114" y="1"/>
                  </a:moveTo>
                  <a:cubicBezTo>
                    <a:pt x="94" y="8"/>
                    <a:pt x="81" y="21"/>
                    <a:pt x="81" y="41"/>
                  </a:cubicBezTo>
                  <a:lnTo>
                    <a:pt x="0" y="706"/>
                  </a:lnTo>
                  <a:cubicBezTo>
                    <a:pt x="0" y="726"/>
                    <a:pt x="14" y="746"/>
                    <a:pt x="41" y="753"/>
                  </a:cubicBezTo>
                  <a:cubicBezTo>
                    <a:pt x="61" y="753"/>
                    <a:pt x="81" y="733"/>
                    <a:pt x="88" y="712"/>
                  </a:cubicBezTo>
                  <a:lnTo>
                    <a:pt x="148" y="189"/>
                  </a:lnTo>
                  <a:cubicBezTo>
                    <a:pt x="182" y="256"/>
                    <a:pt x="222" y="323"/>
                    <a:pt x="269" y="390"/>
                  </a:cubicBezTo>
                  <a:cubicBezTo>
                    <a:pt x="277" y="398"/>
                    <a:pt x="291" y="404"/>
                    <a:pt x="304" y="404"/>
                  </a:cubicBezTo>
                  <a:cubicBezTo>
                    <a:pt x="313" y="404"/>
                    <a:pt x="322" y="402"/>
                    <a:pt x="329" y="397"/>
                  </a:cubicBezTo>
                  <a:cubicBezTo>
                    <a:pt x="343" y="377"/>
                    <a:pt x="349" y="350"/>
                    <a:pt x="336" y="336"/>
                  </a:cubicBezTo>
                  <a:cubicBezTo>
                    <a:pt x="282" y="269"/>
                    <a:pt x="242" y="196"/>
                    <a:pt x="202" y="115"/>
                  </a:cubicBezTo>
                  <a:cubicBezTo>
                    <a:pt x="188" y="81"/>
                    <a:pt x="175" y="55"/>
                    <a:pt x="155" y="28"/>
                  </a:cubicBezTo>
                  <a:cubicBezTo>
                    <a:pt x="148" y="8"/>
                    <a:pt x="128" y="1"/>
                    <a:pt x="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2"/>
            <p:cNvSpPr/>
            <p:nvPr/>
          </p:nvSpPr>
          <p:spPr>
            <a:xfrm>
              <a:off x="2548299" y="1461962"/>
              <a:ext cx="57625" cy="35423"/>
            </a:xfrm>
            <a:custGeom>
              <a:avLst/>
              <a:gdLst/>
              <a:ahLst/>
              <a:cxnLst/>
              <a:rect l="l" t="t" r="r" b="b"/>
              <a:pathLst>
                <a:path w="693" h="426" extrusionOk="0">
                  <a:moveTo>
                    <a:pt x="636" y="0"/>
                  </a:moveTo>
                  <a:cubicBezTo>
                    <a:pt x="631" y="0"/>
                    <a:pt x="626" y="1"/>
                    <a:pt x="622" y="3"/>
                  </a:cubicBezTo>
                  <a:cubicBezTo>
                    <a:pt x="420" y="77"/>
                    <a:pt x="225" y="171"/>
                    <a:pt x="44" y="285"/>
                  </a:cubicBezTo>
                  <a:cubicBezTo>
                    <a:pt x="1" y="306"/>
                    <a:pt x="23" y="363"/>
                    <a:pt x="58" y="363"/>
                  </a:cubicBezTo>
                  <a:cubicBezTo>
                    <a:pt x="66" y="363"/>
                    <a:pt x="75" y="360"/>
                    <a:pt x="84" y="352"/>
                  </a:cubicBezTo>
                  <a:cubicBezTo>
                    <a:pt x="225" y="264"/>
                    <a:pt x="380" y="191"/>
                    <a:pt x="534" y="124"/>
                  </a:cubicBezTo>
                  <a:lnTo>
                    <a:pt x="534" y="124"/>
                  </a:lnTo>
                  <a:cubicBezTo>
                    <a:pt x="494" y="204"/>
                    <a:pt x="467" y="291"/>
                    <a:pt x="447" y="379"/>
                  </a:cubicBezTo>
                  <a:cubicBezTo>
                    <a:pt x="447" y="399"/>
                    <a:pt x="460" y="419"/>
                    <a:pt x="487" y="426"/>
                  </a:cubicBezTo>
                  <a:lnTo>
                    <a:pt x="494" y="426"/>
                  </a:lnTo>
                  <a:cubicBezTo>
                    <a:pt x="514" y="426"/>
                    <a:pt x="534" y="412"/>
                    <a:pt x="534" y="392"/>
                  </a:cubicBezTo>
                  <a:cubicBezTo>
                    <a:pt x="554" y="278"/>
                    <a:pt x="601" y="164"/>
                    <a:pt x="668" y="70"/>
                  </a:cubicBezTo>
                  <a:cubicBezTo>
                    <a:pt x="692" y="40"/>
                    <a:pt x="669" y="0"/>
                    <a:pt x="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2"/>
            <p:cNvSpPr/>
            <p:nvPr/>
          </p:nvSpPr>
          <p:spPr>
            <a:xfrm>
              <a:off x="2529589" y="1282930"/>
              <a:ext cx="36920" cy="23033"/>
            </a:xfrm>
            <a:custGeom>
              <a:avLst/>
              <a:gdLst/>
              <a:ahLst/>
              <a:cxnLst/>
              <a:rect l="l" t="t" r="r" b="b"/>
              <a:pathLst>
                <a:path w="444" h="277" extrusionOk="0">
                  <a:moveTo>
                    <a:pt x="60" y="1"/>
                  </a:moveTo>
                  <a:cubicBezTo>
                    <a:pt x="27" y="1"/>
                    <a:pt x="1" y="47"/>
                    <a:pt x="34" y="75"/>
                  </a:cubicBezTo>
                  <a:cubicBezTo>
                    <a:pt x="135" y="155"/>
                    <a:pt x="256" y="222"/>
                    <a:pt x="377" y="276"/>
                  </a:cubicBezTo>
                  <a:lnTo>
                    <a:pt x="397" y="276"/>
                  </a:lnTo>
                  <a:cubicBezTo>
                    <a:pt x="410" y="276"/>
                    <a:pt x="424" y="269"/>
                    <a:pt x="430" y="256"/>
                  </a:cubicBezTo>
                  <a:cubicBezTo>
                    <a:pt x="444" y="229"/>
                    <a:pt x="430" y="209"/>
                    <a:pt x="410" y="196"/>
                  </a:cubicBezTo>
                  <a:cubicBezTo>
                    <a:pt x="289" y="149"/>
                    <a:pt x="182" y="88"/>
                    <a:pt x="81" y="8"/>
                  </a:cubicBezTo>
                  <a:cubicBezTo>
                    <a:pt x="74" y="3"/>
                    <a:pt x="67"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2"/>
            <p:cNvSpPr/>
            <p:nvPr/>
          </p:nvSpPr>
          <p:spPr>
            <a:xfrm>
              <a:off x="2705462" y="1549607"/>
              <a:ext cx="22950" cy="31515"/>
            </a:xfrm>
            <a:custGeom>
              <a:avLst/>
              <a:gdLst/>
              <a:ahLst/>
              <a:cxnLst/>
              <a:rect l="l" t="t" r="r" b="b"/>
              <a:pathLst>
                <a:path w="276" h="379" extrusionOk="0">
                  <a:moveTo>
                    <a:pt x="228" y="1"/>
                  </a:moveTo>
                  <a:cubicBezTo>
                    <a:pt x="217" y="1"/>
                    <a:pt x="205" y="6"/>
                    <a:pt x="195" y="16"/>
                  </a:cubicBezTo>
                  <a:cubicBezTo>
                    <a:pt x="114" y="103"/>
                    <a:pt x="47" y="211"/>
                    <a:pt x="7" y="325"/>
                  </a:cubicBezTo>
                  <a:cubicBezTo>
                    <a:pt x="0" y="345"/>
                    <a:pt x="7" y="372"/>
                    <a:pt x="27" y="379"/>
                  </a:cubicBezTo>
                  <a:lnTo>
                    <a:pt x="47" y="379"/>
                  </a:lnTo>
                  <a:cubicBezTo>
                    <a:pt x="61" y="379"/>
                    <a:pt x="74" y="372"/>
                    <a:pt x="81" y="358"/>
                  </a:cubicBezTo>
                  <a:cubicBezTo>
                    <a:pt x="121" y="251"/>
                    <a:pt x="181" y="157"/>
                    <a:pt x="255" y="76"/>
                  </a:cubicBezTo>
                  <a:cubicBezTo>
                    <a:pt x="275" y="56"/>
                    <a:pt x="275" y="29"/>
                    <a:pt x="255" y="16"/>
                  </a:cubicBezTo>
                  <a:cubicBezTo>
                    <a:pt x="249" y="6"/>
                    <a:pt x="239" y="1"/>
                    <a:pt x="2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2"/>
            <p:cNvSpPr/>
            <p:nvPr/>
          </p:nvSpPr>
          <p:spPr>
            <a:xfrm>
              <a:off x="2880170" y="1154374"/>
              <a:ext cx="596203" cy="697151"/>
            </a:xfrm>
            <a:custGeom>
              <a:avLst/>
              <a:gdLst/>
              <a:ahLst/>
              <a:cxnLst/>
              <a:rect l="l" t="t" r="r" b="b"/>
              <a:pathLst>
                <a:path w="7170" h="8384" extrusionOk="0">
                  <a:moveTo>
                    <a:pt x="3919" y="1"/>
                  </a:moveTo>
                  <a:cubicBezTo>
                    <a:pt x="2784" y="1"/>
                    <a:pt x="1546" y="428"/>
                    <a:pt x="551" y="1278"/>
                  </a:cubicBezTo>
                  <a:cubicBezTo>
                    <a:pt x="202" y="1601"/>
                    <a:pt x="7" y="2044"/>
                    <a:pt x="7" y="2513"/>
                  </a:cubicBezTo>
                  <a:cubicBezTo>
                    <a:pt x="0" y="3124"/>
                    <a:pt x="34" y="3735"/>
                    <a:pt x="115" y="4339"/>
                  </a:cubicBezTo>
                  <a:cubicBezTo>
                    <a:pt x="349" y="6044"/>
                    <a:pt x="1021" y="8052"/>
                    <a:pt x="2914" y="8320"/>
                  </a:cubicBezTo>
                  <a:cubicBezTo>
                    <a:pt x="3216" y="8364"/>
                    <a:pt x="3495" y="8383"/>
                    <a:pt x="3753" y="8383"/>
                  </a:cubicBezTo>
                  <a:cubicBezTo>
                    <a:pt x="4924" y="8383"/>
                    <a:pt x="5649" y="7974"/>
                    <a:pt x="6089" y="7528"/>
                  </a:cubicBezTo>
                  <a:cubicBezTo>
                    <a:pt x="7002" y="6763"/>
                    <a:pt x="6915" y="4386"/>
                    <a:pt x="7136" y="3332"/>
                  </a:cubicBezTo>
                  <a:cubicBezTo>
                    <a:pt x="7170" y="2916"/>
                    <a:pt x="7136" y="2493"/>
                    <a:pt x="7029" y="2084"/>
                  </a:cubicBezTo>
                  <a:cubicBezTo>
                    <a:pt x="6638" y="693"/>
                    <a:pt x="5362" y="1"/>
                    <a:pt x="3919" y="1"/>
                  </a:cubicBezTo>
                  <a:close/>
                </a:path>
              </a:pathLst>
            </a:custGeom>
            <a:solidFill>
              <a:srgbClr val="EB9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2"/>
            <p:cNvSpPr/>
            <p:nvPr/>
          </p:nvSpPr>
          <p:spPr>
            <a:xfrm>
              <a:off x="2880170" y="1260645"/>
              <a:ext cx="173124" cy="267418"/>
            </a:xfrm>
            <a:custGeom>
              <a:avLst/>
              <a:gdLst/>
              <a:ahLst/>
              <a:cxnLst/>
              <a:rect l="l" t="t" r="r" b="b"/>
              <a:pathLst>
                <a:path w="2082" h="3216" extrusionOk="0">
                  <a:moveTo>
                    <a:pt x="544" y="0"/>
                  </a:moveTo>
                  <a:lnTo>
                    <a:pt x="544" y="0"/>
                  </a:lnTo>
                  <a:cubicBezTo>
                    <a:pt x="202" y="316"/>
                    <a:pt x="7" y="766"/>
                    <a:pt x="0" y="1235"/>
                  </a:cubicBezTo>
                  <a:cubicBezTo>
                    <a:pt x="0" y="1840"/>
                    <a:pt x="34" y="2451"/>
                    <a:pt x="115" y="3061"/>
                  </a:cubicBezTo>
                  <a:cubicBezTo>
                    <a:pt x="148" y="3108"/>
                    <a:pt x="195" y="3162"/>
                    <a:pt x="235" y="3216"/>
                  </a:cubicBezTo>
                  <a:cubicBezTo>
                    <a:pt x="235" y="3216"/>
                    <a:pt x="2081" y="2484"/>
                    <a:pt x="5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2"/>
            <p:cNvSpPr/>
            <p:nvPr/>
          </p:nvSpPr>
          <p:spPr>
            <a:xfrm>
              <a:off x="2925406" y="1154207"/>
              <a:ext cx="538745" cy="173456"/>
            </a:xfrm>
            <a:custGeom>
              <a:avLst/>
              <a:gdLst/>
              <a:ahLst/>
              <a:cxnLst/>
              <a:rect l="l" t="t" r="r" b="b"/>
              <a:pathLst>
                <a:path w="6479" h="2086" extrusionOk="0">
                  <a:moveTo>
                    <a:pt x="3376" y="1"/>
                  </a:moveTo>
                  <a:cubicBezTo>
                    <a:pt x="2241" y="1"/>
                    <a:pt x="999" y="429"/>
                    <a:pt x="0" y="1280"/>
                  </a:cubicBezTo>
                  <a:cubicBezTo>
                    <a:pt x="0" y="1280"/>
                    <a:pt x="581" y="1765"/>
                    <a:pt x="1197" y="1765"/>
                  </a:cubicBezTo>
                  <a:cubicBezTo>
                    <a:pt x="1569" y="1765"/>
                    <a:pt x="1953" y="1588"/>
                    <a:pt x="2229" y="1019"/>
                  </a:cubicBezTo>
                  <a:cubicBezTo>
                    <a:pt x="2229" y="1019"/>
                    <a:pt x="2653" y="1440"/>
                    <a:pt x="3336" y="1440"/>
                  </a:cubicBezTo>
                  <a:cubicBezTo>
                    <a:pt x="3632" y="1440"/>
                    <a:pt x="3977" y="1360"/>
                    <a:pt x="4357" y="1133"/>
                  </a:cubicBezTo>
                  <a:cubicBezTo>
                    <a:pt x="4357" y="1133"/>
                    <a:pt x="4749" y="1627"/>
                    <a:pt x="5222" y="1627"/>
                  </a:cubicBezTo>
                  <a:cubicBezTo>
                    <a:pt x="5424" y="1627"/>
                    <a:pt x="5640" y="1537"/>
                    <a:pt x="5847" y="1280"/>
                  </a:cubicBezTo>
                  <a:cubicBezTo>
                    <a:pt x="5847" y="1280"/>
                    <a:pt x="6089" y="2072"/>
                    <a:pt x="6478" y="2086"/>
                  </a:cubicBezTo>
                  <a:cubicBezTo>
                    <a:pt x="6091" y="692"/>
                    <a:pt x="4819" y="1"/>
                    <a:pt x="33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2"/>
            <p:cNvSpPr/>
            <p:nvPr/>
          </p:nvSpPr>
          <p:spPr>
            <a:xfrm>
              <a:off x="3058786" y="1423794"/>
              <a:ext cx="124895" cy="27274"/>
            </a:xfrm>
            <a:custGeom>
              <a:avLst/>
              <a:gdLst/>
              <a:ahLst/>
              <a:cxnLst/>
              <a:rect l="l" t="t" r="r" b="b"/>
              <a:pathLst>
                <a:path w="1502" h="328" extrusionOk="0">
                  <a:moveTo>
                    <a:pt x="757" y="1"/>
                  </a:moveTo>
                  <a:cubicBezTo>
                    <a:pt x="497" y="1"/>
                    <a:pt x="238" y="85"/>
                    <a:pt x="21" y="254"/>
                  </a:cubicBezTo>
                  <a:cubicBezTo>
                    <a:pt x="7" y="274"/>
                    <a:pt x="1" y="294"/>
                    <a:pt x="21" y="314"/>
                  </a:cubicBezTo>
                  <a:cubicBezTo>
                    <a:pt x="27" y="327"/>
                    <a:pt x="41" y="327"/>
                    <a:pt x="54" y="327"/>
                  </a:cubicBezTo>
                  <a:cubicBezTo>
                    <a:pt x="61" y="327"/>
                    <a:pt x="68" y="327"/>
                    <a:pt x="74" y="321"/>
                  </a:cubicBezTo>
                  <a:cubicBezTo>
                    <a:pt x="276" y="165"/>
                    <a:pt x="518" y="86"/>
                    <a:pt x="761" y="86"/>
                  </a:cubicBezTo>
                  <a:cubicBezTo>
                    <a:pt x="988" y="86"/>
                    <a:pt x="1216" y="154"/>
                    <a:pt x="1410" y="294"/>
                  </a:cubicBezTo>
                  <a:cubicBezTo>
                    <a:pt x="1420" y="302"/>
                    <a:pt x="1430" y="306"/>
                    <a:pt x="1439" y="306"/>
                  </a:cubicBezTo>
                  <a:cubicBezTo>
                    <a:pt x="1475" y="306"/>
                    <a:pt x="1501" y="253"/>
                    <a:pt x="1464" y="227"/>
                  </a:cubicBezTo>
                  <a:cubicBezTo>
                    <a:pt x="1252" y="76"/>
                    <a:pt x="1004" y="1"/>
                    <a:pt x="7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2"/>
            <p:cNvSpPr/>
            <p:nvPr/>
          </p:nvSpPr>
          <p:spPr>
            <a:xfrm>
              <a:off x="3316233" y="1441755"/>
              <a:ext cx="107184" cy="28854"/>
            </a:xfrm>
            <a:custGeom>
              <a:avLst/>
              <a:gdLst/>
              <a:ahLst/>
              <a:cxnLst/>
              <a:rect l="l" t="t" r="r" b="b"/>
              <a:pathLst>
                <a:path w="1289" h="347" extrusionOk="0">
                  <a:moveTo>
                    <a:pt x="544" y="0"/>
                  </a:moveTo>
                  <a:cubicBezTo>
                    <a:pt x="375" y="0"/>
                    <a:pt x="204" y="39"/>
                    <a:pt x="46" y="118"/>
                  </a:cubicBezTo>
                  <a:cubicBezTo>
                    <a:pt x="1" y="141"/>
                    <a:pt x="23" y="198"/>
                    <a:pt x="64" y="198"/>
                  </a:cubicBezTo>
                  <a:cubicBezTo>
                    <a:pt x="71" y="198"/>
                    <a:pt x="78" y="196"/>
                    <a:pt x="86" y="192"/>
                  </a:cubicBezTo>
                  <a:cubicBezTo>
                    <a:pt x="232" y="118"/>
                    <a:pt x="390" y="81"/>
                    <a:pt x="547" y="81"/>
                  </a:cubicBezTo>
                  <a:cubicBezTo>
                    <a:pt x="786" y="81"/>
                    <a:pt x="1024" y="167"/>
                    <a:pt x="1214" y="333"/>
                  </a:cubicBezTo>
                  <a:cubicBezTo>
                    <a:pt x="1221" y="340"/>
                    <a:pt x="1234" y="346"/>
                    <a:pt x="1241" y="346"/>
                  </a:cubicBezTo>
                  <a:cubicBezTo>
                    <a:pt x="1255" y="346"/>
                    <a:pt x="1261" y="340"/>
                    <a:pt x="1268" y="333"/>
                  </a:cubicBezTo>
                  <a:cubicBezTo>
                    <a:pt x="1288" y="313"/>
                    <a:pt x="1288" y="286"/>
                    <a:pt x="1268" y="273"/>
                  </a:cubicBezTo>
                  <a:cubicBezTo>
                    <a:pt x="1064" y="93"/>
                    <a:pt x="806" y="0"/>
                    <a:pt x="5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2"/>
            <p:cNvSpPr/>
            <p:nvPr/>
          </p:nvSpPr>
          <p:spPr>
            <a:xfrm>
              <a:off x="3228505" y="1370409"/>
              <a:ext cx="85481" cy="225759"/>
            </a:xfrm>
            <a:custGeom>
              <a:avLst/>
              <a:gdLst/>
              <a:ahLst/>
              <a:cxnLst/>
              <a:rect l="l" t="t" r="r" b="b"/>
              <a:pathLst>
                <a:path w="1028" h="2715" extrusionOk="0">
                  <a:moveTo>
                    <a:pt x="513" y="0"/>
                  </a:moveTo>
                  <a:cubicBezTo>
                    <a:pt x="492" y="0"/>
                    <a:pt x="470" y="15"/>
                    <a:pt x="470" y="43"/>
                  </a:cubicBezTo>
                  <a:cubicBezTo>
                    <a:pt x="537" y="916"/>
                    <a:pt x="692" y="1782"/>
                    <a:pt x="927" y="2621"/>
                  </a:cubicBezTo>
                  <a:cubicBezTo>
                    <a:pt x="890" y="2625"/>
                    <a:pt x="854" y="2628"/>
                    <a:pt x="817" y="2628"/>
                  </a:cubicBezTo>
                  <a:cubicBezTo>
                    <a:pt x="533" y="2628"/>
                    <a:pt x="260" y="2490"/>
                    <a:pt x="88" y="2258"/>
                  </a:cubicBezTo>
                  <a:cubicBezTo>
                    <a:pt x="75" y="2245"/>
                    <a:pt x="62" y="2238"/>
                    <a:pt x="49" y="2238"/>
                  </a:cubicBezTo>
                  <a:cubicBezTo>
                    <a:pt x="41" y="2238"/>
                    <a:pt x="34" y="2240"/>
                    <a:pt x="27" y="2245"/>
                  </a:cubicBezTo>
                  <a:cubicBezTo>
                    <a:pt x="7" y="2258"/>
                    <a:pt x="0" y="2285"/>
                    <a:pt x="14" y="2305"/>
                  </a:cubicBezTo>
                  <a:cubicBezTo>
                    <a:pt x="202" y="2560"/>
                    <a:pt x="504" y="2708"/>
                    <a:pt x="819" y="2715"/>
                  </a:cubicBezTo>
                  <a:cubicBezTo>
                    <a:pt x="880" y="2715"/>
                    <a:pt x="933" y="2708"/>
                    <a:pt x="987" y="2695"/>
                  </a:cubicBezTo>
                  <a:cubicBezTo>
                    <a:pt x="1014" y="2688"/>
                    <a:pt x="1027" y="2668"/>
                    <a:pt x="1021" y="2641"/>
                  </a:cubicBezTo>
                  <a:cubicBezTo>
                    <a:pt x="779" y="1795"/>
                    <a:pt x="625" y="922"/>
                    <a:pt x="557" y="43"/>
                  </a:cubicBezTo>
                  <a:cubicBezTo>
                    <a:pt x="554" y="14"/>
                    <a:pt x="534" y="0"/>
                    <a:pt x="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2"/>
            <p:cNvSpPr/>
            <p:nvPr/>
          </p:nvSpPr>
          <p:spPr>
            <a:xfrm>
              <a:off x="3139612" y="1570063"/>
              <a:ext cx="81739" cy="68019"/>
            </a:xfrm>
            <a:custGeom>
              <a:avLst/>
              <a:gdLst/>
              <a:ahLst/>
              <a:cxnLst/>
              <a:rect l="l" t="t" r="r" b="b"/>
              <a:pathLst>
                <a:path w="983" h="818" extrusionOk="0">
                  <a:moveTo>
                    <a:pt x="54" y="0"/>
                  </a:moveTo>
                  <a:cubicBezTo>
                    <a:pt x="28" y="0"/>
                    <a:pt x="1" y="20"/>
                    <a:pt x="9" y="52"/>
                  </a:cubicBezTo>
                  <a:cubicBezTo>
                    <a:pt x="123" y="475"/>
                    <a:pt x="485" y="777"/>
                    <a:pt x="915" y="817"/>
                  </a:cubicBezTo>
                  <a:lnTo>
                    <a:pt x="922" y="817"/>
                  </a:lnTo>
                  <a:cubicBezTo>
                    <a:pt x="982" y="817"/>
                    <a:pt x="982" y="737"/>
                    <a:pt x="922" y="737"/>
                  </a:cubicBezTo>
                  <a:cubicBezTo>
                    <a:pt x="526" y="696"/>
                    <a:pt x="197" y="421"/>
                    <a:pt x="96" y="32"/>
                  </a:cubicBezTo>
                  <a:cubicBezTo>
                    <a:pt x="90" y="10"/>
                    <a:pt x="73" y="0"/>
                    <a:pt x="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2"/>
            <p:cNvSpPr/>
            <p:nvPr/>
          </p:nvSpPr>
          <p:spPr>
            <a:xfrm>
              <a:off x="3030846" y="1326254"/>
              <a:ext cx="99450" cy="49975"/>
            </a:xfrm>
            <a:custGeom>
              <a:avLst/>
              <a:gdLst/>
              <a:ahLst/>
              <a:cxnLst/>
              <a:rect l="l" t="t" r="r" b="b"/>
              <a:pathLst>
                <a:path w="1196" h="601" extrusionOk="0">
                  <a:moveTo>
                    <a:pt x="838" y="1"/>
                  </a:moveTo>
                  <a:cubicBezTo>
                    <a:pt x="639" y="1"/>
                    <a:pt x="422" y="77"/>
                    <a:pt x="283" y="171"/>
                  </a:cubicBezTo>
                  <a:cubicBezTo>
                    <a:pt x="135" y="265"/>
                    <a:pt x="1" y="420"/>
                    <a:pt x="8" y="601"/>
                  </a:cubicBezTo>
                  <a:cubicBezTo>
                    <a:pt x="363" y="520"/>
                    <a:pt x="692" y="299"/>
                    <a:pt x="1062" y="259"/>
                  </a:cubicBezTo>
                  <a:cubicBezTo>
                    <a:pt x="1162" y="245"/>
                    <a:pt x="1196" y="111"/>
                    <a:pt x="1109" y="64"/>
                  </a:cubicBezTo>
                  <a:cubicBezTo>
                    <a:pt x="1031" y="19"/>
                    <a:pt x="937" y="1"/>
                    <a:pt x="8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2"/>
            <p:cNvSpPr/>
            <p:nvPr/>
          </p:nvSpPr>
          <p:spPr>
            <a:xfrm>
              <a:off x="3337354" y="1336731"/>
              <a:ext cx="98868" cy="49559"/>
            </a:xfrm>
            <a:custGeom>
              <a:avLst/>
              <a:gdLst/>
              <a:ahLst/>
              <a:cxnLst/>
              <a:rect l="l" t="t" r="r" b="b"/>
              <a:pathLst>
                <a:path w="1189" h="596" extrusionOk="0">
                  <a:moveTo>
                    <a:pt x="347" y="0"/>
                  </a:moveTo>
                  <a:cubicBezTo>
                    <a:pt x="251" y="0"/>
                    <a:pt x="161" y="18"/>
                    <a:pt x="88" y="59"/>
                  </a:cubicBezTo>
                  <a:cubicBezTo>
                    <a:pt x="0" y="112"/>
                    <a:pt x="27" y="247"/>
                    <a:pt x="128" y="253"/>
                  </a:cubicBezTo>
                  <a:cubicBezTo>
                    <a:pt x="504" y="294"/>
                    <a:pt x="833" y="522"/>
                    <a:pt x="1188" y="596"/>
                  </a:cubicBezTo>
                  <a:cubicBezTo>
                    <a:pt x="1188" y="421"/>
                    <a:pt x="1061" y="267"/>
                    <a:pt x="913" y="173"/>
                  </a:cubicBezTo>
                  <a:cubicBezTo>
                    <a:pt x="772" y="77"/>
                    <a:pt x="548" y="0"/>
                    <a:pt x="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2"/>
            <p:cNvSpPr/>
            <p:nvPr/>
          </p:nvSpPr>
          <p:spPr>
            <a:xfrm>
              <a:off x="3052050" y="1463292"/>
              <a:ext cx="110094" cy="110593"/>
            </a:xfrm>
            <a:custGeom>
              <a:avLst/>
              <a:gdLst/>
              <a:ahLst/>
              <a:cxnLst/>
              <a:rect l="l" t="t" r="r" b="b"/>
              <a:pathLst>
                <a:path w="1324" h="1330" extrusionOk="0">
                  <a:moveTo>
                    <a:pt x="659" y="0"/>
                  </a:moveTo>
                  <a:cubicBezTo>
                    <a:pt x="296" y="0"/>
                    <a:pt x="1" y="295"/>
                    <a:pt x="1" y="665"/>
                  </a:cubicBezTo>
                  <a:cubicBezTo>
                    <a:pt x="1" y="1034"/>
                    <a:pt x="296" y="1329"/>
                    <a:pt x="659" y="1329"/>
                  </a:cubicBezTo>
                  <a:cubicBezTo>
                    <a:pt x="1028" y="1329"/>
                    <a:pt x="1323" y="1034"/>
                    <a:pt x="1323" y="665"/>
                  </a:cubicBezTo>
                  <a:cubicBezTo>
                    <a:pt x="1323" y="295"/>
                    <a:pt x="1028" y="0"/>
                    <a:pt x="6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2"/>
            <p:cNvSpPr/>
            <p:nvPr/>
          </p:nvSpPr>
          <p:spPr>
            <a:xfrm>
              <a:off x="3330619" y="1482252"/>
              <a:ext cx="110593" cy="110011"/>
            </a:xfrm>
            <a:custGeom>
              <a:avLst/>
              <a:gdLst/>
              <a:ahLst/>
              <a:cxnLst/>
              <a:rect l="l" t="t" r="r" b="b"/>
              <a:pathLst>
                <a:path w="1330" h="1323" extrusionOk="0">
                  <a:moveTo>
                    <a:pt x="665" y="0"/>
                  </a:moveTo>
                  <a:cubicBezTo>
                    <a:pt x="296" y="0"/>
                    <a:pt x="1" y="296"/>
                    <a:pt x="1" y="665"/>
                  </a:cubicBezTo>
                  <a:cubicBezTo>
                    <a:pt x="1" y="1027"/>
                    <a:pt x="296" y="1323"/>
                    <a:pt x="665" y="1323"/>
                  </a:cubicBezTo>
                  <a:cubicBezTo>
                    <a:pt x="1028" y="1323"/>
                    <a:pt x="1330" y="1027"/>
                    <a:pt x="1330" y="665"/>
                  </a:cubicBezTo>
                  <a:cubicBezTo>
                    <a:pt x="1330" y="296"/>
                    <a:pt x="1028" y="0"/>
                    <a:pt x="6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2"/>
            <p:cNvSpPr/>
            <p:nvPr/>
          </p:nvSpPr>
          <p:spPr>
            <a:xfrm>
              <a:off x="2784126" y="1506782"/>
              <a:ext cx="166471" cy="165889"/>
            </a:xfrm>
            <a:custGeom>
              <a:avLst/>
              <a:gdLst/>
              <a:ahLst/>
              <a:cxnLst/>
              <a:rect l="l" t="t" r="r" b="b"/>
              <a:pathLst>
                <a:path w="2002" h="1995" extrusionOk="0">
                  <a:moveTo>
                    <a:pt x="1001" y="1"/>
                  </a:moveTo>
                  <a:cubicBezTo>
                    <a:pt x="451" y="1"/>
                    <a:pt x="1" y="450"/>
                    <a:pt x="1" y="1001"/>
                  </a:cubicBezTo>
                  <a:cubicBezTo>
                    <a:pt x="1" y="1551"/>
                    <a:pt x="451" y="1994"/>
                    <a:pt x="1001" y="1994"/>
                  </a:cubicBezTo>
                  <a:cubicBezTo>
                    <a:pt x="1551" y="1994"/>
                    <a:pt x="2001" y="1551"/>
                    <a:pt x="2001" y="1001"/>
                  </a:cubicBezTo>
                  <a:cubicBezTo>
                    <a:pt x="2001" y="450"/>
                    <a:pt x="1551" y="1"/>
                    <a:pt x="1001" y="1"/>
                  </a:cubicBezTo>
                  <a:close/>
                </a:path>
              </a:pathLst>
            </a:custGeom>
            <a:solidFill>
              <a:srgbClr val="EB9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2"/>
            <p:cNvSpPr/>
            <p:nvPr/>
          </p:nvSpPr>
          <p:spPr>
            <a:xfrm>
              <a:off x="2818885" y="1560916"/>
              <a:ext cx="68601" cy="69848"/>
            </a:xfrm>
            <a:custGeom>
              <a:avLst/>
              <a:gdLst/>
              <a:ahLst/>
              <a:cxnLst/>
              <a:rect l="l" t="t" r="r" b="b"/>
              <a:pathLst>
                <a:path w="825" h="840" extrusionOk="0">
                  <a:moveTo>
                    <a:pt x="400" y="0"/>
                  </a:moveTo>
                  <a:cubicBezTo>
                    <a:pt x="260" y="0"/>
                    <a:pt x="128" y="60"/>
                    <a:pt x="26" y="155"/>
                  </a:cubicBezTo>
                  <a:cubicBezTo>
                    <a:pt x="1" y="191"/>
                    <a:pt x="29" y="230"/>
                    <a:pt x="58" y="230"/>
                  </a:cubicBezTo>
                  <a:cubicBezTo>
                    <a:pt x="68" y="230"/>
                    <a:pt x="78" y="226"/>
                    <a:pt x="86" y="216"/>
                  </a:cubicBezTo>
                  <a:cubicBezTo>
                    <a:pt x="180" y="128"/>
                    <a:pt x="301" y="81"/>
                    <a:pt x="422" y="81"/>
                  </a:cubicBezTo>
                  <a:cubicBezTo>
                    <a:pt x="529" y="81"/>
                    <a:pt x="630" y="122"/>
                    <a:pt x="711" y="182"/>
                  </a:cubicBezTo>
                  <a:cubicBezTo>
                    <a:pt x="455" y="310"/>
                    <a:pt x="254" y="524"/>
                    <a:pt x="133" y="780"/>
                  </a:cubicBezTo>
                  <a:cubicBezTo>
                    <a:pt x="120" y="806"/>
                    <a:pt x="133" y="827"/>
                    <a:pt x="153" y="840"/>
                  </a:cubicBezTo>
                  <a:lnTo>
                    <a:pt x="174" y="840"/>
                  </a:lnTo>
                  <a:cubicBezTo>
                    <a:pt x="187" y="840"/>
                    <a:pt x="200" y="833"/>
                    <a:pt x="207" y="820"/>
                  </a:cubicBezTo>
                  <a:cubicBezTo>
                    <a:pt x="328" y="558"/>
                    <a:pt x="536" y="350"/>
                    <a:pt x="798" y="236"/>
                  </a:cubicBezTo>
                  <a:cubicBezTo>
                    <a:pt x="811" y="229"/>
                    <a:pt x="818" y="216"/>
                    <a:pt x="825" y="202"/>
                  </a:cubicBezTo>
                  <a:cubicBezTo>
                    <a:pt x="825" y="189"/>
                    <a:pt x="825" y="175"/>
                    <a:pt x="811" y="169"/>
                  </a:cubicBezTo>
                  <a:cubicBezTo>
                    <a:pt x="711" y="61"/>
                    <a:pt x="570" y="1"/>
                    <a:pt x="422" y="1"/>
                  </a:cubicBezTo>
                  <a:cubicBezTo>
                    <a:pt x="414" y="1"/>
                    <a:pt x="407" y="0"/>
                    <a:pt x="4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2"/>
            <p:cNvSpPr/>
            <p:nvPr/>
          </p:nvSpPr>
          <p:spPr>
            <a:xfrm>
              <a:off x="2906945" y="1152212"/>
              <a:ext cx="493011" cy="127473"/>
            </a:xfrm>
            <a:custGeom>
              <a:avLst/>
              <a:gdLst/>
              <a:ahLst/>
              <a:cxnLst/>
              <a:rect l="l" t="t" r="r" b="b"/>
              <a:pathLst>
                <a:path w="5929" h="1533" extrusionOk="0">
                  <a:moveTo>
                    <a:pt x="3508" y="1"/>
                  </a:moveTo>
                  <a:cubicBezTo>
                    <a:pt x="1522" y="1"/>
                    <a:pt x="40" y="1439"/>
                    <a:pt x="21" y="1459"/>
                  </a:cubicBezTo>
                  <a:cubicBezTo>
                    <a:pt x="1" y="1479"/>
                    <a:pt x="1" y="1506"/>
                    <a:pt x="21" y="1519"/>
                  </a:cubicBezTo>
                  <a:cubicBezTo>
                    <a:pt x="27" y="1526"/>
                    <a:pt x="41" y="1533"/>
                    <a:pt x="48" y="1533"/>
                  </a:cubicBezTo>
                  <a:cubicBezTo>
                    <a:pt x="61" y="1533"/>
                    <a:pt x="68" y="1526"/>
                    <a:pt x="81" y="1519"/>
                  </a:cubicBezTo>
                  <a:cubicBezTo>
                    <a:pt x="101" y="1500"/>
                    <a:pt x="1557" y="89"/>
                    <a:pt x="3506" y="89"/>
                  </a:cubicBezTo>
                  <a:cubicBezTo>
                    <a:pt x="4238" y="89"/>
                    <a:pt x="5040" y="288"/>
                    <a:pt x="5861" y="834"/>
                  </a:cubicBezTo>
                  <a:cubicBezTo>
                    <a:pt x="5868" y="837"/>
                    <a:pt x="5877" y="838"/>
                    <a:pt x="5885" y="838"/>
                  </a:cubicBezTo>
                  <a:cubicBezTo>
                    <a:pt x="5899" y="838"/>
                    <a:pt x="5913" y="834"/>
                    <a:pt x="5921" y="821"/>
                  </a:cubicBezTo>
                  <a:cubicBezTo>
                    <a:pt x="5928" y="801"/>
                    <a:pt x="5928" y="774"/>
                    <a:pt x="5908" y="761"/>
                  </a:cubicBezTo>
                  <a:cubicBezTo>
                    <a:pt x="5070" y="203"/>
                    <a:pt x="4253" y="1"/>
                    <a:pt x="35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2"/>
            <p:cNvSpPr/>
            <p:nvPr/>
          </p:nvSpPr>
          <p:spPr>
            <a:xfrm>
              <a:off x="2471547" y="2375413"/>
              <a:ext cx="1328611" cy="1678516"/>
            </a:xfrm>
            <a:custGeom>
              <a:avLst/>
              <a:gdLst/>
              <a:ahLst/>
              <a:cxnLst/>
              <a:rect l="l" t="t" r="r" b="b"/>
              <a:pathLst>
                <a:path w="15978" h="20186" extrusionOk="0">
                  <a:moveTo>
                    <a:pt x="5123" y="0"/>
                  </a:moveTo>
                  <a:cubicBezTo>
                    <a:pt x="5123" y="0"/>
                    <a:pt x="5438" y="4135"/>
                    <a:pt x="793" y="11680"/>
                  </a:cubicBezTo>
                  <a:lnTo>
                    <a:pt x="1" y="20186"/>
                  </a:lnTo>
                  <a:lnTo>
                    <a:pt x="15977" y="20186"/>
                  </a:lnTo>
                  <a:lnTo>
                    <a:pt x="14829" y="8378"/>
                  </a:lnTo>
                  <a:lnTo>
                    <a:pt x="15977" y="2444"/>
                  </a:lnTo>
                  <a:lnTo>
                    <a:pt x="14601" y="403"/>
                  </a:lnTo>
                  <a:cubicBezTo>
                    <a:pt x="14601" y="403"/>
                    <a:pt x="13606" y="677"/>
                    <a:pt x="11536" y="677"/>
                  </a:cubicBezTo>
                  <a:cubicBezTo>
                    <a:pt x="10000" y="677"/>
                    <a:pt x="7873" y="526"/>
                    <a:pt x="51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2"/>
            <p:cNvSpPr/>
            <p:nvPr/>
          </p:nvSpPr>
          <p:spPr>
            <a:xfrm>
              <a:off x="3118491" y="2686826"/>
              <a:ext cx="529266" cy="810072"/>
            </a:xfrm>
            <a:custGeom>
              <a:avLst/>
              <a:gdLst/>
              <a:ahLst/>
              <a:cxnLst/>
              <a:rect l="l" t="t" r="r" b="b"/>
              <a:pathLst>
                <a:path w="6365" h="9742" extrusionOk="0">
                  <a:moveTo>
                    <a:pt x="95" y="108"/>
                  </a:moveTo>
                  <a:lnTo>
                    <a:pt x="95" y="108"/>
                  </a:lnTo>
                  <a:cubicBezTo>
                    <a:pt x="1115" y="503"/>
                    <a:pt x="2195" y="701"/>
                    <a:pt x="3278" y="701"/>
                  </a:cubicBezTo>
                  <a:cubicBezTo>
                    <a:pt x="4147" y="701"/>
                    <a:pt x="5018" y="573"/>
                    <a:pt x="5861" y="316"/>
                  </a:cubicBezTo>
                  <a:cubicBezTo>
                    <a:pt x="5875" y="813"/>
                    <a:pt x="5915" y="1350"/>
                    <a:pt x="5955" y="1907"/>
                  </a:cubicBezTo>
                  <a:cubicBezTo>
                    <a:pt x="6110" y="4136"/>
                    <a:pt x="6284" y="6660"/>
                    <a:pt x="5284" y="8452"/>
                  </a:cubicBezTo>
                  <a:cubicBezTo>
                    <a:pt x="4806" y="9244"/>
                    <a:pt x="4187" y="9660"/>
                    <a:pt x="3476" y="9660"/>
                  </a:cubicBezTo>
                  <a:cubicBezTo>
                    <a:pt x="3428" y="9660"/>
                    <a:pt x="3380" y="9658"/>
                    <a:pt x="3330" y="9654"/>
                  </a:cubicBezTo>
                  <a:cubicBezTo>
                    <a:pt x="2303" y="9573"/>
                    <a:pt x="1236" y="8620"/>
                    <a:pt x="733" y="7351"/>
                  </a:cubicBezTo>
                  <a:cubicBezTo>
                    <a:pt x="189" y="5761"/>
                    <a:pt x="175" y="4029"/>
                    <a:pt x="162" y="2364"/>
                  </a:cubicBezTo>
                  <a:cubicBezTo>
                    <a:pt x="155" y="1619"/>
                    <a:pt x="149" y="847"/>
                    <a:pt x="95" y="108"/>
                  </a:cubicBezTo>
                  <a:close/>
                  <a:moveTo>
                    <a:pt x="61" y="1"/>
                  </a:moveTo>
                  <a:cubicBezTo>
                    <a:pt x="48" y="1"/>
                    <a:pt x="34" y="1"/>
                    <a:pt x="21" y="8"/>
                  </a:cubicBezTo>
                  <a:cubicBezTo>
                    <a:pt x="8" y="14"/>
                    <a:pt x="1" y="28"/>
                    <a:pt x="8" y="48"/>
                  </a:cubicBezTo>
                  <a:cubicBezTo>
                    <a:pt x="61" y="806"/>
                    <a:pt x="68" y="1598"/>
                    <a:pt x="75" y="2364"/>
                  </a:cubicBezTo>
                  <a:cubicBezTo>
                    <a:pt x="88" y="4042"/>
                    <a:pt x="102" y="5774"/>
                    <a:pt x="659" y="7378"/>
                  </a:cubicBezTo>
                  <a:cubicBezTo>
                    <a:pt x="1169" y="8681"/>
                    <a:pt x="2270" y="9654"/>
                    <a:pt x="3324" y="9735"/>
                  </a:cubicBezTo>
                  <a:cubicBezTo>
                    <a:pt x="3377" y="9741"/>
                    <a:pt x="3424" y="9741"/>
                    <a:pt x="3478" y="9741"/>
                  </a:cubicBezTo>
                  <a:cubicBezTo>
                    <a:pt x="4029" y="9741"/>
                    <a:pt x="4747" y="9506"/>
                    <a:pt x="5351" y="8493"/>
                  </a:cubicBezTo>
                  <a:cubicBezTo>
                    <a:pt x="6365" y="6680"/>
                    <a:pt x="6190" y="4143"/>
                    <a:pt x="6036" y="1901"/>
                  </a:cubicBezTo>
                  <a:cubicBezTo>
                    <a:pt x="5995" y="1323"/>
                    <a:pt x="5962" y="773"/>
                    <a:pt x="5942" y="263"/>
                  </a:cubicBezTo>
                  <a:cubicBezTo>
                    <a:pt x="5942" y="249"/>
                    <a:pt x="5935" y="236"/>
                    <a:pt x="5928" y="229"/>
                  </a:cubicBezTo>
                  <a:cubicBezTo>
                    <a:pt x="5920" y="221"/>
                    <a:pt x="5913" y="218"/>
                    <a:pt x="5905" y="218"/>
                  </a:cubicBezTo>
                  <a:cubicBezTo>
                    <a:pt x="5899" y="218"/>
                    <a:pt x="5894" y="220"/>
                    <a:pt x="5888" y="222"/>
                  </a:cubicBezTo>
                  <a:cubicBezTo>
                    <a:pt x="5041" y="485"/>
                    <a:pt x="4163" y="616"/>
                    <a:pt x="3286" y="616"/>
                  </a:cubicBezTo>
                  <a:cubicBezTo>
                    <a:pt x="2189" y="616"/>
                    <a:pt x="1094" y="411"/>
                    <a:pt x="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2"/>
            <p:cNvSpPr/>
            <p:nvPr/>
          </p:nvSpPr>
          <p:spPr>
            <a:xfrm>
              <a:off x="3123564" y="2811142"/>
              <a:ext cx="20705" cy="11974"/>
            </a:xfrm>
            <a:custGeom>
              <a:avLst/>
              <a:gdLst/>
              <a:ahLst/>
              <a:cxnLst/>
              <a:rect l="l" t="t" r="r" b="b"/>
              <a:pathLst>
                <a:path w="249" h="144" extrusionOk="0">
                  <a:moveTo>
                    <a:pt x="46" y="0"/>
                  </a:moveTo>
                  <a:cubicBezTo>
                    <a:pt x="31" y="0"/>
                    <a:pt x="17" y="8"/>
                    <a:pt x="7" y="23"/>
                  </a:cubicBezTo>
                  <a:cubicBezTo>
                    <a:pt x="0" y="50"/>
                    <a:pt x="7" y="70"/>
                    <a:pt x="27" y="83"/>
                  </a:cubicBezTo>
                  <a:cubicBezTo>
                    <a:pt x="27" y="83"/>
                    <a:pt x="88" y="103"/>
                    <a:pt x="188" y="144"/>
                  </a:cubicBezTo>
                  <a:lnTo>
                    <a:pt x="202" y="144"/>
                  </a:lnTo>
                  <a:cubicBezTo>
                    <a:pt x="222" y="144"/>
                    <a:pt x="235" y="137"/>
                    <a:pt x="242" y="117"/>
                  </a:cubicBezTo>
                  <a:cubicBezTo>
                    <a:pt x="249" y="97"/>
                    <a:pt x="235" y="77"/>
                    <a:pt x="215" y="63"/>
                  </a:cubicBezTo>
                  <a:cubicBezTo>
                    <a:pt x="114" y="30"/>
                    <a:pt x="61" y="3"/>
                    <a:pt x="61" y="3"/>
                  </a:cubicBezTo>
                  <a:cubicBezTo>
                    <a:pt x="56" y="1"/>
                    <a:pt x="51" y="0"/>
                    <a:pt x="46" y="0"/>
                  </a:cubicBezTo>
                  <a:close/>
                </a:path>
              </a:pathLst>
            </a:custGeom>
            <a:solidFill>
              <a:srgbClr val="FFF0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2"/>
            <p:cNvSpPr/>
            <p:nvPr/>
          </p:nvSpPr>
          <p:spPr>
            <a:xfrm>
              <a:off x="3162646" y="2825112"/>
              <a:ext cx="416511" cy="37668"/>
            </a:xfrm>
            <a:custGeom>
              <a:avLst/>
              <a:gdLst/>
              <a:ahLst/>
              <a:cxnLst/>
              <a:rect l="l" t="t" r="r" b="b"/>
              <a:pathLst>
                <a:path w="5009" h="453" extrusionOk="0">
                  <a:moveTo>
                    <a:pt x="47" y="8"/>
                  </a:moveTo>
                  <a:cubicBezTo>
                    <a:pt x="27" y="8"/>
                    <a:pt x="12" y="20"/>
                    <a:pt x="7" y="36"/>
                  </a:cubicBezTo>
                  <a:cubicBezTo>
                    <a:pt x="0" y="56"/>
                    <a:pt x="7" y="83"/>
                    <a:pt x="34" y="90"/>
                  </a:cubicBezTo>
                  <a:cubicBezTo>
                    <a:pt x="134" y="123"/>
                    <a:pt x="242" y="157"/>
                    <a:pt x="356" y="184"/>
                  </a:cubicBezTo>
                  <a:lnTo>
                    <a:pt x="363" y="184"/>
                  </a:lnTo>
                  <a:lnTo>
                    <a:pt x="369" y="177"/>
                  </a:lnTo>
                  <a:cubicBezTo>
                    <a:pt x="383" y="177"/>
                    <a:pt x="396" y="164"/>
                    <a:pt x="403" y="150"/>
                  </a:cubicBezTo>
                  <a:cubicBezTo>
                    <a:pt x="410" y="130"/>
                    <a:pt x="396" y="110"/>
                    <a:pt x="376" y="103"/>
                  </a:cubicBezTo>
                  <a:cubicBezTo>
                    <a:pt x="269" y="76"/>
                    <a:pt x="161" y="43"/>
                    <a:pt x="61" y="9"/>
                  </a:cubicBezTo>
                  <a:cubicBezTo>
                    <a:pt x="56" y="8"/>
                    <a:pt x="51" y="8"/>
                    <a:pt x="47" y="8"/>
                  </a:cubicBezTo>
                  <a:close/>
                  <a:moveTo>
                    <a:pt x="4961" y="1"/>
                  </a:moveTo>
                  <a:cubicBezTo>
                    <a:pt x="4957" y="1"/>
                    <a:pt x="4952" y="1"/>
                    <a:pt x="4948" y="3"/>
                  </a:cubicBezTo>
                  <a:cubicBezTo>
                    <a:pt x="4847" y="36"/>
                    <a:pt x="4739" y="70"/>
                    <a:pt x="4632" y="97"/>
                  </a:cubicBezTo>
                  <a:cubicBezTo>
                    <a:pt x="4580" y="103"/>
                    <a:pt x="4585" y="184"/>
                    <a:pt x="4639" y="184"/>
                  </a:cubicBezTo>
                  <a:cubicBezTo>
                    <a:pt x="4641" y="184"/>
                    <a:pt x="4643" y="184"/>
                    <a:pt x="4646" y="184"/>
                  </a:cubicBezTo>
                  <a:lnTo>
                    <a:pt x="4652" y="184"/>
                  </a:lnTo>
                  <a:cubicBezTo>
                    <a:pt x="4760" y="150"/>
                    <a:pt x="4867" y="117"/>
                    <a:pt x="4974" y="83"/>
                  </a:cubicBezTo>
                  <a:cubicBezTo>
                    <a:pt x="4995" y="76"/>
                    <a:pt x="5008" y="56"/>
                    <a:pt x="5001" y="36"/>
                  </a:cubicBezTo>
                  <a:cubicBezTo>
                    <a:pt x="4996" y="14"/>
                    <a:pt x="4981" y="1"/>
                    <a:pt x="4961" y="1"/>
                  </a:cubicBezTo>
                  <a:close/>
                  <a:moveTo>
                    <a:pt x="686" y="176"/>
                  </a:moveTo>
                  <a:cubicBezTo>
                    <a:pt x="636" y="176"/>
                    <a:pt x="628" y="252"/>
                    <a:pt x="678" y="264"/>
                  </a:cubicBezTo>
                  <a:cubicBezTo>
                    <a:pt x="786" y="285"/>
                    <a:pt x="900" y="305"/>
                    <a:pt x="1007" y="325"/>
                  </a:cubicBezTo>
                  <a:lnTo>
                    <a:pt x="1014" y="325"/>
                  </a:lnTo>
                  <a:lnTo>
                    <a:pt x="1021" y="318"/>
                  </a:lnTo>
                  <a:cubicBezTo>
                    <a:pt x="1034" y="318"/>
                    <a:pt x="1047" y="305"/>
                    <a:pt x="1054" y="291"/>
                  </a:cubicBezTo>
                  <a:cubicBezTo>
                    <a:pt x="1061" y="264"/>
                    <a:pt x="1047" y="244"/>
                    <a:pt x="1021" y="244"/>
                  </a:cubicBezTo>
                  <a:cubicBezTo>
                    <a:pt x="913" y="224"/>
                    <a:pt x="806" y="204"/>
                    <a:pt x="698" y="177"/>
                  </a:cubicBezTo>
                  <a:cubicBezTo>
                    <a:pt x="694" y="176"/>
                    <a:pt x="690" y="176"/>
                    <a:pt x="686" y="176"/>
                  </a:cubicBezTo>
                  <a:close/>
                  <a:moveTo>
                    <a:pt x="4322" y="176"/>
                  </a:moveTo>
                  <a:cubicBezTo>
                    <a:pt x="4318" y="176"/>
                    <a:pt x="4314" y="176"/>
                    <a:pt x="4310" y="177"/>
                  </a:cubicBezTo>
                  <a:cubicBezTo>
                    <a:pt x="4202" y="197"/>
                    <a:pt x="4095" y="224"/>
                    <a:pt x="3988" y="244"/>
                  </a:cubicBezTo>
                  <a:cubicBezTo>
                    <a:pt x="3936" y="251"/>
                    <a:pt x="3940" y="325"/>
                    <a:pt x="3988" y="325"/>
                  </a:cubicBezTo>
                  <a:cubicBezTo>
                    <a:pt x="3990" y="325"/>
                    <a:pt x="3992" y="325"/>
                    <a:pt x="3994" y="325"/>
                  </a:cubicBezTo>
                  <a:lnTo>
                    <a:pt x="4001" y="325"/>
                  </a:lnTo>
                  <a:cubicBezTo>
                    <a:pt x="4115" y="305"/>
                    <a:pt x="4223" y="285"/>
                    <a:pt x="4330" y="258"/>
                  </a:cubicBezTo>
                  <a:cubicBezTo>
                    <a:pt x="4380" y="251"/>
                    <a:pt x="4372" y="176"/>
                    <a:pt x="4322" y="176"/>
                  </a:cubicBezTo>
                  <a:close/>
                  <a:moveTo>
                    <a:pt x="1349" y="291"/>
                  </a:moveTo>
                  <a:cubicBezTo>
                    <a:pt x="1329" y="291"/>
                    <a:pt x="1302" y="305"/>
                    <a:pt x="1302" y="332"/>
                  </a:cubicBezTo>
                  <a:cubicBezTo>
                    <a:pt x="1296" y="352"/>
                    <a:pt x="1316" y="372"/>
                    <a:pt x="1336" y="379"/>
                  </a:cubicBezTo>
                  <a:cubicBezTo>
                    <a:pt x="1450" y="392"/>
                    <a:pt x="1564" y="405"/>
                    <a:pt x="1672" y="419"/>
                  </a:cubicBezTo>
                  <a:lnTo>
                    <a:pt x="1678" y="419"/>
                  </a:lnTo>
                  <a:cubicBezTo>
                    <a:pt x="1732" y="419"/>
                    <a:pt x="1732" y="332"/>
                    <a:pt x="1678" y="332"/>
                  </a:cubicBezTo>
                  <a:cubicBezTo>
                    <a:pt x="1571" y="325"/>
                    <a:pt x="1457" y="311"/>
                    <a:pt x="1349" y="291"/>
                  </a:cubicBezTo>
                  <a:close/>
                  <a:moveTo>
                    <a:pt x="3671" y="291"/>
                  </a:moveTo>
                  <a:cubicBezTo>
                    <a:pt x="3669" y="291"/>
                    <a:pt x="3667" y="291"/>
                    <a:pt x="3665" y="291"/>
                  </a:cubicBezTo>
                  <a:cubicBezTo>
                    <a:pt x="3558" y="311"/>
                    <a:pt x="3444" y="325"/>
                    <a:pt x="3336" y="332"/>
                  </a:cubicBezTo>
                  <a:cubicBezTo>
                    <a:pt x="3276" y="332"/>
                    <a:pt x="3276" y="419"/>
                    <a:pt x="3336" y="419"/>
                  </a:cubicBezTo>
                  <a:lnTo>
                    <a:pt x="3343" y="419"/>
                  </a:lnTo>
                  <a:cubicBezTo>
                    <a:pt x="3457" y="405"/>
                    <a:pt x="3565" y="392"/>
                    <a:pt x="3679" y="379"/>
                  </a:cubicBezTo>
                  <a:cubicBezTo>
                    <a:pt x="3731" y="372"/>
                    <a:pt x="3720" y="291"/>
                    <a:pt x="3671" y="291"/>
                  </a:cubicBezTo>
                  <a:close/>
                  <a:moveTo>
                    <a:pt x="1999" y="357"/>
                  </a:moveTo>
                  <a:cubicBezTo>
                    <a:pt x="1982" y="357"/>
                    <a:pt x="1966" y="375"/>
                    <a:pt x="1960" y="392"/>
                  </a:cubicBezTo>
                  <a:cubicBezTo>
                    <a:pt x="1960" y="419"/>
                    <a:pt x="1980" y="439"/>
                    <a:pt x="2001" y="439"/>
                  </a:cubicBezTo>
                  <a:cubicBezTo>
                    <a:pt x="2115" y="446"/>
                    <a:pt x="2229" y="452"/>
                    <a:pt x="2336" y="452"/>
                  </a:cubicBezTo>
                  <a:lnTo>
                    <a:pt x="2343" y="452"/>
                  </a:lnTo>
                  <a:cubicBezTo>
                    <a:pt x="2397" y="452"/>
                    <a:pt x="2397" y="372"/>
                    <a:pt x="2343" y="372"/>
                  </a:cubicBezTo>
                  <a:cubicBezTo>
                    <a:pt x="2229" y="365"/>
                    <a:pt x="2121" y="365"/>
                    <a:pt x="2007" y="358"/>
                  </a:cubicBezTo>
                  <a:cubicBezTo>
                    <a:pt x="2005" y="358"/>
                    <a:pt x="2002" y="357"/>
                    <a:pt x="1999" y="357"/>
                  </a:cubicBezTo>
                  <a:close/>
                  <a:moveTo>
                    <a:pt x="3008" y="358"/>
                  </a:moveTo>
                  <a:cubicBezTo>
                    <a:pt x="2893" y="365"/>
                    <a:pt x="2786" y="372"/>
                    <a:pt x="2672" y="372"/>
                  </a:cubicBezTo>
                  <a:cubicBezTo>
                    <a:pt x="2652" y="372"/>
                    <a:pt x="2632" y="392"/>
                    <a:pt x="2632" y="412"/>
                  </a:cubicBezTo>
                  <a:cubicBezTo>
                    <a:pt x="2632" y="432"/>
                    <a:pt x="2652" y="452"/>
                    <a:pt x="2672" y="452"/>
                  </a:cubicBezTo>
                  <a:cubicBezTo>
                    <a:pt x="2786" y="452"/>
                    <a:pt x="2900" y="446"/>
                    <a:pt x="3008" y="439"/>
                  </a:cubicBezTo>
                  <a:cubicBezTo>
                    <a:pt x="3034" y="439"/>
                    <a:pt x="3048" y="419"/>
                    <a:pt x="3048" y="399"/>
                  </a:cubicBezTo>
                  <a:cubicBezTo>
                    <a:pt x="3048" y="372"/>
                    <a:pt x="3028" y="358"/>
                    <a:pt x="3008" y="3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2"/>
            <p:cNvSpPr/>
            <p:nvPr/>
          </p:nvSpPr>
          <p:spPr>
            <a:xfrm>
              <a:off x="3595966" y="2810893"/>
              <a:ext cx="22784" cy="12307"/>
            </a:xfrm>
            <a:custGeom>
              <a:avLst/>
              <a:gdLst/>
              <a:ahLst/>
              <a:cxnLst/>
              <a:rect l="l" t="t" r="r" b="b"/>
              <a:pathLst>
                <a:path w="274" h="148" extrusionOk="0">
                  <a:moveTo>
                    <a:pt x="231" y="0"/>
                  </a:moveTo>
                  <a:cubicBezTo>
                    <a:pt x="225" y="0"/>
                    <a:pt x="219" y="2"/>
                    <a:pt x="213" y="6"/>
                  </a:cubicBezTo>
                  <a:cubicBezTo>
                    <a:pt x="160" y="26"/>
                    <a:pt x="106" y="46"/>
                    <a:pt x="59" y="66"/>
                  </a:cubicBezTo>
                  <a:cubicBezTo>
                    <a:pt x="1" y="73"/>
                    <a:pt x="17" y="147"/>
                    <a:pt x="66" y="147"/>
                  </a:cubicBezTo>
                  <a:cubicBezTo>
                    <a:pt x="68" y="147"/>
                    <a:pt x="70" y="147"/>
                    <a:pt x="72" y="147"/>
                  </a:cubicBezTo>
                  <a:cubicBezTo>
                    <a:pt x="79" y="147"/>
                    <a:pt x="79" y="147"/>
                    <a:pt x="86" y="140"/>
                  </a:cubicBezTo>
                  <a:cubicBezTo>
                    <a:pt x="139" y="120"/>
                    <a:pt x="193" y="100"/>
                    <a:pt x="247" y="80"/>
                  </a:cubicBezTo>
                  <a:cubicBezTo>
                    <a:pt x="267" y="73"/>
                    <a:pt x="274" y="46"/>
                    <a:pt x="267" y="26"/>
                  </a:cubicBezTo>
                  <a:cubicBezTo>
                    <a:pt x="262" y="11"/>
                    <a:pt x="247" y="0"/>
                    <a:pt x="231" y="0"/>
                  </a:cubicBezTo>
                  <a:close/>
                </a:path>
              </a:pathLst>
            </a:custGeom>
            <a:solidFill>
              <a:srgbClr val="FFF0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2"/>
            <p:cNvSpPr/>
            <p:nvPr/>
          </p:nvSpPr>
          <p:spPr>
            <a:xfrm>
              <a:off x="2647419" y="1951159"/>
              <a:ext cx="448275" cy="638279"/>
            </a:xfrm>
            <a:custGeom>
              <a:avLst/>
              <a:gdLst/>
              <a:ahLst/>
              <a:cxnLst/>
              <a:rect l="l" t="t" r="r" b="b"/>
              <a:pathLst>
                <a:path w="5391" h="7676" extrusionOk="0">
                  <a:moveTo>
                    <a:pt x="1645" y="0"/>
                  </a:moveTo>
                  <a:lnTo>
                    <a:pt x="0" y="880"/>
                  </a:lnTo>
                  <a:cubicBezTo>
                    <a:pt x="0" y="880"/>
                    <a:pt x="2692" y="2565"/>
                    <a:pt x="3276" y="6727"/>
                  </a:cubicBezTo>
                  <a:cubicBezTo>
                    <a:pt x="3353" y="7259"/>
                    <a:pt x="3799" y="7676"/>
                    <a:pt x="4331" y="7676"/>
                  </a:cubicBezTo>
                  <a:cubicBezTo>
                    <a:pt x="4355" y="7676"/>
                    <a:pt x="4379" y="7675"/>
                    <a:pt x="4404" y="7673"/>
                  </a:cubicBezTo>
                  <a:cubicBezTo>
                    <a:pt x="4800" y="7639"/>
                    <a:pt x="5196" y="7384"/>
                    <a:pt x="5391" y="6565"/>
                  </a:cubicBezTo>
                  <a:cubicBezTo>
                    <a:pt x="5391" y="6565"/>
                    <a:pt x="4404" y="1947"/>
                    <a:pt x="16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2"/>
            <p:cNvSpPr/>
            <p:nvPr/>
          </p:nvSpPr>
          <p:spPr>
            <a:xfrm>
              <a:off x="2894056" y="2398946"/>
              <a:ext cx="206135" cy="194743"/>
            </a:xfrm>
            <a:custGeom>
              <a:avLst/>
              <a:gdLst/>
              <a:ahLst/>
              <a:cxnLst/>
              <a:rect l="l" t="t" r="r" b="b"/>
              <a:pathLst>
                <a:path w="2479" h="2342" extrusionOk="0">
                  <a:moveTo>
                    <a:pt x="49" y="1"/>
                  </a:moveTo>
                  <a:cubicBezTo>
                    <a:pt x="25" y="1"/>
                    <a:pt x="0" y="21"/>
                    <a:pt x="8" y="53"/>
                  </a:cubicBezTo>
                  <a:cubicBezTo>
                    <a:pt x="8" y="59"/>
                    <a:pt x="169" y="798"/>
                    <a:pt x="270" y="1429"/>
                  </a:cubicBezTo>
                  <a:cubicBezTo>
                    <a:pt x="317" y="1738"/>
                    <a:pt x="505" y="2013"/>
                    <a:pt x="773" y="2181"/>
                  </a:cubicBezTo>
                  <a:cubicBezTo>
                    <a:pt x="941" y="2281"/>
                    <a:pt x="1136" y="2342"/>
                    <a:pt x="1330" y="2342"/>
                  </a:cubicBezTo>
                  <a:cubicBezTo>
                    <a:pt x="1438" y="2342"/>
                    <a:pt x="1545" y="2322"/>
                    <a:pt x="1653" y="2288"/>
                  </a:cubicBezTo>
                  <a:lnTo>
                    <a:pt x="1679" y="2281"/>
                  </a:lnTo>
                  <a:cubicBezTo>
                    <a:pt x="1961" y="2181"/>
                    <a:pt x="2190" y="1973"/>
                    <a:pt x="2310" y="1691"/>
                  </a:cubicBezTo>
                  <a:cubicBezTo>
                    <a:pt x="2465" y="1342"/>
                    <a:pt x="2478" y="945"/>
                    <a:pt x="2351" y="583"/>
                  </a:cubicBezTo>
                  <a:lnTo>
                    <a:pt x="2156" y="46"/>
                  </a:lnTo>
                  <a:cubicBezTo>
                    <a:pt x="2151" y="25"/>
                    <a:pt x="2134" y="17"/>
                    <a:pt x="2117" y="17"/>
                  </a:cubicBezTo>
                  <a:cubicBezTo>
                    <a:pt x="2112" y="17"/>
                    <a:pt x="2107" y="18"/>
                    <a:pt x="2102" y="19"/>
                  </a:cubicBezTo>
                  <a:cubicBezTo>
                    <a:pt x="2082" y="26"/>
                    <a:pt x="2069" y="46"/>
                    <a:pt x="2076" y="73"/>
                  </a:cubicBezTo>
                  <a:lnTo>
                    <a:pt x="2270" y="610"/>
                  </a:lnTo>
                  <a:cubicBezTo>
                    <a:pt x="2391" y="952"/>
                    <a:pt x="2378" y="1328"/>
                    <a:pt x="2230" y="1657"/>
                  </a:cubicBezTo>
                  <a:cubicBezTo>
                    <a:pt x="2123" y="1912"/>
                    <a:pt x="1914" y="2107"/>
                    <a:pt x="1653" y="2201"/>
                  </a:cubicBezTo>
                  <a:lnTo>
                    <a:pt x="1626" y="2208"/>
                  </a:lnTo>
                  <a:cubicBezTo>
                    <a:pt x="1531" y="2238"/>
                    <a:pt x="1433" y="2253"/>
                    <a:pt x="1336" y="2253"/>
                  </a:cubicBezTo>
                  <a:cubicBezTo>
                    <a:pt x="1156" y="2253"/>
                    <a:pt x="977" y="2203"/>
                    <a:pt x="820" y="2107"/>
                  </a:cubicBezTo>
                  <a:cubicBezTo>
                    <a:pt x="572" y="1952"/>
                    <a:pt x="404" y="1697"/>
                    <a:pt x="357" y="1415"/>
                  </a:cubicBezTo>
                  <a:cubicBezTo>
                    <a:pt x="256" y="784"/>
                    <a:pt x="88" y="39"/>
                    <a:pt x="88" y="33"/>
                  </a:cubicBezTo>
                  <a:cubicBezTo>
                    <a:pt x="83" y="11"/>
                    <a:pt x="66" y="1"/>
                    <a:pt x="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2"/>
            <p:cNvSpPr/>
            <p:nvPr/>
          </p:nvSpPr>
          <p:spPr>
            <a:xfrm>
              <a:off x="2941538" y="2456073"/>
              <a:ext cx="93879" cy="80741"/>
            </a:xfrm>
            <a:custGeom>
              <a:avLst/>
              <a:gdLst/>
              <a:ahLst/>
              <a:cxnLst/>
              <a:rect l="l" t="t" r="r" b="b"/>
              <a:pathLst>
                <a:path w="1129" h="971" extrusionOk="0">
                  <a:moveTo>
                    <a:pt x="645" y="84"/>
                  </a:moveTo>
                  <a:cubicBezTo>
                    <a:pt x="867" y="84"/>
                    <a:pt x="1048" y="265"/>
                    <a:pt x="1048" y="487"/>
                  </a:cubicBezTo>
                  <a:cubicBezTo>
                    <a:pt x="1048" y="727"/>
                    <a:pt x="851" y="885"/>
                    <a:pt x="645" y="885"/>
                  </a:cubicBezTo>
                  <a:cubicBezTo>
                    <a:pt x="547" y="885"/>
                    <a:pt x="446" y="849"/>
                    <a:pt x="363" y="769"/>
                  </a:cubicBezTo>
                  <a:cubicBezTo>
                    <a:pt x="115" y="514"/>
                    <a:pt x="289" y="84"/>
                    <a:pt x="645" y="84"/>
                  </a:cubicBezTo>
                  <a:close/>
                  <a:moveTo>
                    <a:pt x="645" y="0"/>
                  </a:moveTo>
                  <a:cubicBezTo>
                    <a:pt x="527" y="0"/>
                    <a:pt x="407" y="45"/>
                    <a:pt x="310" y="144"/>
                  </a:cubicBezTo>
                  <a:cubicBezTo>
                    <a:pt x="1" y="446"/>
                    <a:pt x="216" y="970"/>
                    <a:pt x="645" y="970"/>
                  </a:cubicBezTo>
                  <a:cubicBezTo>
                    <a:pt x="914" y="970"/>
                    <a:pt x="1129" y="749"/>
                    <a:pt x="1129" y="487"/>
                  </a:cubicBezTo>
                  <a:cubicBezTo>
                    <a:pt x="1129" y="196"/>
                    <a:pt x="892" y="0"/>
                    <a:pt x="6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2"/>
            <p:cNvSpPr/>
            <p:nvPr/>
          </p:nvSpPr>
          <p:spPr>
            <a:xfrm>
              <a:off x="3405957" y="2050529"/>
              <a:ext cx="390318" cy="540824"/>
            </a:xfrm>
            <a:custGeom>
              <a:avLst/>
              <a:gdLst/>
              <a:ahLst/>
              <a:cxnLst/>
              <a:rect l="l" t="t" r="r" b="b"/>
              <a:pathLst>
                <a:path w="4694" h="6504" extrusionOk="0">
                  <a:moveTo>
                    <a:pt x="1" y="0"/>
                  </a:moveTo>
                  <a:cubicBezTo>
                    <a:pt x="1" y="0"/>
                    <a:pt x="2357" y="2712"/>
                    <a:pt x="2538" y="5599"/>
                  </a:cubicBezTo>
                  <a:cubicBezTo>
                    <a:pt x="2538" y="5599"/>
                    <a:pt x="2960" y="6503"/>
                    <a:pt x="3664" y="6503"/>
                  </a:cubicBezTo>
                  <a:cubicBezTo>
                    <a:pt x="3729" y="6503"/>
                    <a:pt x="3797" y="6495"/>
                    <a:pt x="3868" y="6478"/>
                  </a:cubicBezTo>
                  <a:cubicBezTo>
                    <a:pt x="4693" y="6277"/>
                    <a:pt x="4217" y="3088"/>
                    <a:pt x="1659" y="168"/>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2"/>
            <p:cNvSpPr/>
            <p:nvPr/>
          </p:nvSpPr>
          <p:spPr>
            <a:xfrm>
              <a:off x="3599125" y="2419319"/>
              <a:ext cx="174787" cy="174371"/>
            </a:xfrm>
            <a:custGeom>
              <a:avLst/>
              <a:gdLst/>
              <a:ahLst/>
              <a:cxnLst/>
              <a:rect l="l" t="t" r="r" b="b"/>
              <a:pathLst>
                <a:path w="2102" h="2097" extrusionOk="0">
                  <a:moveTo>
                    <a:pt x="1752" y="1"/>
                  </a:moveTo>
                  <a:cubicBezTo>
                    <a:pt x="1748" y="1"/>
                    <a:pt x="1744" y="1"/>
                    <a:pt x="1739" y="2"/>
                  </a:cubicBezTo>
                  <a:cubicBezTo>
                    <a:pt x="1719" y="2"/>
                    <a:pt x="1706" y="29"/>
                    <a:pt x="1706" y="49"/>
                  </a:cubicBezTo>
                  <a:cubicBezTo>
                    <a:pt x="2021" y="1580"/>
                    <a:pt x="1652" y="1929"/>
                    <a:pt x="1397" y="1996"/>
                  </a:cubicBezTo>
                  <a:cubicBezTo>
                    <a:pt x="1359" y="2007"/>
                    <a:pt x="1320" y="2012"/>
                    <a:pt x="1281" y="2012"/>
                  </a:cubicBezTo>
                  <a:cubicBezTo>
                    <a:pt x="1204" y="2012"/>
                    <a:pt x="1126" y="1992"/>
                    <a:pt x="1055" y="1956"/>
                  </a:cubicBezTo>
                  <a:cubicBezTo>
                    <a:pt x="155" y="1493"/>
                    <a:pt x="88" y="56"/>
                    <a:pt x="88" y="43"/>
                  </a:cubicBezTo>
                  <a:cubicBezTo>
                    <a:pt x="88" y="19"/>
                    <a:pt x="73" y="1"/>
                    <a:pt x="56" y="1"/>
                  </a:cubicBezTo>
                  <a:cubicBezTo>
                    <a:pt x="53" y="1"/>
                    <a:pt x="50" y="1"/>
                    <a:pt x="48" y="2"/>
                  </a:cubicBezTo>
                  <a:cubicBezTo>
                    <a:pt x="21" y="2"/>
                    <a:pt x="1" y="22"/>
                    <a:pt x="7" y="43"/>
                  </a:cubicBezTo>
                  <a:cubicBezTo>
                    <a:pt x="7" y="103"/>
                    <a:pt x="68" y="1546"/>
                    <a:pt x="1014" y="2030"/>
                  </a:cubicBezTo>
                  <a:cubicBezTo>
                    <a:pt x="1095" y="2070"/>
                    <a:pt x="1189" y="2097"/>
                    <a:pt x="1283" y="2097"/>
                  </a:cubicBezTo>
                  <a:cubicBezTo>
                    <a:pt x="1330" y="2097"/>
                    <a:pt x="1377" y="2090"/>
                    <a:pt x="1417" y="2077"/>
                  </a:cubicBezTo>
                  <a:cubicBezTo>
                    <a:pt x="1759" y="1983"/>
                    <a:pt x="2102" y="1553"/>
                    <a:pt x="1786" y="36"/>
                  </a:cubicBezTo>
                  <a:cubicBezTo>
                    <a:pt x="1786" y="14"/>
                    <a:pt x="1772" y="1"/>
                    <a:pt x="17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2"/>
            <p:cNvSpPr/>
            <p:nvPr/>
          </p:nvSpPr>
          <p:spPr>
            <a:xfrm>
              <a:off x="3632055" y="2444930"/>
              <a:ext cx="93879" cy="80658"/>
            </a:xfrm>
            <a:custGeom>
              <a:avLst/>
              <a:gdLst/>
              <a:ahLst/>
              <a:cxnLst/>
              <a:rect l="l" t="t" r="r" b="b"/>
              <a:pathLst>
                <a:path w="1129" h="970" extrusionOk="0">
                  <a:moveTo>
                    <a:pt x="645" y="84"/>
                  </a:moveTo>
                  <a:cubicBezTo>
                    <a:pt x="867" y="84"/>
                    <a:pt x="1048" y="265"/>
                    <a:pt x="1048" y="486"/>
                  </a:cubicBezTo>
                  <a:cubicBezTo>
                    <a:pt x="1048" y="727"/>
                    <a:pt x="851" y="885"/>
                    <a:pt x="645" y="885"/>
                  </a:cubicBezTo>
                  <a:cubicBezTo>
                    <a:pt x="547" y="885"/>
                    <a:pt x="446" y="849"/>
                    <a:pt x="363" y="768"/>
                  </a:cubicBezTo>
                  <a:cubicBezTo>
                    <a:pt x="115" y="513"/>
                    <a:pt x="289" y="84"/>
                    <a:pt x="645" y="84"/>
                  </a:cubicBezTo>
                  <a:close/>
                  <a:moveTo>
                    <a:pt x="643" y="0"/>
                  </a:moveTo>
                  <a:cubicBezTo>
                    <a:pt x="524" y="0"/>
                    <a:pt x="403" y="44"/>
                    <a:pt x="303" y="144"/>
                  </a:cubicBezTo>
                  <a:cubicBezTo>
                    <a:pt x="1" y="446"/>
                    <a:pt x="216" y="970"/>
                    <a:pt x="645" y="970"/>
                  </a:cubicBezTo>
                  <a:cubicBezTo>
                    <a:pt x="914" y="970"/>
                    <a:pt x="1129" y="748"/>
                    <a:pt x="1129" y="486"/>
                  </a:cubicBezTo>
                  <a:cubicBezTo>
                    <a:pt x="1129" y="196"/>
                    <a:pt x="891" y="0"/>
                    <a:pt x="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2"/>
            <p:cNvSpPr/>
            <p:nvPr/>
          </p:nvSpPr>
          <p:spPr>
            <a:xfrm>
              <a:off x="2772983" y="1850127"/>
              <a:ext cx="565520" cy="471142"/>
            </a:xfrm>
            <a:custGeom>
              <a:avLst/>
              <a:gdLst/>
              <a:ahLst/>
              <a:cxnLst/>
              <a:rect l="l" t="t" r="r" b="b"/>
              <a:pathLst>
                <a:path w="6801" h="5666" extrusionOk="0">
                  <a:moveTo>
                    <a:pt x="2337" y="0"/>
                  </a:moveTo>
                  <a:cubicBezTo>
                    <a:pt x="1209" y="571"/>
                    <a:pt x="417" y="1584"/>
                    <a:pt x="1" y="2779"/>
                  </a:cubicBezTo>
                  <a:cubicBezTo>
                    <a:pt x="303" y="2757"/>
                    <a:pt x="589" y="2746"/>
                    <a:pt x="861" y="2746"/>
                  </a:cubicBezTo>
                  <a:cubicBezTo>
                    <a:pt x="3498" y="2746"/>
                    <a:pt x="4774" y="3797"/>
                    <a:pt x="6801" y="5666"/>
                  </a:cubicBezTo>
                  <a:cubicBezTo>
                    <a:pt x="5082" y="2759"/>
                    <a:pt x="5579" y="2766"/>
                    <a:pt x="2511" y="1094"/>
                  </a:cubicBezTo>
                  <a:cubicBezTo>
                    <a:pt x="2377" y="718"/>
                    <a:pt x="2363" y="356"/>
                    <a:pt x="23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2"/>
            <p:cNvSpPr/>
            <p:nvPr/>
          </p:nvSpPr>
          <p:spPr>
            <a:xfrm>
              <a:off x="3268669" y="1861269"/>
              <a:ext cx="275318" cy="465072"/>
            </a:xfrm>
            <a:custGeom>
              <a:avLst/>
              <a:gdLst/>
              <a:ahLst/>
              <a:cxnLst/>
              <a:rect l="l" t="t" r="r" b="b"/>
              <a:pathLst>
                <a:path w="3311" h="5593" extrusionOk="0">
                  <a:moveTo>
                    <a:pt x="1" y="0"/>
                  </a:moveTo>
                  <a:lnTo>
                    <a:pt x="21" y="1370"/>
                  </a:lnTo>
                  <a:lnTo>
                    <a:pt x="1034" y="2290"/>
                  </a:lnTo>
                  <a:lnTo>
                    <a:pt x="893" y="5592"/>
                  </a:lnTo>
                  <a:cubicBezTo>
                    <a:pt x="893" y="5592"/>
                    <a:pt x="1934" y="2612"/>
                    <a:pt x="3310" y="2444"/>
                  </a:cubicBezTo>
                  <a:cubicBezTo>
                    <a:pt x="3310" y="2444"/>
                    <a:pt x="2887" y="779"/>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2"/>
            <p:cNvSpPr/>
            <p:nvPr/>
          </p:nvSpPr>
          <p:spPr>
            <a:xfrm>
              <a:off x="2769075" y="2060923"/>
              <a:ext cx="778224" cy="308413"/>
            </a:xfrm>
            <a:custGeom>
              <a:avLst/>
              <a:gdLst/>
              <a:ahLst/>
              <a:cxnLst/>
              <a:rect l="l" t="t" r="r" b="b"/>
              <a:pathLst>
                <a:path w="9359" h="3709" extrusionOk="0">
                  <a:moveTo>
                    <a:pt x="9319" y="0"/>
                  </a:moveTo>
                  <a:cubicBezTo>
                    <a:pt x="9314" y="0"/>
                    <a:pt x="9309" y="1"/>
                    <a:pt x="9305" y="3"/>
                  </a:cubicBezTo>
                  <a:cubicBezTo>
                    <a:pt x="9285" y="9"/>
                    <a:pt x="7304" y="694"/>
                    <a:pt x="6969" y="3534"/>
                  </a:cubicBezTo>
                  <a:cubicBezTo>
                    <a:pt x="5173" y="497"/>
                    <a:pt x="1945" y="173"/>
                    <a:pt x="626" y="173"/>
                  </a:cubicBezTo>
                  <a:cubicBezTo>
                    <a:pt x="268" y="173"/>
                    <a:pt x="51" y="197"/>
                    <a:pt x="41" y="197"/>
                  </a:cubicBezTo>
                  <a:cubicBezTo>
                    <a:pt x="14" y="204"/>
                    <a:pt x="1" y="224"/>
                    <a:pt x="1" y="244"/>
                  </a:cubicBezTo>
                  <a:cubicBezTo>
                    <a:pt x="7" y="271"/>
                    <a:pt x="27" y="285"/>
                    <a:pt x="48" y="285"/>
                  </a:cubicBezTo>
                  <a:cubicBezTo>
                    <a:pt x="58" y="283"/>
                    <a:pt x="278" y="258"/>
                    <a:pt x="641" y="258"/>
                  </a:cubicBezTo>
                  <a:cubicBezTo>
                    <a:pt x="1971" y="258"/>
                    <a:pt x="5210" y="597"/>
                    <a:pt x="6962" y="3688"/>
                  </a:cubicBezTo>
                  <a:cubicBezTo>
                    <a:pt x="6969" y="3701"/>
                    <a:pt x="6982" y="3708"/>
                    <a:pt x="6995" y="3708"/>
                  </a:cubicBezTo>
                  <a:lnTo>
                    <a:pt x="7002" y="3708"/>
                  </a:lnTo>
                  <a:cubicBezTo>
                    <a:pt x="7022" y="3701"/>
                    <a:pt x="7036" y="3688"/>
                    <a:pt x="7036" y="3668"/>
                  </a:cubicBezTo>
                  <a:cubicBezTo>
                    <a:pt x="7318" y="781"/>
                    <a:pt x="9311" y="90"/>
                    <a:pt x="9332" y="83"/>
                  </a:cubicBezTo>
                  <a:cubicBezTo>
                    <a:pt x="9352" y="70"/>
                    <a:pt x="9358" y="50"/>
                    <a:pt x="9358" y="29"/>
                  </a:cubicBezTo>
                  <a:cubicBezTo>
                    <a:pt x="9348" y="9"/>
                    <a:pt x="9334" y="0"/>
                    <a:pt x="93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2"/>
            <p:cNvSpPr/>
            <p:nvPr/>
          </p:nvSpPr>
          <p:spPr>
            <a:xfrm>
              <a:off x="2324779" y="3547641"/>
              <a:ext cx="718438" cy="481536"/>
            </a:xfrm>
            <a:custGeom>
              <a:avLst/>
              <a:gdLst/>
              <a:ahLst/>
              <a:cxnLst/>
              <a:rect l="l" t="t" r="r" b="b"/>
              <a:pathLst>
                <a:path w="8640" h="5791" extrusionOk="0">
                  <a:moveTo>
                    <a:pt x="2027" y="0"/>
                  </a:moveTo>
                  <a:lnTo>
                    <a:pt x="0" y="2611"/>
                  </a:lnTo>
                  <a:lnTo>
                    <a:pt x="987" y="3437"/>
                  </a:lnTo>
                  <a:cubicBezTo>
                    <a:pt x="1141" y="3598"/>
                    <a:pt x="1349" y="3706"/>
                    <a:pt x="1564" y="3739"/>
                  </a:cubicBezTo>
                  <a:lnTo>
                    <a:pt x="3356" y="4014"/>
                  </a:lnTo>
                  <a:cubicBezTo>
                    <a:pt x="3612" y="4055"/>
                    <a:pt x="3853" y="4162"/>
                    <a:pt x="4055" y="4323"/>
                  </a:cubicBezTo>
                  <a:lnTo>
                    <a:pt x="5223" y="5243"/>
                  </a:lnTo>
                  <a:cubicBezTo>
                    <a:pt x="5592" y="5572"/>
                    <a:pt x="5847" y="5720"/>
                    <a:pt x="6022" y="5780"/>
                  </a:cubicBezTo>
                  <a:cubicBezTo>
                    <a:pt x="6044" y="5787"/>
                    <a:pt x="6066" y="5791"/>
                    <a:pt x="6088" y="5791"/>
                  </a:cubicBezTo>
                  <a:cubicBezTo>
                    <a:pt x="6243" y="5791"/>
                    <a:pt x="6351" y="5612"/>
                    <a:pt x="6256" y="5464"/>
                  </a:cubicBezTo>
                  <a:lnTo>
                    <a:pt x="5592" y="4491"/>
                  </a:lnTo>
                  <a:cubicBezTo>
                    <a:pt x="5491" y="4337"/>
                    <a:pt x="5370" y="4196"/>
                    <a:pt x="5236" y="4075"/>
                  </a:cubicBezTo>
                  <a:lnTo>
                    <a:pt x="4337" y="3236"/>
                  </a:lnTo>
                  <a:lnTo>
                    <a:pt x="6035" y="4216"/>
                  </a:lnTo>
                  <a:cubicBezTo>
                    <a:pt x="6861" y="4948"/>
                    <a:pt x="7310" y="5149"/>
                    <a:pt x="7552" y="5162"/>
                  </a:cubicBezTo>
                  <a:cubicBezTo>
                    <a:pt x="7555" y="5162"/>
                    <a:pt x="7558" y="5163"/>
                    <a:pt x="7560" y="5163"/>
                  </a:cubicBezTo>
                  <a:cubicBezTo>
                    <a:pt x="7736" y="5163"/>
                    <a:pt x="7825" y="4952"/>
                    <a:pt x="7700" y="4827"/>
                  </a:cubicBezTo>
                  <a:lnTo>
                    <a:pt x="6357" y="3451"/>
                  </a:lnTo>
                  <a:cubicBezTo>
                    <a:pt x="6290" y="3383"/>
                    <a:pt x="6223" y="3316"/>
                    <a:pt x="6142" y="3263"/>
                  </a:cubicBezTo>
                  <a:lnTo>
                    <a:pt x="4934" y="2363"/>
                  </a:lnTo>
                  <a:lnTo>
                    <a:pt x="4934" y="2363"/>
                  </a:lnTo>
                  <a:lnTo>
                    <a:pt x="6350" y="3095"/>
                  </a:lnTo>
                  <a:cubicBezTo>
                    <a:pt x="6350" y="3095"/>
                    <a:pt x="7656" y="4285"/>
                    <a:pt x="8181" y="4285"/>
                  </a:cubicBezTo>
                  <a:cubicBezTo>
                    <a:pt x="8251" y="4285"/>
                    <a:pt x="8307" y="4264"/>
                    <a:pt x="8344" y="4216"/>
                  </a:cubicBezTo>
                  <a:cubicBezTo>
                    <a:pt x="8640" y="3826"/>
                    <a:pt x="7109" y="2410"/>
                    <a:pt x="7109" y="2410"/>
                  </a:cubicBezTo>
                  <a:lnTo>
                    <a:pt x="5599" y="1215"/>
                  </a:lnTo>
                  <a:lnTo>
                    <a:pt x="5599" y="1215"/>
                  </a:lnTo>
                  <a:cubicBezTo>
                    <a:pt x="5599" y="1215"/>
                    <a:pt x="7285" y="1626"/>
                    <a:pt x="8089" y="1626"/>
                  </a:cubicBezTo>
                  <a:cubicBezTo>
                    <a:pt x="8343" y="1626"/>
                    <a:pt x="8509" y="1585"/>
                    <a:pt x="8505" y="1477"/>
                  </a:cubicBezTo>
                  <a:cubicBezTo>
                    <a:pt x="8499" y="1155"/>
                    <a:pt x="6344" y="490"/>
                    <a:pt x="5565" y="262"/>
                  </a:cubicBezTo>
                  <a:cubicBezTo>
                    <a:pt x="5411" y="215"/>
                    <a:pt x="5250" y="181"/>
                    <a:pt x="5082" y="168"/>
                  </a:cubicBezTo>
                  <a:lnTo>
                    <a:pt x="2027" y="0"/>
                  </a:lnTo>
                  <a:close/>
                </a:path>
              </a:pathLst>
            </a:custGeom>
            <a:solidFill>
              <a:srgbClr val="EB9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2"/>
            <p:cNvSpPr/>
            <p:nvPr/>
          </p:nvSpPr>
          <p:spPr>
            <a:xfrm>
              <a:off x="2112069" y="3347405"/>
              <a:ext cx="390235" cy="457588"/>
            </a:xfrm>
            <a:custGeom>
              <a:avLst/>
              <a:gdLst/>
              <a:ahLst/>
              <a:cxnLst/>
              <a:rect l="l" t="t" r="r" b="b"/>
              <a:pathLst>
                <a:path w="4693" h="5503" extrusionOk="0">
                  <a:moveTo>
                    <a:pt x="3333" y="1"/>
                  </a:moveTo>
                  <a:cubicBezTo>
                    <a:pt x="3262" y="1"/>
                    <a:pt x="3191" y="26"/>
                    <a:pt x="3135" y="79"/>
                  </a:cubicBezTo>
                  <a:lnTo>
                    <a:pt x="3014" y="193"/>
                  </a:lnTo>
                  <a:cubicBezTo>
                    <a:pt x="3014" y="193"/>
                    <a:pt x="2457" y="2858"/>
                    <a:pt x="195" y="3288"/>
                  </a:cubicBezTo>
                  <a:lnTo>
                    <a:pt x="61" y="3791"/>
                  </a:lnTo>
                  <a:cubicBezTo>
                    <a:pt x="0" y="3986"/>
                    <a:pt x="47" y="4200"/>
                    <a:pt x="168" y="4362"/>
                  </a:cubicBezTo>
                  <a:cubicBezTo>
                    <a:pt x="343" y="4583"/>
                    <a:pt x="591" y="4905"/>
                    <a:pt x="799" y="5194"/>
                  </a:cubicBezTo>
                  <a:cubicBezTo>
                    <a:pt x="939" y="5391"/>
                    <a:pt x="1165" y="5502"/>
                    <a:pt x="1398" y="5502"/>
                  </a:cubicBezTo>
                  <a:cubicBezTo>
                    <a:pt x="1490" y="5502"/>
                    <a:pt x="1583" y="5485"/>
                    <a:pt x="1672" y="5449"/>
                  </a:cubicBezTo>
                  <a:cubicBezTo>
                    <a:pt x="2652" y="5066"/>
                    <a:pt x="4545" y="4039"/>
                    <a:pt x="4679" y="1744"/>
                  </a:cubicBezTo>
                  <a:cubicBezTo>
                    <a:pt x="4693" y="1535"/>
                    <a:pt x="4626" y="1334"/>
                    <a:pt x="4491" y="1180"/>
                  </a:cubicBezTo>
                  <a:lnTo>
                    <a:pt x="3558" y="106"/>
                  </a:lnTo>
                  <a:cubicBezTo>
                    <a:pt x="3500" y="37"/>
                    <a:pt x="3416" y="1"/>
                    <a:pt x="33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2"/>
            <p:cNvSpPr/>
            <p:nvPr/>
          </p:nvSpPr>
          <p:spPr>
            <a:xfrm>
              <a:off x="2111820" y="3359379"/>
              <a:ext cx="282802" cy="337433"/>
            </a:xfrm>
            <a:custGeom>
              <a:avLst/>
              <a:gdLst/>
              <a:ahLst/>
              <a:cxnLst/>
              <a:rect l="l" t="t" r="r" b="b"/>
              <a:pathLst>
                <a:path w="3401" h="4058" extrusionOk="0">
                  <a:moveTo>
                    <a:pt x="3019" y="1"/>
                  </a:moveTo>
                  <a:cubicBezTo>
                    <a:pt x="3016" y="1"/>
                    <a:pt x="3013" y="1"/>
                    <a:pt x="3011" y="2"/>
                  </a:cubicBezTo>
                  <a:cubicBezTo>
                    <a:pt x="2984" y="2"/>
                    <a:pt x="2971" y="22"/>
                    <a:pt x="2977" y="49"/>
                  </a:cubicBezTo>
                  <a:cubicBezTo>
                    <a:pt x="3313" y="2439"/>
                    <a:pt x="84" y="3963"/>
                    <a:pt x="50" y="3976"/>
                  </a:cubicBezTo>
                  <a:cubicBezTo>
                    <a:pt x="1" y="3988"/>
                    <a:pt x="8" y="4058"/>
                    <a:pt x="57" y="4058"/>
                  </a:cubicBezTo>
                  <a:cubicBezTo>
                    <a:pt x="62" y="4058"/>
                    <a:pt x="66" y="4058"/>
                    <a:pt x="71" y="4056"/>
                  </a:cubicBezTo>
                  <a:cubicBezTo>
                    <a:pt x="71" y="4056"/>
                    <a:pt x="77" y="4056"/>
                    <a:pt x="84" y="4050"/>
                  </a:cubicBezTo>
                  <a:cubicBezTo>
                    <a:pt x="124" y="4036"/>
                    <a:pt x="3400" y="2486"/>
                    <a:pt x="3058" y="35"/>
                  </a:cubicBezTo>
                  <a:cubicBezTo>
                    <a:pt x="3052" y="18"/>
                    <a:pt x="3036" y="1"/>
                    <a:pt x="30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2"/>
            <p:cNvSpPr/>
            <p:nvPr/>
          </p:nvSpPr>
          <p:spPr>
            <a:xfrm>
              <a:off x="2187990" y="3667632"/>
              <a:ext cx="92715" cy="79910"/>
            </a:xfrm>
            <a:custGeom>
              <a:avLst/>
              <a:gdLst/>
              <a:ahLst/>
              <a:cxnLst/>
              <a:rect l="l" t="t" r="r" b="b"/>
              <a:pathLst>
                <a:path w="1115" h="961" extrusionOk="0">
                  <a:moveTo>
                    <a:pt x="638" y="88"/>
                  </a:moveTo>
                  <a:cubicBezTo>
                    <a:pt x="860" y="88"/>
                    <a:pt x="1034" y="262"/>
                    <a:pt x="1034" y="484"/>
                  </a:cubicBezTo>
                  <a:cubicBezTo>
                    <a:pt x="1034" y="720"/>
                    <a:pt x="841" y="876"/>
                    <a:pt x="639" y="876"/>
                  </a:cubicBezTo>
                  <a:cubicBezTo>
                    <a:pt x="542" y="876"/>
                    <a:pt x="443" y="840"/>
                    <a:pt x="363" y="759"/>
                  </a:cubicBezTo>
                  <a:cubicBezTo>
                    <a:pt x="114" y="511"/>
                    <a:pt x="289" y="88"/>
                    <a:pt x="638" y="88"/>
                  </a:cubicBezTo>
                  <a:close/>
                  <a:moveTo>
                    <a:pt x="636" y="0"/>
                  </a:moveTo>
                  <a:cubicBezTo>
                    <a:pt x="519" y="0"/>
                    <a:pt x="400" y="44"/>
                    <a:pt x="302" y="141"/>
                  </a:cubicBezTo>
                  <a:cubicBezTo>
                    <a:pt x="0" y="443"/>
                    <a:pt x="215" y="960"/>
                    <a:pt x="638" y="960"/>
                  </a:cubicBezTo>
                  <a:cubicBezTo>
                    <a:pt x="907" y="960"/>
                    <a:pt x="1115" y="746"/>
                    <a:pt x="1115" y="484"/>
                  </a:cubicBezTo>
                  <a:cubicBezTo>
                    <a:pt x="1115" y="193"/>
                    <a:pt x="881" y="0"/>
                    <a:pt x="6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2"/>
            <p:cNvSpPr/>
            <p:nvPr/>
          </p:nvSpPr>
          <p:spPr>
            <a:xfrm>
              <a:off x="3600290" y="2354874"/>
              <a:ext cx="1205794" cy="1091044"/>
            </a:xfrm>
            <a:custGeom>
              <a:avLst/>
              <a:gdLst/>
              <a:ahLst/>
              <a:cxnLst/>
              <a:rect l="l" t="t" r="r" b="b"/>
              <a:pathLst>
                <a:path w="14501" h="13121" extrusionOk="0">
                  <a:moveTo>
                    <a:pt x="7660" y="1"/>
                  </a:moveTo>
                  <a:cubicBezTo>
                    <a:pt x="5537" y="1"/>
                    <a:pt x="3394" y="1091"/>
                    <a:pt x="2061" y="3080"/>
                  </a:cubicBezTo>
                  <a:cubicBezTo>
                    <a:pt x="0" y="6148"/>
                    <a:pt x="651" y="10189"/>
                    <a:pt x="3518" y="12115"/>
                  </a:cubicBezTo>
                  <a:cubicBezTo>
                    <a:pt x="4530" y="12796"/>
                    <a:pt x="5683" y="13121"/>
                    <a:pt x="6842" y="13121"/>
                  </a:cubicBezTo>
                  <a:cubicBezTo>
                    <a:pt x="8964" y="13121"/>
                    <a:pt x="11106" y="12032"/>
                    <a:pt x="12439" y="10048"/>
                  </a:cubicBezTo>
                  <a:cubicBezTo>
                    <a:pt x="14500" y="6973"/>
                    <a:pt x="13842" y="2932"/>
                    <a:pt x="10982" y="1006"/>
                  </a:cubicBezTo>
                  <a:cubicBezTo>
                    <a:pt x="9971" y="325"/>
                    <a:pt x="8818" y="1"/>
                    <a:pt x="76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2"/>
            <p:cNvSpPr/>
            <p:nvPr/>
          </p:nvSpPr>
          <p:spPr>
            <a:xfrm>
              <a:off x="3714128" y="2355622"/>
              <a:ext cx="637530" cy="931890"/>
            </a:xfrm>
            <a:custGeom>
              <a:avLst/>
              <a:gdLst/>
              <a:ahLst/>
              <a:cxnLst/>
              <a:rect l="l" t="t" r="r" b="b"/>
              <a:pathLst>
                <a:path w="7667" h="11207" extrusionOk="0">
                  <a:moveTo>
                    <a:pt x="6274" y="1"/>
                  </a:moveTo>
                  <a:cubicBezTo>
                    <a:pt x="5572" y="1"/>
                    <a:pt x="4872" y="118"/>
                    <a:pt x="4203" y="352"/>
                  </a:cubicBezTo>
                  <a:cubicBezTo>
                    <a:pt x="3733" y="694"/>
                    <a:pt x="3344" y="1131"/>
                    <a:pt x="3196" y="1560"/>
                  </a:cubicBezTo>
                  <a:cubicBezTo>
                    <a:pt x="3068" y="2050"/>
                    <a:pt x="3236" y="2621"/>
                    <a:pt x="2961" y="3044"/>
                  </a:cubicBezTo>
                  <a:cubicBezTo>
                    <a:pt x="2484" y="3594"/>
                    <a:pt x="1565" y="3863"/>
                    <a:pt x="1578" y="4749"/>
                  </a:cubicBezTo>
                  <a:cubicBezTo>
                    <a:pt x="2095" y="7360"/>
                    <a:pt x="1" y="6434"/>
                    <a:pt x="309" y="8508"/>
                  </a:cubicBezTo>
                  <a:cubicBezTo>
                    <a:pt x="470" y="8837"/>
                    <a:pt x="350" y="9146"/>
                    <a:pt x="142" y="9421"/>
                  </a:cubicBezTo>
                  <a:cubicBezTo>
                    <a:pt x="108" y="9475"/>
                    <a:pt x="74" y="9529"/>
                    <a:pt x="48" y="9589"/>
                  </a:cubicBezTo>
                  <a:cubicBezTo>
                    <a:pt x="309" y="10180"/>
                    <a:pt x="672" y="10724"/>
                    <a:pt x="1108" y="11207"/>
                  </a:cubicBezTo>
                  <a:cubicBezTo>
                    <a:pt x="1249" y="10838"/>
                    <a:pt x="960" y="10375"/>
                    <a:pt x="1142" y="10019"/>
                  </a:cubicBezTo>
                  <a:cubicBezTo>
                    <a:pt x="1289" y="9683"/>
                    <a:pt x="1726" y="9509"/>
                    <a:pt x="1806" y="9146"/>
                  </a:cubicBezTo>
                  <a:cubicBezTo>
                    <a:pt x="1706" y="7991"/>
                    <a:pt x="1732" y="8179"/>
                    <a:pt x="2645" y="7501"/>
                  </a:cubicBezTo>
                  <a:cubicBezTo>
                    <a:pt x="3417" y="6454"/>
                    <a:pt x="2558" y="5441"/>
                    <a:pt x="4122" y="4722"/>
                  </a:cubicBezTo>
                  <a:cubicBezTo>
                    <a:pt x="4955" y="4011"/>
                    <a:pt x="4424" y="2379"/>
                    <a:pt x="5331" y="1762"/>
                  </a:cubicBezTo>
                  <a:cubicBezTo>
                    <a:pt x="7130" y="1111"/>
                    <a:pt x="6331" y="956"/>
                    <a:pt x="7459" y="211"/>
                  </a:cubicBezTo>
                  <a:cubicBezTo>
                    <a:pt x="7519" y="198"/>
                    <a:pt x="7593" y="178"/>
                    <a:pt x="7667" y="157"/>
                  </a:cubicBezTo>
                  <a:cubicBezTo>
                    <a:pt x="7208" y="53"/>
                    <a:pt x="6741" y="1"/>
                    <a:pt x="6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2"/>
            <p:cNvSpPr/>
            <p:nvPr/>
          </p:nvSpPr>
          <p:spPr>
            <a:xfrm>
              <a:off x="3869877" y="2437363"/>
              <a:ext cx="766500" cy="970223"/>
            </a:xfrm>
            <a:custGeom>
              <a:avLst/>
              <a:gdLst/>
              <a:ahLst/>
              <a:cxnLst/>
              <a:rect l="l" t="t" r="r" b="b"/>
              <a:pathLst>
                <a:path w="9218" h="11668" extrusionOk="0">
                  <a:moveTo>
                    <a:pt x="7700" y="0"/>
                  </a:moveTo>
                  <a:cubicBezTo>
                    <a:pt x="7190" y="61"/>
                    <a:pt x="6774" y="651"/>
                    <a:pt x="6257" y="1799"/>
                  </a:cubicBezTo>
                  <a:cubicBezTo>
                    <a:pt x="5834" y="2625"/>
                    <a:pt x="4847" y="2591"/>
                    <a:pt x="4270" y="3128"/>
                  </a:cubicBezTo>
                  <a:cubicBezTo>
                    <a:pt x="3464" y="6344"/>
                    <a:pt x="1853" y="5035"/>
                    <a:pt x="1826" y="7512"/>
                  </a:cubicBezTo>
                  <a:cubicBezTo>
                    <a:pt x="1585" y="9848"/>
                    <a:pt x="558" y="8908"/>
                    <a:pt x="0" y="10942"/>
                  </a:cubicBezTo>
                  <a:cubicBezTo>
                    <a:pt x="88" y="11009"/>
                    <a:pt x="182" y="11070"/>
                    <a:pt x="276" y="11137"/>
                  </a:cubicBezTo>
                  <a:cubicBezTo>
                    <a:pt x="584" y="11345"/>
                    <a:pt x="913" y="11520"/>
                    <a:pt x="1256" y="11667"/>
                  </a:cubicBezTo>
                  <a:cubicBezTo>
                    <a:pt x="1383" y="11345"/>
                    <a:pt x="1330" y="10949"/>
                    <a:pt x="1565" y="10694"/>
                  </a:cubicBezTo>
                  <a:cubicBezTo>
                    <a:pt x="2632" y="10130"/>
                    <a:pt x="2585" y="9989"/>
                    <a:pt x="2907" y="8821"/>
                  </a:cubicBezTo>
                  <a:cubicBezTo>
                    <a:pt x="3135" y="8022"/>
                    <a:pt x="3954" y="7760"/>
                    <a:pt x="4525" y="7277"/>
                  </a:cubicBezTo>
                  <a:cubicBezTo>
                    <a:pt x="5022" y="6706"/>
                    <a:pt x="4700" y="5673"/>
                    <a:pt x="5277" y="5183"/>
                  </a:cubicBezTo>
                  <a:cubicBezTo>
                    <a:pt x="5579" y="4927"/>
                    <a:pt x="6029" y="4927"/>
                    <a:pt x="6358" y="4706"/>
                  </a:cubicBezTo>
                  <a:cubicBezTo>
                    <a:pt x="7002" y="4276"/>
                    <a:pt x="7009" y="3149"/>
                    <a:pt x="7754" y="2907"/>
                  </a:cubicBezTo>
                  <a:cubicBezTo>
                    <a:pt x="9143" y="2833"/>
                    <a:pt x="8801" y="1907"/>
                    <a:pt x="9217" y="1450"/>
                  </a:cubicBezTo>
                  <a:cubicBezTo>
                    <a:pt x="8815" y="893"/>
                    <a:pt x="8311" y="410"/>
                    <a:pt x="7740" y="27"/>
                  </a:cubicBezTo>
                  <a:lnTo>
                    <a:pt x="77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2"/>
            <p:cNvSpPr/>
            <p:nvPr/>
          </p:nvSpPr>
          <p:spPr>
            <a:xfrm>
              <a:off x="4067453" y="2836421"/>
              <a:ext cx="669960" cy="609674"/>
            </a:xfrm>
            <a:custGeom>
              <a:avLst/>
              <a:gdLst/>
              <a:ahLst/>
              <a:cxnLst/>
              <a:rect l="l" t="t" r="r" b="b"/>
              <a:pathLst>
                <a:path w="8057" h="7332" extrusionOk="0">
                  <a:moveTo>
                    <a:pt x="8009" y="1"/>
                  </a:moveTo>
                  <a:lnTo>
                    <a:pt x="8009" y="1"/>
                  </a:lnTo>
                  <a:cubicBezTo>
                    <a:pt x="7788" y="511"/>
                    <a:pt x="7492" y="1343"/>
                    <a:pt x="6251" y="1605"/>
                  </a:cubicBezTo>
                  <a:cubicBezTo>
                    <a:pt x="4592" y="1719"/>
                    <a:pt x="5096" y="2263"/>
                    <a:pt x="4431" y="3317"/>
                  </a:cubicBezTo>
                  <a:cubicBezTo>
                    <a:pt x="4015" y="3713"/>
                    <a:pt x="3270" y="3471"/>
                    <a:pt x="2800" y="3800"/>
                  </a:cubicBezTo>
                  <a:cubicBezTo>
                    <a:pt x="2263" y="4290"/>
                    <a:pt x="2095" y="5083"/>
                    <a:pt x="1733" y="5707"/>
                  </a:cubicBezTo>
                  <a:cubicBezTo>
                    <a:pt x="1672" y="5895"/>
                    <a:pt x="1505" y="6022"/>
                    <a:pt x="1310" y="6049"/>
                  </a:cubicBezTo>
                  <a:cubicBezTo>
                    <a:pt x="759" y="6204"/>
                    <a:pt x="196" y="6653"/>
                    <a:pt x="1" y="7211"/>
                  </a:cubicBezTo>
                  <a:cubicBezTo>
                    <a:pt x="410" y="7291"/>
                    <a:pt x="825" y="7332"/>
                    <a:pt x="1243" y="7332"/>
                  </a:cubicBezTo>
                  <a:cubicBezTo>
                    <a:pt x="1415" y="7332"/>
                    <a:pt x="1587" y="7325"/>
                    <a:pt x="1760" y="7311"/>
                  </a:cubicBezTo>
                  <a:cubicBezTo>
                    <a:pt x="1887" y="7157"/>
                    <a:pt x="2095" y="7016"/>
                    <a:pt x="2464" y="6922"/>
                  </a:cubicBezTo>
                  <a:cubicBezTo>
                    <a:pt x="3478" y="6922"/>
                    <a:pt x="3364" y="6432"/>
                    <a:pt x="3827" y="5754"/>
                  </a:cubicBezTo>
                  <a:cubicBezTo>
                    <a:pt x="4156" y="5418"/>
                    <a:pt x="4727" y="5499"/>
                    <a:pt x="5130" y="5250"/>
                  </a:cubicBezTo>
                  <a:cubicBezTo>
                    <a:pt x="5955" y="4606"/>
                    <a:pt x="5848" y="3022"/>
                    <a:pt x="7002" y="2699"/>
                  </a:cubicBezTo>
                  <a:cubicBezTo>
                    <a:pt x="7237" y="2673"/>
                    <a:pt x="7472" y="2599"/>
                    <a:pt x="7680" y="2485"/>
                  </a:cubicBezTo>
                  <a:cubicBezTo>
                    <a:pt x="7942" y="1686"/>
                    <a:pt x="8056" y="840"/>
                    <a:pt x="80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2"/>
            <p:cNvSpPr/>
            <p:nvPr/>
          </p:nvSpPr>
          <p:spPr>
            <a:xfrm>
              <a:off x="4253054" y="2436448"/>
              <a:ext cx="406616" cy="240893"/>
            </a:xfrm>
            <a:custGeom>
              <a:avLst/>
              <a:gdLst/>
              <a:ahLst/>
              <a:cxnLst/>
              <a:rect l="l" t="t" r="r" b="b"/>
              <a:pathLst>
                <a:path w="4890" h="2897" extrusionOk="0">
                  <a:moveTo>
                    <a:pt x="698" y="0"/>
                  </a:moveTo>
                  <a:cubicBezTo>
                    <a:pt x="268" y="0"/>
                    <a:pt x="1" y="191"/>
                    <a:pt x="78" y="662"/>
                  </a:cubicBezTo>
                  <a:cubicBezTo>
                    <a:pt x="347" y="1421"/>
                    <a:pt x="2548" y="1575"/>
                    <a:pt x="3347" y="2602"/>
                  </a:cubicBezTo>
                  <a:cubicBezTo>
                    <a:pt x="3472" y="2737"/>
                    <a:pt x="3663" y="2897"/>
                    <a:pt x="3849" y="2897"/>
                  </a:cubicBezTo>
                  <a:cubicBezTo>
                    <a:pt x="3914" y="2897"/>
                    <a:pt x="3978" y="2877"/>
                    <a:pt x="4039" y="2831"/>
                  </a:cubicBezTo>
                  <a:cubicBezTo>
                    <a:pt x="4890" y="1807"/>
                    <a:pt x="2021" y="0"/>
                    <a:pt x="6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2"/>
            <p:cNvSpPr/>
            <p:nvPr/>
          </p:nvSpPr>
          <p:spPr>
            <a:xfrm>
              <a:off x="4211477" y="2911011"/>
              <a:ext cx="572256" cy="567599"/>
            </a:xfrm>
            <a:custGeom>
              <a:avLst/>
              <a:gdLst/>
              <a:ahLst/>
              <a:cxnLst/>
              <a:rect l="l" t="t" r="r" b="b"/>
              <a:pathLst>
                <a:path w="6882" h="6826" extrusionOk="0">
                  <a:moveTo>
                    <a:pt x="6308" y="0"/>
                  </a:moveTo>
                  <a:cubicBezTo>
                    <a:pt x="6227" y="0"/>
                    <a:pt x="6146" y="44"/>
                    <a:pt x="6110" y="131"/>
                  </a:cubicBezTo>
                  <a:cubicBezTo>
                    <a:pt x="5814" y="896"/>
                    <a:pt x="5626" y="1702"/>
                    <a:pt x="5559" y="2521"/>
                  </a:cubicBezTo>
                  <a:cubicBezTo>
                    <a:pt x="5291" y="1923"/>
                    <a:pt x="4861" y="1145"/>
                    <a:pt x="4223" y="876"/>
                  </a:cubicBezTo>
                  <a:cubicBezTo>
                    <a:pt x="4194" y="863"/>
                    <a:pt x="4166" y="858"/>
                    <a:pt x="4138" y="858"/>
                  </a:cubicBezTo>
                  <a:cubicBezTo>
                    <a:pt x="4005" y="858"/>
                    <a:pt x="3898" y="992"/>
                    <a:pt x="3948" y="1131"/>
                  </a:cubicBezTo>
                  <a:lnTo>
                    <a:pt x="4827" y="3481"/>
                  </a:lnTo>
                  <a:cubicBezTo>
                    <a:pt x="4371" y="2830"/>
                    <a:pt x="3847" y="2118"/>
                    <a:pt x="3116" y="1782"/>
                  </a:cubicBezTo>
                  <a:cubicBezTo>
                    <a:pt x="3079" y="1765"/>
                    <a:pt x="3043" y="1757"/>
                    <a:pt x="3007" y="1757"/>
                  </a:cubicBezTo>
                  <a:cubicBezTo>
                    <a:pt x="2851" y="1757"/>
                    <a:pt x="2717" y="1910"/>
                    <a:pt x="2767" y="2084"/>
                  </a:cubicBezTo>
                  <a:cubicBezTo>
                    <a:pt x="3008" y="2836"/>
                    <a:pt x="3874" y="3427"/>
                    <a:pt x="4089" y="4226"/>
                  </a:cubicBezTo>
                  <a:cubicBezTo>
                    <a:pt x="3559" y="3836"/>
                    <a:pt x="2894" y="3058"/>
                    <a:pt x="2243" y="2742"/>
                  </a:cubicBezTo>
                  <a:cubicBezTo>
                    <a:pt x="2206" y="2724"/>
                    <a:pt x="2169" y="2716"/>
                    <a:pt x="2133" y="2716"/>
                  </a:cubicBezTo>
                  <a:cubicBezTo>
                    <a:pt x="1973" y="2716"/>
                    <a:pt x="1841" y="2881"/>
                    <a:pt x="1907" y="3051"/>
                  </a:cubicBezTo>
                  <a:cubicBezTo>
                    <a:pt x="2176" y="3769"/>
                    <a:pt x="2800" y="4400"/>
                    <a:pt x="3223" y="5025"/>
                  </a:cubicBezTo>
                  <a:cubicBezTo>
                    <a:pt x="2278" y="4086"/>
                    <a:pt x="1509" y="3598"/>
                    <a:pt x="1159" y="3598"/>
                  </a:cubicBezTo>
                  <a:cubicBezTo>
                    <a:pt x="736" y="3598"/>
                    <a:pt x="925" y="4311"/>
                    <a:pt x="2156" y="5803"/>
                  </a:cubicBezTo>
                  <a:cubicBezTo>
                    <a:pt x="1303" y="6206"/>
                    <a:pt x="753" y="6260"/>
                    <a:pt x="1" y="6414"/>
                  </a:cubicBezTo>
                  <a:cubicBezTo>
                    <a:pt x="416" y="6741"/>
                    <a:pt x="1157" y="6826"/>
                    <a:pt x="1880" y="6826"/>
                  </a:cubicBezTo>
                  <a:cubicBezTo>
                    <a:pt x="2419" y="6826"/>
                    <a:pt x="2948" y="6779"/>
                    <a:pt x="3324" y="6750"/>
                  </a:cubicBezTo>
                  <a:cubicBezTo>
                    <a:pt x="5076" y="6602"/>
                    <a:pt x="5875" y="4696"/>
                    <a:pt x="6338" y="3205"/>
                  </a:cubicBezTo>
                  <a:cubicBezTo>
                    <a:pt x="6546" y="2380"/>
                    <a:pt x="6882" y="1017"/>
                    <a:pt x="6506" y="131"/>
                  </a:cubicBezTo>
                  <a:cubicBezTo>
                    <a:pt x="6469" y="44"/>
                    <a:pt x="6388" y="0"/>
                    <a:pt x="6308" y="0"/>
                  </a:cubicBezTo>
                  <a:close/>
                </a:path>
              </a:pathLst>
            </a:custGeom>
            <a:solidFill>
              <a:srgbClr val="EB9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2"/>
            <p:cNvSpPr/>
            <p:nvPr/>
          </p:nvSpPr>
          <p:spPr>
            <a:xfrm>
              <a:off x="4295962" y="3259427"/>
              <a:ext cx="151171" cy="187259"/>
            </a:xfrm>
            <a:custGeom>
              <a:avLst/>
              <a:gdLst/>
              <a:ahLst/>
              <a:cxnLst/>
              <a:rect l="l" t="t" r="r" b="b"/>
              <a:pathLst>
                <a:path w="1818" h="2252" extrusionOk="0">
                  <a:moveTo>
                    <a:pt x="55" y="0"/>
                  </a:moveTo>
                  <a:cubicBezTo>
                    <a:pt x="28" y="0"/>
                    <a:pt x="1" y="27"/>
                    <a:pt x="19" y="63"/>
                  </a:cubicBezTo>
                  <a:cubicBezTo>
                    <a:pt x="52" y="130"/>
                    <a:pt x="885" y="1694"/>
                    <a:pt x="1751" y="2244"/>
                  </a:cubicBezTo>
                  <a:cubicBezTo>
                    <a:pt x="1757" y="2251"/>
                    <a:pt x="1764" y="2251"/>
                    <a:pt x="1771" y="2251"/>
                  </a:cubicBezTo>
                  <a:cubicBezTo>
                    <a:pt x="1791" y="2251"/>
                    <a:pt x="1804" y="2244"/>
                    <a:pt x="1811" y="2231"/>
                  </a:cubicBezTo>
                  <a:cubicBezTo>
                    <a:pt x="1818" y="2211"/>
                    <a:pt x="1818" y="2184"/>
                    <a:pt x="1798" y="2171"/>
                  </a:cubicBezTo>
                  <a:cubicBezTo>
                    <a:pt x="945" y="1634"/>
                    <a:pt x="99" y="36"/>
                    <a:pt x="92" y="22"/>
                  </a:cubicBezTo>
                  <a:cubicBezTo>
                    <a:pt x="83" y="7"/>
                    <a:pt x="69" y="0"/>
                    <a:pt x="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2"/>
            <p:cNvSpPr/>
            <p:nvPr/>
          </p:nvSpPr>
          <p:spPr>
            <a:xfrm>
              <a:off x="4350512" y="3142346"/>
              <a:ext cx="147429" cy="206052"/>
            </a:xfrm>
            <a:custGeom>
              <a:avLst/>
              <a:gdLst/>
              <a:ahLst/>
              <a:cxnLst/>
              <a:rect l="l" t="t" r="r" b="b"/>
              <a:pathLst>
                <a:path w="1773" h="2478" extrusionOk="0">
                  <a:moveTo>
                    <a:pt x="258" y="0"/>
                  </a:moveTo>
                  <a:cubicBezTo>
                    <a:pt x="250" y="0"/>
                    <a:pt x="242" y="3"/>
                    <a:pt x="235" y="7"/>
                  </a:cubicBezTo>
                  <a:cubicBezTo>
                    <a:pt x="202" y="34"/>
                    <a:pt x="182" y="74"/>
                    <a:pt x="182" y="115"/>
                  </a:cubicBezTo>
                  <a:cubicBezTo>
                    <a:pt x="155" y="316"/>
                    <a:pt x="309" y="893"/>
                    <a:pt x="1692" y="2464"/>
                  </a:cubicBezTo>
                  <a:cubicBezTo>
                    <a:pt x="1699" y="2471"/>
                    <a:pt x="1712" y="2478"/>
                    <a:pt x="1726" y="2478"/>
                  </a:cubicBezTo>
                  <a:cubicBezTo>
                    <a:pt x="1739" y="2478"/>
                    <a:pt x="1746" y="2478"/>
                    <a:pt x="1759" y="2471"/>
                  </a:cubicBezTo>
                  <a:cubicBezTo>
                    <a:pt x="1773" y="2451"/>
                    <a:pt x="1773" y="2424"/>
                    <a:pt x="1759" y="2410"/>
                  </a:cubicBezTo>
                  <a:cubicBezTo>
                    <a:pt x="0" y="410"/>
                    <a:pt x="276" y="88"/>
                    <a:pt x="282" y="74"/>
                  </a:cubicBezTo>
                  <a:cubicBezTo>
                    <a:pt x="302" y="61"/>
                    <a:pt x="309" y="34"/>
                    <a:pt x="296" y="21"/>
                  </a:cubicBezTo>
                  <a:cubicBezTo>
                    <a:pt x="287" y="8"/>
                    <a:pt x="273" y="0"/>
                    <a:pt x="2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2"/>
            <p:cNvSpPr/>
            <p:nvPr/>
          </p:nvSpPr>
          <p:spPr>
            <a:xfrm>
              <a:off x="4430340" y="3064098"/>
              <a:ext cx="128970" cy="203391"/>
            </a:xfrm>
            <a:custGeom>
              <a:avLst/>
              <a:gdLst/>
              <a:ahLst/>
              <a:cxnLst/>
              <a:rect l="l" t="t" r="r" b="b"/>
              <a:pathLst>
                <a:path w="1551" h="2446" extrusionOk="0">
                  <a:moveTo>
                    <a:pt x="161" y="0"/>
                  </a:moveTo>
                  <a:cubicBezTo>
                    <a:pt x="157" y="0"/>
                    <a:pt x="153" y="1"/>
                    <a:pt x="148" y="2"/>
                  </a:cubicBezTo>
                  <a:cubicBezTo>
                    <a:pt x="114" y="8"/>
                    <a:pt x="81" y="42"/>
                    <a:pt x="74" y="76"/>
                  </a:cubicBezTo>
                  <a:cubicBezTo>
                    <a:pt x="0" y="270"/>
                    <a:pt x="289" y="754"/>
                    <a:pt x="893" y="1479"/>
                  </a:cubicBezTo>
                  <a:cubicBezTo>
                    <a:pt x="1094" y="1714"/>
                    <a:pt x="1269" y="2029"/>
                    <a:pt x="1464" y="2418"/>
                  </a:cubicBezTo>
                  <a:cubicBezTo>
                    <a:pt x="1470" y="2439"/>
                    <a:pt x="1484" y="2445"/>
                    <a:pt x="1504" y="2445"/>
                  </a:cubicBezTo>
                  <a:cubicBezTo>
                    <a:pt x="1511" y="2445"/>
                    <a:pt x="1517" y="2445"/>
                    <a:pt x="1524" y="2439"/>
                  </a:cubicBezTo>
                  <a:cubicBezTo>
                    <a:pt x="1544" y="2432"/>
                    <a:pt x="1551" y="2405"/>
                    <a:pt x="1538" y="2385"/>
                  </a:cubicBezTo>
                  <a:cubicBezTo>
                    <a:pt x="1343" y="1982"/>
                    <a:pt x="1168" y="1667"/>
                    <a:pt x="960" y="1425"/>
                  </a:cubicBezTo>
                  <a:cubicBezTo>
                    <a:pt x="161" y="478"/>
                    <a:pt x="128" y="190"/>
                    <a:pt x="148" y="109"/>
                  </a:cubicBezTo>
                  <a:cubicBezTo>
                    <a:pt x="155" y="89"/>
                    <a:pt x="168" y="82"/>
                    <a:pt x="168" y="82"/>
                  </a:cubicBezTo>
                  <a:cubicBezTo>
                    <a:pt x="188" y="76"/>
                    <a:pt x="202" y="55"/>
                    <a:pt x="202" y="35"/>
                  </a:cubicBezTo>
                  <a:cubicBezTo>
                    <a:pt x="196" y="13"/>
                    <a:pt x="181" y="0"/>
                    <a:pt x="1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2"/>
            <p:cNvSpPr/>
            <p:nvPr/>
          </p:nvSpPr>
          <p:spPr>
            <a:xfrm>
              <a:off x="4534117" y="2978948"/>
              <a:ext cx="82737" cy="225426"/>
            </a:xfrm>
            <a:custGeom>
              <a:avLst/>
              <a:gdLst/>
              <a:ahLst/>
              <a:cxnLst/>
              <a:rect l="l" t="t" r="r" b="b"/>
              <a:pathLst>
                <a:path w="995" h="2711" extrusionOk="0">
                  <a:moveTo>
                    <a:pt x="250" y="1"/>
                  </a:moveTo>
                  <a:cubicBezTo>
                    <a:pt x="203" y="1"/>
                    <a:pt x="147" y="13"/>
                    <a:pt x="102" y="59"/>
                  </a:cubicBezTo>
                  <a:cubicBezTo>
                    <a:pt x="1" y="166"/>
                    <a:pt x="28" y="388"/>
                    <a:pt x="182" y="744"/>
                  </a:cubicBezTo>
                  <a:cubicBezTo>
                    <a:pt x="457" y="1375"/>
                    <a:pt x="699" y="2019"/>
                    <a:pt x="907" y="2684"/>
                  </a:cubicBezTo>
                  <a:cubicBezTo>
                    <a:pt x="914" y="2697"/>
                    <a:pt x="927" y="2711"/>
                    <a:pt x="947" y="2711"/>
                  </a:cubicBezTo>
                  <a:cubicBezTo>
                    <a:pt x="954" y="2711"/>
                    <a:pt x="961" y="2711"/>
                    <a:pt x="961" y="2704"/>
                  </a:cubicBezTo>
                  <a:cubicBezTo>
                    <a:pt x="988" y="2697"/>
                    <a:pt x="994" y="2677"/>
                    <a:pt x="994" y="2650"/>
                  </a:cubicBezTo>
                  <a:cubicBezTo>
                    <a:pt x="780" y="1992"/>
                    <a:pt x="538" y="1341"/>
                    <a:pt x="263" y="704"/>
                  </a:cubicBezTo>
                  <a:cubicBezTo>
                    <a:pt x="81" y="294"/>
                    <a:pt x="122" y="160"/>
                    <a:pt x="162" y="120"/>
                  </a:cubicBezTo>
                  <a:cubicBezTo>
                    <a:pt x="185" y="94"/>
                    <a:pt x="219" y="86"/>
                    <a:pt x="251" y="86"/>
                  </a:cubicBezTo>
                  <a:cubicBezTo>
                    <a:pt x="293" y="86"/>
                    <a:pt x="330" y="99"/>
                    <a:pt x="330" y="99"/>
                  </a:cubicBezTo>
                  <a:cubicBezTo>
                    <a:pt x="333" y="101"/>
                    <a:pt x="337" y="101"/>
                    <a:pt x="341" y="101"/>
                  </a:cubicBezTo>
                  <a:cubicBezTo>
                    <a:pt x="359" y="101"/>
                    <a:pt x="378" y="89"/>
                    <a:pt x="383" y="73"/>
                  </a:cubicBezTo>
                  <a:cubicBezTo>
                    <a:pt x="390" y="52"/>
                    <a:pt x="377" y="26"/>
                    <a:pt x="357" y="19"/>
                  </a:cubicBezTo>
                  <a:cubicBezTo>
                    <a:pt x="353" y="19"/>
                    <a:pt x="307" y="1"/>
                    <a:pt x="2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2"/>
            <p:cNvSpPr/>
            <p:nvPr/>
          </p:nvSpPr>
          <p:spPr>
            <a:xfrm>
              <a:off x="4670325" y="2907352"/>
              <a:ext cx="67686" cy="221102"/>
            </a:xfrm>
            <a:custGeom>
              <a:avLst/>
              <a:gdLst/>
              <a:ahLst/>
              <a:cxnLst/>
              <a:rect l="l" t="t" r="r" b="b"/>
              <a:pathLst>
                <a:path w="814" h="2659" extrusionOk="0">
                  <a:moveTo>
                    <a:pt x="729" y="0"/>
                  </a:moveTo>
                  <a:cubicBezTo>
                    <a:pt x="710" y="0"/>
                    <a:pt x="689" y="8"/>
                    <a:pt x="672" y="21"/>
                  </a:cubicBezTo>
                  <a:cubicBezTo>
                    <a:pt x="531" y="108"/>
                    <a:pt x="256" y="564"/>
                    <a:pt x="1" y="2612"/>
                  </a:cubicBezTo>
                  <a:cubicBezTo>
                    <a:pt x="1" y="2632"/>
                    <a:pt x="14" y="2652"/>
                    <a:pt x="34" y="2659"/>
                  </a:cubicBezTo>
                  <a:lnTo>
                    <a:pt x="41" y="2659"/>
                  </a:lnTo>
                  <a:cubicBezTo>
                    <a:pt x="61" y="2659"/>
                    <a:pt x="75" y="2645"/>
                    <a:pt x="81" y="2625"/>
                  </a:cubicBezTo>
                  <a:cubicBezTo>
                    <a:pt x="383" y="148"/>
                    <a:pt x="719" y="88"/>
                    <a:pt x="739" y="88"/>
                  </a:cubicBezTo>
                  <a:cubicBezTo>
                    <a:pt x="745" y="90"/>
                    <a:pt x="750" y="91"/>
                    <a:pt x="755" y="91"/>
                  </a:cubicBezTo>
                  <a:cubicBezTo>
                    <a:pt x="798" y="91"/>
                    <a:pt x="814" y="19"/>
                    <a:pt x="759" y="7"/>
                  </a:cubicBezTo>
                  <a:cubicBezTo>
                    <a:pt x="750" y="2"/>
                    <a:pt x="740" y="0"/>
                    <a:pt x="7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1"/>
        <p:cNvGrpSpPr/>
        <p:nvPr/>
      </p:nvGrpSpPr>
      <p:grpSpPr>
        <a:xfrm>
          <a:off x="0" y="0"/>
          <a:ext cx="0" cy="0"/>
          <a:chOff x="0" y="0"/>
          <a:chExt cx="0" cy="0"/>
        </a:xfrm>
      </p:grpSpPr>
      <p:sp>
        <p:nvSpPr>
          <p:cNvPr id="1502" name="Google Shape;1502;p31"/>
          <p:cNvSpPr txBox="1">
            <a:spLocks noGrp="1"/>
          </p:cNvSpPr>
          <p:nvPr>
            <p:ph type="title"/>
          </p:nvPr>
        </p:nvSpPr>
        <p:spPr>
          <a:xfrm>
            <a:off x="621150" y="1399075"/>
            <a:ext cx="7901700" cy="1988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rgbClr val="000000"/>
                </a:solidFill>
                <a:latin typeface="Lora Medium"/>
                <a:ea typeface="Lora Medium"/>
                <a:cs typeface="Lora Medium"/>
                <a:sym typeface="Lora Medium"/>
              </a:rPr>
              <a:t>Nel pomeriggio di un calda giornata estiva un bambino curioso si spinge nei pressi del maneggio in cerca di qualche nuova avventura. Trovando il cancello aperto (che l’istruttore aveva erroneamente dimenticato di chiudere) entra nella stalla di un pony, che spaventato, inizia a calciare colpendo il bimbo alla gamba e riportando alcuni danni. </a:t>
            </a:r>
            <a:endParaRPr sz="1800">
              <a:solidFill>
                <a:srgbClr val="000000"/>
              </a:solidFill>
              <a:latin typeface="Lora Medium"/>
              <a:ea typeface="Lora Medium"/>
              <a:cs typeface="Lora Medium"/>
              <a:sym typeface="Lora Medium"/>
            </a:endParaRPr>
          </a:p>
          <a:p>
            <a:pPr marL="0" lvl="0" indent="0" algn="l" rtl="0">
              <a:spcBef>
                <a:spcPts val="0"/>
              </a:spcBef>
              <a:spcAft>
                <a:spcPts val="0"/>
              </a:spcAft>
              <a:buNone/>
            </a:pPr>
            <a:endParaRPr sz="1800">
              <a:solidFill>
                <a:srgbClr val="000000"/>
              </a:solidFill>
              <a:latin typeface="Lora Medium"/>
              <a:ea typeface="Lora Medium"/>
              <a:cs typeface="Lora Medium"/>
              <a:sym typeface="Lora Medium"/>
            </a:endParaRPr>
          </a:p>
        </p:txBody>
      </p:sp>
      <p:sp>
        <p:nvSpPr>
          <p:cNvPr id="1503" name="Google Shape;1503;p31"/>
          <p:cNvSpPr txBox="1"/>
          <p:nvPr/>
        </p:nvSpPr>
        <p:spPr>
          <a:xfrm>
            <a:off x="621150" y="630575"/>
            <a:ext cx="71217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lt1"/>
                </a:solidFill>
                <a:latin typeface="Roboto Slab Medium"/>
                <a:ea typeface="Roboto Slab Medium"/>
                <a:cs typeface="Roboto Slab Medium"/>
                <a:sym typeface="Roboto Slab Medium"/>
              </a:rPr>
              <a:t>CASO DI STUDIO</a:t>
            </a:r>
            <a:endParaRPr sz="3000">
              <a:solidFill>
                <a:schemeClr val="lt1"/>
              </a:solidFill>
              <a:latin typeface="Roboto Slab Medium"/>
              <a:ea typeface="Roboto Slab Medium"/>
              <a:cs typeface="Roboto Slab Medium"/>
              <a:sym typeface="Roboto Slab Medium"/>
            </a:endParaRPr>
          </a:p>
        </p:txBody>
      </p:sp>
      <p:pic>
        <p:nvPicPr>
          <p:cNvPr id="1504" name="Google Shape;1504;p31"/>
          <p:cNvPicPr preferRelativeResize="0"/>
          <p:nvPr/>
        </p:nvPicPr>
        <p:blipFill>
          <a:blip r:embed="rId3">
            <a:alphaModFix/>
          </a:blip>
          <a:stretch>
            <a:fillRect/>
          </a:stretch>
        </p:blipFill>
        <p:spPr>
          <a:xfrm>
            <a:off x="6157375" y="3248475"/>
            <a:ext cx="2011225" cy="1530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8"/>
        <p:cNvGrpSpPr/>
        <p:nvPr/>
      </p:nvGrpSpPr>
      <p:grpSpPr>
        <a:xfrm>
          <a:off x="0" y="0"/>
          <a:ext cx="0" cy="0"/>
          <a:chOff x="0" y="0"/>
          <a:chExt cx="0" cy="0"/>
        </a:xfrm>
      </p:grpSpPr>
      <p:sp>
        <p:nvSpPr>
          <p:cNvPr id="1509" name="Google Shape;1509;p32"/>
          <p:cNvSpPr txBox="1">
            <a:spLocks noGrp="1"/>
          </p:cNvSpPr>
          <p:nvPr>
            <p:ph type="title"/>
          </p:nvPr>
        </p:nvSpPr>
        <p:spPr>
          <a:xfrm>
            <a:off x="554950" y="520125"/>
            <a:ext cx="8194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QUAL’E’ IL DANNO DIRETTO E INDIRETTO?</a:t>
            </a:r>
            <a:endParaRPr/>
          </a:p>
        </p:txBody>
      </p:sp>
      <p:sp>
        <p:nvSpPr>
          <p:cNvPr id="1510" name="Google Shape;1510;p32"/>
          <p:cNvSpPr txBox="1">
            <a:spLocks noGrp="1"/>
          </p:cNvSpPr>
          <p:nvPr>
            <p:ph type="subTitle" idx="2"/>
          </p:nvPr>
        </p:nvSpPr>
        <p:spPr>
          <a:xfrm>
            <a:off x="3880701" y="2330550"/>
            <a:ext cx="2364300" cy="167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500"/>
              <a:t>Danno alla reputazione dell’agriturismo a causa di un passaparola negativo a seguito dell’incidente con conseguente diminuzione delle prenotazioni.</a:t>
            </a:r>
            <a:endParaRPr sz="1500"/>
          </a:p>
        </p:txBody>
      </p:sp>
      <p:sp>
        <p:nvSpPr>
          <p:cNvPr id="1511" name="Google Shape;1511;p32"/>
          <p:cNvSpPr txBox="1">
            <a:spLocks noGrp="1"/>
          </p:cNvSpPr>
          <p:nvPr>
            <p:ph type="subTitle" idx="1"/>
          </p:nvPr>
        </p:nvSpPr>
        <p:spPr>
          <a:xfrm>
            <a:off x="3880715" y="1951750"/>
            <a:ext cx="2364300" cy="51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INDIRETTO</a:t>
            </a:r>
            <a:endParaRPr/>
          </a:p>
        </p:txBody>
      </p:sp>
      <p:sp>
        <p:nvSpPr>
          <p:cNvPr id="1512" name="Google Shape;1512;p32"/>
          <p:cNvSpPr txBox="1">
            <a:spLocks noGrp="1"/>
          </p:cNvSpPr>
          <p:nvPr>
            <p:ph type="subTitle" idx="3"/>
          </p:nvPr>
        </p:nvSpPr>
        <p:spPr>
          <a:xfrm>
            <a:off x="1033575" y="1951750"/>
            <a:ext cx="2364300" cy="51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DIRETTO</a:t>
            </a:r>
            <a:endParaRPr/>
          </a:p>
        </p:txBody>
      </p:sp>
      <p:sp>
        <p:nvSpPr>
          <p:cNvPr id="1513" name="Google Shape;1513;p32"/>
          <p:cNvSpPr txBox="1">
            <a:spLocks noGrp="1"/>
          </p:cNvSpPr>
          <p:nvPr>
            <p:ph type="subTitle" idx="4"/>
          </p:nvPr>
        </p:nvSpPr>
        <p:spPr>
          <a:xfrm>
            <a:off x="1033600" y="2330550"/>
            <a:ext cx="2364300" cy="167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a:t>Risarcimento fisico e morale a carico dell’agriturismo in favore della famiglia del bambino per l’incidente accaduto. </a:t>
            </a:r>
            <a:endParaRPr sz="1600"/>
          </a:p>
        </p:txBody>
      </p:sp>
      <p:grpSp>
        <p:nvGrpSpPr>
          <p:cNvPr id="1514" name="Google Shape;1514;p32"/>
          <p:cNvGrpSpPr/>
          <p:nvPr/>
        </p:nvGrpSpPr>
        <p:grpSpPr>
          <a:xfrm>
            <a:off x="7277396" y="3306576"/>
            <a:ext cx="1187711" cy="1246111"/>
            <a:chOff x="7247025" y="3467025"/>
            <a:chExt cx="875183" cy="918284"/>
          </a:xfrm>
        </p:grpSpPr>
        <p:sp>
          <p:nvSpPr>
            <p:cNvPr id="1515" name="Google Shape;1515;p32"/>
            <p:cNvSpPr/>
            <p:nvPr/>
          </p:nvSpPr>
          <p:spPr>
            <a:xfrm>
              <a:off x="7247025" y="3651649"/>
              <a:ext cx="798510" cy="733660"/>
            </a:xfrm>
            <a:custGeom>
              <a:avLst/>
              <a:gdLst/>
              <a:ahLst/>
              <a:cxnLst/>
              <a:rect l="l" t="t" r="r" b="b"/>
              <a:pathLst>
                <a:path w="17140" h="15748" extrusionOk="0">
                  <a:moveTo>
                    <a:pt x="13143" y="1"/>
                  </a:moveTo>
                  <a:cubicBezTo>
                    <a:pt x="12374" y="1"/>
                    <a:pt x="10864" y="249"/>
                    <a:pt x="9436" y="1929"/>
                  </a:cubicBezTo>
                  <a:lnTo>
                    <a:pt x="7289" y="1428"/>
                  </a:lnTo>
                  <a:cubicBezTo>
                    <a:pt x="6655" y="1194"/>
                    <a:pt x="5997" y="1077"/>
                    <a:pt x="5332" y="1077"/>
                  </a:cubicBezTo>
                  <a:cubicBezTo>
                    <a:pt x="5048" y="1077"/>
                    <a:pt x="4761" y="1099"/>
                    <a:pt x="4475" y="1142"/>
                  </a:cubicBezTo>
                  <a:cubicBezTo>
                    <a:pt x="2996" y="1356"/>
                    <a:pt x="1208" y="2859"/>
                    <a:pt x="778" y="4958"/>
                  </a:cubicBezTo>
                  <a:cubicBezTo>
                    <a:pt x="1" y="8847"/>
                    <a:pt x="3899" y="15748"/>
                    <a:pt x="8946" y="15748"/>
                  </a:cubicBezTo>
                  <a:cubicBezTo>
                    <a:pt x="10090" y="15748"/>
                    <a:pt x="11292" y="15393"/>
                    <a:pt x="12513" y="14569"/>
                  </a:cubicBezTo>
                  <a:cubicBezTo>
                    <a:pt x="12513" y="14569"/>
                    <a:pt x="12636" y="14590"/>
                    <a:pt x="12850" y="14590"/>
                  </a:cubicBezTo>
                  <a:cubicBezTo>
                    <a:pt x="13621" y="14590"/>
                    <a:pt x="15571" y="14326"/>
                    <a:pt x="17140" y="11898"/>
                  </a:cubicBezTo>
                  <a:lnTo>
                    <a:pt x="13658" y="44"/>
                  </a:lnTo>
                  <a:cubicBezTo>
                    <a:pt x="13658" y="44"/>
                    <a:pt x="13466" y="1"/>
                    <a:pt x="131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2"/>
            <p:cNvSpPr/>
            <p:nvPr/>
          </p:nvSpPr>
          <p:spPr>
            <a:xfrm>
              <a:off x="7387716" y="3728378"/>
              <a:ext cx="507804" cy="587189"/>
            </a:xfrm>
            <a:custGeom>
              <a:avLst/>
              <a:gdLst/>
              <a:ahLst/>
              <a:cxnLst/>
              <a:rect l="l" t="t" r="r" b="b"/>
              <a:pathLst>
                <a:path w="10900" h="12604" extrusionOk="0">
                  <a:moveTo>
                    <a:pt x="3292" y="1"/>
                  </a:moveTo>
                  <a:cubicBezTo>
                    <a:pt x="2949" y="1"/>
                    <a:pt x="2604" y="39"/>
                    <a:pt x="2266" y="115"/>
                  </a:cubicBezTo>
                  <a:cubicBezTo>
                    <a:pt x="1884" y="210"/>
                    <a:pt x="1503" y="377"/>
                    <a:pt x="1193" y="639"/>
                  </a:cubicBezTo>
                  <a:cubicBezTo>
                    <a:pt x="549" y="1188"/>
                    <a:pt x="263" y="2047"/>
                    <a:pt x="191" y="2881"/>
                  </a:cubicBezTo>
                  <a:cubicBezTo>
                    <a:pt x="0" y="4885"/>
                    <a:pt x="787" y="6840"/>
                    <a:pt x="1789" y="8582"/>
                  </a:cubicBezTo>
                  <a:cubicBezTo>
                    <a:pt x="2695" y="10156"/>
                    <a:pt x="3888" y="11682"/>
                    <a:pt x="5581" y="12326"/>
                  </a:cubicBezTo>
                  <a:cubicBezTo>
                    <a:pt x="6046" y="12512"/>
                    <a:pt x="6557" y="12604"/>
                    <a:pt x="7067" y="12604"/>
                  </a:cubicBezTo>
                  <a:cubicBezTo>
                    <a:pt x="8392" y="12604"/>
                    <a:pt x="9716" y="11987"/>
                    <a:pt x="10232" y="10800"/>
                  </a:cubicBezTo>
                  <a:cubicBezTo>
                    <a:pt x="10900" y="9297"/>
                    <a:pt x="10161" y="7604"/>
                    <a:pt x="9445" y="6149"/>
                  </a:cubicBezTo>
                  <a:cubicBezTo>
                    <a:pt x="8396" y="4026"/>
                    <a:pt x="7871" y="1951"/>
                    <a:pt x="5701" y="687"/>
                  </a:cubicBezTo>
                  <a:cubicBezTo>
                    <a:pt x="4972" y="230"/>
                    <a:pt x="4135" y="1"/>
                    <a:pt x="3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2"/>
            <p:cNvSpPr/>
            <p:nvPr/>
          </p:nvSpPr>
          <p:spPr>
            <a:xfrm>
              <a:off x="7712145" y="3611771"/>
              <a:ext cx="410063" cy="647613"/>
            </a:xfrm>
            <a:custGeom>
              <a:avLst/>
              <a:gdLst/>
              <a:ahLst/>
              <a:cxnLst/>
              <a:rect l="l" t="t" r="r" b="b"/>
              <a:pathLst>
                <a:path w="8802" h="13901" extrusionOk="0">
                  <a:moveTo>
                    <a:pt x="4634" y="0"/>
                  </a:moveTo>
                  <a:cubicBezTo>
                    <a:pt x="4331" y="0"/>
                    <a:pt x="4031" y="54"/>
                    <a:pt x="3745" y="161"/>
                  </a:cubicBezTo>
                  <a:cubicBezTo>
                    <a:pt x="2600" y="567"/>
                    <a:pt x="1670" y="1401"/>
                    <a:pt x="1145" y="2475"/>
                  </a:cubicBezTo>
                  <a:cubicBezTo>
                    <a:pt x="1" y="4716"/>
                    <a:pt x="668" y="6744"/>
                    <a:pt x="931" y="9105"/>
                  </a:cubicBezTo>
                  <a:cubicBezTo>
                    <a:pt x="1098" y="10727"/>
                    <a:pt x="1408" y="12539"/>
                    <a:pt x="2743" y="13446"/>
                  </a:cubicBezTo>
                  <a:cubicBezTo>
                    <a:pt x="3222" y="13760"/>
                    <a:pt x="3764" y="13901"/>
                    <a:pt x="4316" y="13901"/>
                  </a:cubicBezTo>
                  <a:cubicBezTo>
                    <a:pt x="5524" y="13901"/>
                    <a:pt x="6777" y="13228"/>
                    <a:pt x="7513" y="12229"/>
                  </a:cubicBezTo>
                  <a:cubicBezTo>
                    <a:pt x="8611" y="10775"/>
                    <a:pt x="8801" y="8843"/>
                    <a:pt x="8706" y="7030"/>
                  </a:cubicBezTo>
                  <a:cubicBezTo>
                    <a:pt x="8634" y="5027"/>
                    <a:pt x="8229" y="2952"/>
                    <a:pt x="6989" y="1377"/>
                  </a:cubicBezTo>
                  <a:cubicBezTo>
                    <a:pt x="6464" y="710"/>
                    <a:pt x="5772" y="137"/>
                    <a:pt x="4938" y="18"/>
                  </a:cubicBezTo>
                  <a:cubicBezTo>
                    <a:pt x="4836" y="6"/>
                    <a:pt x="4735" y="0"/>
                    <a:pt x="46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2"/>
            <p:cNvSpPr/>
            <p:nvPr/>
          </p:nvSpPr>
          <p:spPr>
            <a:xfrm>
              <a:off x="7652141" y="3997231"/>
              <a:ext cx="72257" cy="77428"/>
            </a:xfrm>
            <a:custGeom>
              <a:avLst/>
              <a:gdLst/>
              <a:ahLst/>
              <a:cxnLst/>
              <a:rect l="l" t="t" r="r" b="b"/>
              <a:pathLst>
                <a:path w="1551" h="1662" extrusionOk="0">
                  <a:moveTo>
                    <a:pt x="225" y="1"/>
                  </a:moveTo>
                  <a:cubicBezTo>
                    <a:pt x="194" y="1"/>
                    <a:pt x="167" y="7"/>
                    <a:pt x="144" y="20"/>
                  </a:cubicBezTo>
                  <a:cubicBezTo>
                    <a:pt x="1" y="139"/>
                    <a:pt x="168" y="592"/>
                    <a:pt x="502" y="1046"/>
                  </a:cubicBezTo>
                  <a:cubicBezTo>
                    <a:pt x="810" y="1416"/>
                    <a:pt x="1153" y="1661"/>
                    <a:pt x="1334" y="1661"/>
                  </a:cubicBezTo>
                  <a:cubicBezTo>
                    <a:pt x="1363" y="1661"/>
                    <a:pt x="1388" y="1655"/>
                    <a:pt x="1408" y="1642"/>
                  </a:cubicBezTo>
                  <a:cubicBezTo>
                    <a:pt x="1551" y="1523"/>
                    <a:pt x="1384" y="1069"/>
                    <a:pt x="1050" y="616"/>
                  </a:cubicBezTo>
                  <a:cubicBezTo>
                    <a:pt x="742" y="246"/>
                    <a:pt x="416" y="1"/>
                    <a:pt x="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2"/>
            <p:cNvSpPr/>
            <p:nvPr/>
          </p:nvSpPr>
          <p:spPr>
            <a:xfrm>
              <a:off x="7857681" y="3934758"/>
              <a:ext cx="36758" cy="93455"/>
            </a:xfrm>
            <a:custGeom>
              <a:avLst/>
              <a:gdLst/>
              <a:ahLst/>
              <a:cxnLst/>
              <a:rect l="l" t="t" r="r" b="b"/>
              <a:pathLst>
                <a:path w="789" h="2006" extrusionOk="0">
                  <a:moveTo>
                    <a:pt x="465" y="1"/>
                  </a:moveTo>
                  <a:cubicBezTo>
                    <a:pt x="300" y="1"/>
                    <a:pt x="95" y="422"/>
                    <a:pt x="49" y="979"/>
                  </a:cubicBezTo>
                  <a:cubicBezTo>
                    <a:pt x="1" y="1528"/>
                    <a:pt x="96" y="2005"/>
                    <a:pt x="287" y="2005"/>
                  </a:cubicBezTo>
                  <a:cubicBezTo>
                    <a:pt x="292" y="2006"/>
                    <a:pt x="297" y="2006"/>
                    <a:pt x="302" y="2006"/>
                  </a:cubicBezTo>
                  <a:cubicBezTo>
                    <a:pt x="488" y="2006"/>
                    <a:pt x="670" y="1584"/>
                    <a:pt x="716" y="1027"/>
                  </a:cubicBezTo>
                  <a:cubicBezTo>
                    <a:pt x="788" y="479"/>
                    <a:pt x="669" y="25"/>
                    <a:pt x="478" y="2"/>
                  </a:cubicBezTo>
                  <a:cubicBezTo>
                    <a:pt x="474" y="1"/>
                    <a:pt x="469" y="1"/>
                    <a:pt x="4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2"/>
            <p:cNvSpPr/>
            <p:nvPr/>
          </p:nvSpPr>
          <p:spPr>
            <a:xfrm>
              <a:off x="7449909" y="3538955"/>
              <a:ext cx="260051" cy="250361"/>
            </a:xfrm>
            <a:custGeom>
              <a:avLst/>
              <a:gdLst/>
              <a:ahLst/>
              <a:cxnLst/>
              <a:rect l="l" t="t" r="r" b="b"/>
              <a:pathLst>
                <a:path w="5582" h="5374" extrusionOk="0">
                  <a:moveTo>
                    <a:pt x="176" y="1"/>
                  </a:moveTo>
                  <a:cubicBezTo>
                    <a:pt x="112" y="1"/>
                    <a:pt x="44" y="43"/>
                    <a:pt x="25" y="102"/>
                  </a:cubicBezTo>
                  <a:cubicBezTo>
                    <a:pt x="1" y="174"/>
                    <a:pt x="49" y="269"/>
                    <a:pt x="120" y="293"/>
                  </a:cubicBezTo>
                  <a:cubicBezTo>
                    <a:pt x="2481" y="1128"/>
                    <a:pt x="4366" y="2964"/>
                    <a:pt x="5272" y="5278"/>
                  </a:cubicBezTo>
                  <a:cubicBezTo>
                    <a:pt x="5296" y="5349"/>
                    <a:pt x="5367" y="5373"/>
                    <a:pt x="5415" y="5373"/>
                  </a:cubicBezTo>
                  <a:lnTo>
                    <a:pt x="5463" y="5373"/>
                  </a:lnTo>
                  <a:cubicBezTo>
                    <a:pt x="5558" y="5325"/>
                    <a:pt x="5582" y="5254"/>
                    <a:pt x="5558" y="5182"/>
                  </a:cubicBezTo>
                  <a:cubicBezTo>
                    <a:pt x="4604" y="2773"/>
                    <a:pt x="2648" y="889"/>
                    <a:pt x="216" y="7"/>
                  </a:cubicBezTo>
                  <a:cubicBezTo>
                    <a:pt x="203" y="3"/>
                    <a:pt x="189"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2"/>
            <p:cNvSpPr/>
            <p:nvPr/>
          </p:nvSpPr>
          <p:spPr>
            <a:xfrm>
              <a:off x="7632156" y="3467025"/>
              <a:ext cx="191149" cy="211181"/>
            </a:xfrm>
            <a:custGeom>
              <a:avLst/>
              <a:gdLst/>
              <a:ahLst/>
              <a:cxnLst/>
              <a:rect l="l" t="t" r="r" b="b"/>
              <a:pathLst>
                <a:path w="4103" h="4533" extrusionOk="0">
                  <a:moveTo>
                    <a:pt x="4103" y="1"/>
                  </a:moveTo>
                  <a:cubicBezTo>
                    <a:pt x="2719" y="168"/>
                    <a:pt x="1479" y="931"/>
                    <a:pt x="692" y="2076"/>
                  </a:cubicBezTo>
                  <a:cubicBezTo>
                    <a:pt x="215" y="2815"/>
                    <a:pt x="0" y="3745"/>
                    <a:pt x="358" y="4532"/>
                  </a:cubicBezTo>
                  <a:cubicBezTo>
                    <a:pt x="1384" y="4365"/>
                    <a:pt x="2338" y="3840"/>
                    <a:pt x="3029" y="3053"/>
                  </a:cubicBezTo>
                  <a:cubicBezTo>
                    <a:pt x="3721" y="2171"/>
                    <a:pt x="4103" y="1098"/>
                    <a:pt x="41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2"/>
            <p:cNvSpPr/>
            <p:nvPr/>
          </p:nvSpPr>
          <p:spPr>
            <a:xfrm>
              <a:off x="7637699" y="3512494"/>
              <a:ext cx="135663" cy="161239"/>
            </a:xfrm>
            <a:custGeom>
              <a:avLst/>
              <a:gdLst/>
              <a:ahLst/>
              <a:cxnLst/>
              <a:rect l="l" t="t" r="r" b="b"/>
              <a:pathLst>
                <a:path w="2912" h="3461" extrusionOk="0">
                  <a:moveTo>
                    <a:pt x="2705" y="1"/>
                  </a:moveTo>
                  <a:cubicBezTo>
                    <a:pt x="2679" y="1"/>
                    <a:pt x="2651" y="8"/>
                    <a:pt x="2624" y="26"/>
                  </a:cubicBezTo>
                  <a:cubicBezTo>
                    <a:pt x="1551" y="933"/>
                    <a:pt x="692" y="2006"/>
                    <a:pt x="48" y="3246"/>
                  </a:cubicBezTo>
                  <a:cubicBezTo>
                    <a:pt x="1" y="3318"/>
                    <a:pt x="24" y="3413"/>
                    <a:pt x="96" y="3437"/>
                  </a:cubicBezTo>
                  <a:cubicBezTo>
                    <a:pt x="120" y="3461"/>
                    <a:pt x="144" y="3461"/>
                    <a:pt x="168" y="3461"/>
                  </a:cubicBezTo>
                  <a:cubicBezTo>
                    <a:pt x="239" y="3461"/>
                    <a:pt x="287" y="3437"/>
                    <a:pt x="311" y="3389"/>
                  </a:cubicBezTo>
                  <a:cubicBezTo>
                    <a:pt x="931" y="2197"/>
                    <a:pt x="1789" y="1123"/>
                    <a:pt x="2815" y="265"/>
                  </a:cubicBezTo>
                  <a:cubicBezTo>
                    <a:pt x="2912" y="148"/>
                    <a:pt x="2820" y="1"/>
                    <a:pt x="27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3" name="Google Shape;1523;p32"/>
          <p:cNvGrpSpPr/>
          <p:nvPr/>
        </p:nvGrpSpPr>
        <p:grpSpPr>
          <a:xfrm>
            <a:off x="6550660" y="4221952"/>
            <a:ext cx="658920" cy="610156"/>
            <a:chOff x="755350" y="1002550"/>
            <a:chExt cx="434100" cy="402000"/>
          </a:xfrm>
        </p:grpSpPr>
        <p:sp>
          <p:nvSpPr>
            <p:cNvPr id="1524" name="Google Shape;1524;p32"/>
            <p:cNvSpPr/>
            <p:nvPr/>
          </p:nvSpPr>
          <p:spPr>
            <a:xfrm>
              <a:off x="755350" y="1042325"/>
              <a:ext cx="434100" cy="362225"/>
            </a:xfrm>
            <a:custGeom>
              <a:avLst/>
              <a:gdLst/>
              <a:ahLst/>
              <a:cxnLst/>
              <a:rect l="l" t="t" r="r" b="b"/>
              <a:pathLst>
                <a:path w="17364" h="14489" extrusionOk="0">
                  <a:moveTo>
                    <a:pt x="7766" y="1"/>
                  </a:moveTo>
                  <a:cubicBezTo>
                    <a:pt x="6599" y="1"/>
                    <a:pt x="5495" y="176"/>
                    <a:pt x="4580" y="532"/>
                  </a:cubicBezTo>
                  <a:cubicBezTo>
                    <a:pt x="1646" y="1700"/>
                    <a:pt x="1" y="3418"/>
                    <a:pt x="430" y="6709"/>
                  </a:cubicBezTo>
                  <a:cubicBezTo>
                    <a:pt x="788" y="9499"/>
                    <a:pt x="2410" y="11980"/>
                    <a:pt x="4842" y="13411"/>
                  </a:cubicBezTo>
                  <a:cubicBezTo>
                    <a:pt x="6129" y="14130"/>
                    <a:pt x="7558" y="14488"/>
                    <a:pt x="8984" y="14488"/>
                  </a:cubicBezTo>
                  <a:cubicBezTo>
                    <a:pt x="10492" y="14488"/>
                    <a:pt x="11997" y="14088"/>
                    <a:pt x="13333" y="13292"/>
                  </a:cubicBezTo>
                  <a:cubicBezTo>
                    <a:pt x="15813" y="11718"/>
                    <a:pt x="17364" y="8593"/>
                    <a:pt x="16887" y="5660"/>
                  </a:cubicBezTo>
                  <a:cubicBezTo>
                    <a:pt x="16299" y="1967"/>
                    <a:pt x="11678" y="1"/>
                    <a:pt x="7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2"/>
            <p:cNvSpPr/>
            <p:nvPr/>
          </p:nvSpPr>
          <p:spPr>
            <a:xfrm>
              <a:off x="897850" y="1002550"/>
              <a:ext cx="268350" cy="174125"/>
            </a:xfrm>
            <a:custGeom>
              <a:avLst/>
              <a:gdLst/>
              <a:ahLst/>
              <a:cxnLst/>
              <a:rect l="l" t="t" r="r" b="b"/>
              <a:pathLst>
                <a:path w="10734" h="6965" extrusionOk="0">
                  <a:moveTo>
                    <a:pt x="6345" y="0"/>
                  </a:moveTo>
                  <a:cubicBezTo>
                    <a:pt x="5439" y="358"/>
                    <a:pt x="5725" y="1956"/>
                    <a:pt x="5725" y="1956"/>
                  </a:cubicBezTo>
                  <a:cubicBezTo>
                    <a:pt x="4888" y="1086"/>
                    <a:pt x="3949" y="800"/>
                    <a:pt x="3077" y="800"/>
                  </a:cubicBezTo>
                  <a:cubicBezTo>
                    <a:pt x="1417" y="800"/>
                    <a:pt x="1" y="1837"/>
                    <a:pt x="1" y="1837"/>
                  </a:cubicBezTo>
                  <a:cubicBezTo>
                    <a:pt x="188" y="1821"/>
                    <a:pt x="370" y="1814"/>
                    <a:pt x="545" y="1814"/>
                  </a:cubicBezTo>
                  <a:cubicBezTo>
                    <a:pt x="2837" y="1814"/>
                    <a:pt x="4032" y="3029"/>
                    <a:pt x="4032" y="3029"/>
                  </a:cubicBezTo>
                  <a:cubicBezTo>
                    <a:pt x="3868" y="3020"/>
                    <a:pt x="3712" y="3016"/>
                    <a:pt x="3564" y="3016"/>
                  </a:cubicBezTo>
                  <a:cubicBezTo>
                    <a:pt x="563" y="3016"/>
                    <a:pt x="693" y="4770"/>
                    <a:pt x="693" y="4770"/>
                  </a:cubicBezTo>
                  <a:cubicBezTo>
                    <a:pt x="1339" y="4433"/>
                    <a:pt x="1851" y="4297"/>
                    <a:pt x="2255" y="4297"/>
                  </a:cubicBezTo>
                  <a:cubicBezTo>
                    <a:pt x="3940" y="4297"/>
                    <a:pt x="3769" y="6654"/>
                    <a:pt x="3769" y="6654"/>
                  </a:cubicBezTo>
                  <a:cubicBezTo>
                    <a:pt x="4362" y="5780"/>
                    <a:pt x="5039" y="5479"/>
                    <a:pt x="5692" y="5479"/>
                  </a:cubicBezTo>
                  <a:cubicBezTo>
                    <a:pt x="7141" y="5479"/>
                    <a:pt x="8468" y="6964"/>
                    <a:pt x="8468" y="6964"/>
                  </a:cubicBezTo>
                  <a:cubicBezTo>
                    <a:pt x="8659" y="4627"/>
                    <a:pt x="7108" y="3983"/>
                    <a:pt x="7108" y="3983"/>
                  </a:cubicBezTo>
                  <a:cubicBezTo>
                    <a:pt x="7539" y="3725"/>
                    <a:pt x="8039" y="3635"/>
                    <a:pt x="8528" y="3635"/>
                  </a:cubicBezTo>
                  <a:cubicBezTo>
                    <a:pt x="9643" y="3635"/>
                    <a:pt x="10697" y="4103"/>
                    <a:pt x="10733" y="4103"/>
                  </a:cubicBezTo>
                  <a:cubicBezTo>
                    <a:pt x="10733" y="4103"/>
                    <a:pt x="10734" y="4103"/>
                    <a:pt x="10734" y="4102"/>
                  </a:cubicBezTo>
                  <a:cubicBezTo>
                    <a:pt x="9756" y="2624"/>
                    <a:pt x="6965" y="2361"/>
                    <a:pt x="6965" y="2361"/>
                  </a:cubicBezTo>
                  <a:lnTo>
                    <a:pt x="63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2"/>
            <p:cNvSpPr/>
            <p:nvPr/>
          </p:nvSpPr>
          <p:spPr>
            <a:xfrm>
              <a:off x="811700" y="1117025"/>
              <a:ext cx="123150" cy="87900"/>
            </a:xfrm>
            <a:custGeom>
              <a:avLst/>
              <a:gdLst/>
              <a:ahLst/>
              <a:cxnLst/>
              <a:rect l="l" t="t" r="r" b="b"/>
              <a:pathLst>
                <a:path w="4926" h="3516" extrusionOk="0">
                  <a:moveTo>
                    <a:pt x="2110" y="0"/>
                  </a:moveTo>
                  <a:cubicBezTo>
                    <a:pt x="1090" y="0"/>
                    <a:pt x="1" y="943"/>
                    <a:pt x="656" y="1980"/>
                  </a:cubicBezTo>
                  <a:cubicBezTo>
                    <a:pt x="895" y="2314"/>
                    <a:pt x="1205" y="2600"/>
                    <a:pt x="1563" y="2815"/>
                  </a:cubicBezTo>
                  <a:cubicBezTo>
                    <a:pt x="1944" y="3101"/>
                    <a:pt x="2350" y="3316"/>
                    <a:pt x="2803" y="3459"/>
                  </a:cubicBezTo>
                  <a:cubicBezTo>
                    <a:pt x="2948" y="3495"/>
                    <a:pt x="3104" y="3516"/>
                    <a:pt x="3260" y="3516"/>
                  </a:cubicBezTo>
                  <a:cubicBezTo>
                    <a:pt x="3616" y="3516"/>
                    <a:pt x="3971" y="3407"/>
                    <a:pt x="4186" y="3125"/>
                  </a:cubicBezTo>
                  <a:cubicBezTo>
                    <a:pt x="4926" y="2147"/>
                    <a:pt x="3447" y="310"/>
                    <a:pt x="2493" y="48"/>
                  </a:cubicBezTo>
                  <a:cubicBezTo>
                    <a:pt x="2369" y="16"/>
                    <a:pt x="2240" y="0"/>
                    <a:pt x="21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7" name="Google Shape;1527;p32"/>
          <p:cNvSpPr/>
          <p:nvPr/>
        </p:nvSpPr>
        <p:spPr>
          <a:xfrm>
            <a:off x="7425374" y="1058572"/>
            <a:ext cx="1373554" cy="468449"/>
          </a:xfrm>
          <a:custGeom>
            <a:avLst/>
            <a:gdLst/>
            <a:ahLst/>
            <a:cxnLst/>
            <a:rect l="l" t="t" r="r" b="b"/>
            <a:pathLst>
              <a:path w="13998" h="4774" extrusionOk="0">
                <a:moveTo>
                  <a:pt x="7125" y="1"/>
                </a:moveTo>
                <a:cubicBezTo>
                  <a:pt x="6217" y="1"/>
                  <a:pt x="5375" y="534"/>
                  <a:pt x="5673" y="1719"/>
                </a:cubicBezTo>
                <a:cubicBezTo>
                  <a:pt x="5324" y="1334"/>
                  <a:pt x="4879" y="1177"/>
                  <a:pt x="4452" y="1177"/>
                </a:cubicBezTo>
                <a:cubicBezTo>
                  <a:pt x="3491" y="1177"/>
                  <a:pt x="2617" y="1972"/>
                  <a:pt x="3109" y="2766"/>
                </a:cubicBezTo>
                <a:cubicBezTo>
                  <a:pt x="2718" y="2696"/>
                  <a:pt x="2322" y="2662"/>
                  <a:pt x="1928" y="2662"/>
                </a:cubicBezTo>
                <a:cubicBezTo>
                  <a:pt x="1409" y="2662"/>
                  <a:pt x="891" y="2722"/>
                  <a:pt x="384" y="2840"/>
                </a:cubicBezTo>
                <a:cubicBezTo>
                  <a:pt x="1" y="2934"/>
                  <a:pt x="41" y="3491"/>
                  <a:pt x="431" y="3525"/>
                </a:cubicBezTo>
                <a:cubicBezTo>
                  <a:pt x="4774" y="3914"/>
                  <a:pt x="9184" y="4451"/>
                  <a:pt x="13494" y="4773"/>
                </a:cubicBezTo>
                <a:cubicBezTo>
                  <a:pt x="13997" y="4652"/>
                  <a:pt x="13937" y="3914"/>
                  <a:pt x="13420" y="3874"/>
                </a:cubicBezTo>
                <a:cubicBezTo>
                  <a:pt x="12277" y="3795"/>
                  <a:pt x="10780" y="3645"/>
                  <a:pt x="10131" y="3645"/>
                </a:cubicBezTo>
                <a:cubicBezTo>
                  <a:pt x="10117" y="3645"/>
                  <a:pt x="10104" y="3645"/>
                  <a:pt x="10090" y="3645"/>
                </a:cubicBezTo>
                <a:cubicBezTo>
                  <a:pt x="10873" y="2943"/>
                  <a:pt x="10107" y="1945"/>
                  <a:pt x="9271" y="1945"/>
                </a:cubicBezTo>
                <a:cubicBezTo>
                  <a:pt x="9132" y="1945"/>
                  <a:pt x="8991" y="1973"/>
                  <a:pt x="8855" y="2034"/>
                </a:cubicBezTo>
                <a:cubicBezTo>
                  <a:pt x="9364" y="744"/>
                  <a:pt x="8198" y="1"/>
                  <a:pt x="7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8" name="Google Shape;1528;p32"/>
          <p:cNvGrpSpPr/>
          <p:nvPr/>
        </p:nvGrpSpPr>
        <p:grpSpPr>
          <a:xfrm>
            <a:off x="4874313" y="1527021"/>
            <a:ext cx="377124" cy="369328"/>
            <a:chOff x="1249019" y="2076862"/>
            <a:chExt cx="328477" cy="321686"/>
          </a:xfrm>
        </p:grpSpPr>
        <p:sp>
          <p:nvSpPr>
            <p:cNvPr id="1529" name="Google Shape;1529;p32"/>
            <p:cNvSpPr/>
            <p:nvPr/>
          </p:nvSpPr>
          <p:spPr>
            <a:xfrm>
              <a:off x="1249019" y="2118907"/>
              <a:ext cx="328477" cy="279641"/>
            </a:xfrm>
            <a:custGeom>
              <a:avLst/>
              <a:gdLst/>
              <a:ahLst/>
              <a:cxnLst/>
              <a:rect l="l" t="t" r="r" b="b"/>
              <a:pathLst>
                <a:path w="14125" h="12025" extrusionOk="0">
                  <a:moveTo>
                    <a:pt x="1036" y="1"/>
                  </a:moveTo>
                  <a:lnTo>
                    <a:pt x="1036" y="1196"/>
                  </a:lnTo>
                  <a:cubicBezTo>
                    <a:pt x="1036" y="1748"/>
                    <a:pt x="1395" y="2241"/>
                    <a:pt x="1917" y="2420"/>
                  </a:cubicBezTo>
                  <a:lnTo>
                    <a:pt x="1917" y="4392"/>
                  </a:lnTo>
                  <a:cubicBezTo>
                    <a:pt x="1648" y="4227"/>
                    <a:pt x="1335" y="4138"/>
                    <a:pt x="1006" y="4138"/>
                  </a:cubicBezTo>
                  <a:cubicBezTo>
                    <a:pt x="513" y="4168"/>
                    <a:pt x="513" y="4914"/>
                    <a:pt x="1006" y="4944"/>
                  </a:cubicBezTo>
                  <a:cubicBezTo>
                    <a:pt x="1514" y="4944"/>
                    <a:pt x="1917" y="5348"/>
                    <a:pt x="1917" y="5855"/>
                  </a:cubicBezTo>
                  <a:lnTo>
                    <a:pt x="1917" y="7050"/>
                  </a:lnTo>
                  <a:cubicBezTo>
                    <a:pt x="1529" y="6737"/>
                    <a:pt x="1051" y="6557"/>
                    <a:pt x="558" y="6557"/>
                  </a:cubicBezTo>
                  <a:cubicBezTo>
                    <a:pt x="549" y="6557"/>
                    <a:pt x="539" y="6557"/>
                    <a:pt x="530" y="6557"/>
                  </a:cubicBezTo>
                  <a:cubicBezTo>
                    <a:pt x="0" y="6557"/>
                    <a:pt x="0" y="7379"/>
                    <a:pt x="530" y="7379"/>
                  </a:cubicBezTo>
                  <a:cubicBezTo>
                    <a:pt x="539" y="7379"/>
                    <a:pt x="549" y="7379"/>
                    <a:pt x="558" y="7379"/>
                  </a:cubicBezTo>
                  <a:cubicBezTo>
                    <a:pt x="1305" y="7379"/>
                    <a:pt x="1917" y="7976"/>
                    <a:pt x="1917" y="8738"/>
                  </a:cubicBezTo>
                  <a:lnTo>
                    <a:pt x="1917" y="11217"/>
                  </a:lnTo>
                  <a:lnTo>
                    <a:pt x="558" y="11217"/>
                  </a:lnTo>
                  <a:cubicBezTo>
                    <a:pt x="544" y="11216"/>
                    <a:pt x="530" y="11215"/>
                    <a:pt x="517" y="11215"/>
                  </a:cubicBezTo>
                  <a:cubicBezTo>
                    <a:pt x="0" y="11215"/>
                    <a:pt x="4" y="12024"/>
                    <a:pt x="530" y="12024"/>
                  </a:cubicBezTo>
                  <a:cubicBezTo>
                    <a:pt x="539" y="12024"/>
                    <a:pt x="549" y="12024"/>
                    <a:pt x="558" y="12023"/>
                  </a:cubicBezTo>
                  <a:lnTo>
                    <a:pt x="13552" y="12023"/>
                  </a:lnTo>
                  <a:cubicBezTo>
                    <a:pt x="14059" y="11979"/>
                    <a:pt x="14059" y="11247"/>
                    <a:pt x="13552" y="11217"/>
                  </a:cubicBezTo>
                  <a:lnTo>
                    <a:pt x="13552" y="11202"/>
                  </a:lnTo>
                  <a:lnTo>
                    <a:pt x="12207" y="11202"/>
                  </a:lnTo>
                  <a:lnTo>
                    <a:pt x="12207" y="8723"/>
                  </a:lnTo>
                  <a:cubicBezTo>
                    <a:pt x="12207" y="7976"/>
                    <a:pt x="12820" y="7379"/>
                    <a:pt x="13567" y="7364"/>
                  </a:cubicBezTo>
                  <a:cubicBezTo>
                    <a:pt x="13581" y="7365"/>
                    <a:pt x="13594" y="7365"/>
                    <a:pt x="13608" y="7365"/>
                  </a:cubicBezTo>
                  <a:cubicBezTo>
                    <a:pt x="14125" y="7365"/>
                    <a:pt x="14120" y="6557"/>
                    <a:pt x="13594" y="6557"/>
                  </a:cubicBezTo>
                  <a:cubicBezTo>
                    <a:pt x="13585" y="6557"/>
                    <a:pt x="13576" y="6557"/>
                    <a:pt x="13567" y="6557"/>
                  </a:cubicBezTo>
                  <a:cubicBezTo>
                    <a:pt x="13074" y="6557"/>
                    <a:pt x="12596" y="6737"/>
                    <a:pt x="12207" y="7050"/>
                  </a:cubicBezTo>
                  <a:lnTo>
                    <a:pt x="12207" y="5855"/>
                  </a:lnTo>
                  <a:cubicBezTo>
                    <a:pt x="12207" y="5348"/>
                    <a:pt x="12611" y="4944"/>
                    <a:pt x="13119" y="4944"/>
                  </a:cubicBezTo>
                  <a:cubicBezTo>
                    <a:pt x="13656" y="4944"/>
                    <a:pt x="13656" y="4123"/>
                    <a:pt x="13119" y="4123"/>
                  </a:cubicBezTo>
                  <a:cubicBezTo>
                    <a:pt x="12790" y="4138"/>
                    <a:pt x="12476" y="4227"/>
                    <a:pt x="12207" y="4392"/>
                  </a:cubicBezTo>
                  <a:lnTo>
                    <a:pt x="12207" y="2420"/>
                  </a:lnTo>
                  <a:cubicBezTo>
                    <a:pt x="12626" y="2286"/>
                    <a:pt x="12939" y="1957"/>
                    <a:pt x="13044" y="1539"/>
                  </a:cubicBezTo>
                  <a:lnTo>
                    <a:pt x="10505" y="1"/>
                  </a:lnTo>
                  <a:lnTo>
                    <a:pt x="10505" y="1196"/>
                  </a:lnTo>
                  <a:cubicBezTo>
                    <a:pt x="10505" y="1748"/>
                    <a:pt x="10863" y="2256"/>
                    <a:pt x="11401" y="2420"/>
                  </a:cubicBezTo>
                  <a:lnTo>
                    <a:pt x="11401" y="4392"/>
                  </a:lnTo>
                  <a:cubicBezTo>
                    <a:pt x="11132" y="4227"/>
                    <a:pt x="10804" y="4138"/>
                    <a:pt x="10490" y="4138"/>
                  </a:cubicBezTo>
                  <a:cubicBezTo>
                    <a:pt x="9952" y="4138"/>
                    <a:pt x="9952" y="4944"/>
                    <a:pt x="10490" y="4944"/>
                  </a:cubicBezTo>
                  <a:cubicBezTo>
                    <a:pt x="10998" y="4944"/>
                    <a:pt x="11401" y="5348"/>
                    <a:pt x="11401" y="5855"/>
                  </a:cubicBezTo>
                  <a:lnTo>
                    <a:pt x="11401" y="7050"/>
                  </a:lnTo>
                  <a:cubicBezTo>
                    <a:pt x="11013" y="6737"/>
                    <a:pt x="10535" y="6557"/>
                    <a:pt x="10057" y="6557"/>
                  </a:cubicBezTo>
                  <a:cubicBezTo>
                    <a:pt x="10047" y="6557"/>
                    <a:pt x="10038" y="6557"/>
                    <a:pt x="10028" y="6557"/>
                  </a:cubicBezTo>
                  <a:cubicBezTo>
                    <a:pt x="9489" y="6557"/>
                    <a:pt x="9484" y="7365"/>
                    <a:pt x="10015" y="7365"/>
                  </a:cubicBezTo>
                  <a:cubicBezTo>
                    <a:pt x="10028" y="7365"/>
                    <a:pt x="10042" y="7365"/>
                    <a:pt x="10057" y="7364"/>
                  </a:cubicBezTo>
                  <a:cubicBezTo>
                    <a:pt x="10804" y="7379"/>
                    <a:pt x="11401" y="7976"/>
                    <a:pt x="11401" y="8723"/>
                  </a:cubicBezTo>
                  <a:lnTo>
                    <a:pt x="11401" y="11202"/>
                  </a:lnTo>
                  <a:lnTo>
                    <a:pt x="7458" y="11202"/>
                  </a:lnTo>
                  <a:lnTo>
                    <a:pt x="7458" y="7842"/>
                  </a:lnTo>
                  <a:cubicBezTo>
                    <a:pt x="7503" y="7125"/>
                    <a:pt x="8100" y="6572"/>
                    <a:pt x="8817" y="6572"/>
                  </a:cubicBezTo>
                  <a:cubicBezTo>
                    <a:pt x="9325" y="6527"/>
                    <a:pt x="9325" y="5796"/>
                    <a:pt x="8817" y="5751"/>
                  </a:cubicBezTo>
                  <a:cubicBezTo>
                    <a:pt x="8324" y="5751"/>
                    <a:pt x="7846" y="5930"/>
                    <a:pt x="7458" y="6244"/>
                  </a:cubicBezTo>
                  <a:lnTo>
                    <a:pt x="7458" y="4765"/>
                  </a:lnTo>
                  <a:cubicBezTo>
                    <a:pt x="7458" y="4272"/>
                    <a:pt x="7861" y="3869"/>
                    <a:pt x="8369" y="3869"/>
                  </a:cubicBezTo>
                  <a:cubicBezTo>
                    <a:pt x="8817" y="3779"/>
                    <a:pt x="8817" y="3137"/>
                    <a:pt x="8369" y="3063"/>
                  </a:cubicBezTo>
                  <a:cubicBezTo>
                    <a:pt x="8041" y="3063"/>
                    <a:pt x="7727" y="3152"/>
                    <a:pt x="7458" y="3331"/>
                  </a:cubicBezTo>
                  <a:lnTo>
                    <a:pt x="7458" y="2435"/>
                  </a:lnTo>
                  <a:cubicBezTo>
                    <a:pt x="7876" y="2301"/>
                    <a:pt x="8190" y="1957"/>
                    <a:pt x="8309" y="1539"/>
                  </a:cubicBezTo>
                  <a:lnTo>
                    <a:pt x="5756" y="1"/>
                  </a:lnTo>
                  <a:lnTo>
                    <a:pt x="5756" y="1196"/>
                  </a:lnTo>
                  <a:cubicBezTo>
                    <a:pt x="5756" y="1748"/>
                    <a:pt x="6114" y="2241"/>
                    <a:pt x="6637" y="2420"/>
                  </a:cubicBezTo>
                  <a:lnTo>
                    <a:pt x="6637" y="3316"/>
                  </a:lnTo>
                  <a:cubicBezTo>
                    <a:pt x="6368" y="3152"/>
                    <a:pt x="6054" y="3063"/>
                    <a:pt x="5741" y="3063"/>
                  </a:cubicBezTo>
                  <a:cubicBezTo>
                    <a:pt x="5233" y="3092"/>
                    <a:pt x="5233" y="3839"/>
                    <a:pt x="5741" y="3869"/>
                  </a:cubicBezTo>
                  <a:cubicBezTo>
                    <a:pt x="6219" y="3869"/>
                    <a:pt x="6622" y="4242"/>
                    <a:pt x="6652" y="4720"/>
                  </a:cubicBezTo>
                  <a:lnTo>
                    <a:pt x="6652" y="6244"/>
                  </a:lnTo>
                  <a:cubicBezTo>
                    <a:pt x="6263" y="5930"/>
                    <a:pt x="5785" y="5751"/>
                    <a:pt x="5293" y="5751"/>
                  </a:cubicBezTo>
                  <a:cubicBezTo>
                    <a:pt x="5283" y="5750"/>
                    <a:pt x="5273" y="5750"/>
                    <a:pt x="5264" y="5750"/>
                  </a:cubicBezTo>
                  <a:cubicBezTo>
                    <a:pt x="4724" y="5750"/>
                    <a:pt x="4720" y="6559"/>
                    <a:pt x="5250" y="6559"/>
                  </a:cubicBezTo>
                  <a:cubicBezTo>
                    <a:pt x="5264" y="6559"/>
                    <a:pt x="5278" y="6558"/>
                    <a:pt x="5293" y="6557"/>
                  </a:cubicBezTo>
                  <a:cubicBezTo>
                    <a:pt x="6039" y="6557"/>
                    <a:pt x="6652" y="7170"/>
                    <a:pt x="6652" y="7916"/>
                  </a:cubicBezTo>
                  <a:lnTo>
                    <a:pt x="6652" y="11202"/>
                  </a:lnTo>
                  <a:lnTo>
                    <a:pt x="2724" y="11202"/>
                  </a:lnTo>
                  <a:lnTo>
                    <a:pt x="2724" y="8723"/>
                  </a:lnTo>
                  <a:cubicBezTo>
                    <a:pt x="2739" y="7976"/>
                    <a:pt x="3336" y="7379"/>
                    <a:pt x="4083" y="7364"/>
                  </a:cubicBezTo>
                  <a:cubicBezTo>
                    <a:pt x="4097" y="7365"/>
                    <a:pt x="4111" y="7365"/>
                    <a:pt x="4125" y="7365"/>
                  </a:cubicBezTo>
                  <a:cubicBezTo>
                    <a:pt x="4656" y="7365"/>
                    <a:pt x="4651" y="6557"/>
                    <a:pt x="4112" y="6557"/>
                  </a:cubicBezTo>
                  <a:cubicBezTo>
                    <a:pt x="4102" y="6557"/>
                    <a:pt x="4093" y="6557"/>
                    <a:pt x="4083" y="6557"/>
                  </a:cubicBezTo>
                  <a:cubicBezTo>
                    <a:pt x="3590" y="6557"/>
                    <a:pt x="3112" y="6737"/>
                    <a:pt x="2724" y="7050"/>
                  </a:cubicBezTo>
                  <a:lnTo>
                    <a:pt x="2724" y="5855"/>
                  </a:lnTo>
                  <a:cubicBezTo>
                    <a:pt x="2739" y="5348"/>
                    <a:pt x="3142" y="4944"/>
                    <a:pt x="3635" y="4944"/>
                  </a:cubicBezTo>
                  <a:cubicBezTo>
                    <a:pt x="4172" y="4944"/>
                    <a:pt x="4172" y="4123"/>
                    <a:pt x="3635" y="4123"/>
                  </a:cubicBezTo>
                  <a:cubicBezTo>
                    <a:pt x="3321" y="4138"/>
                    <a:pt x="3008" y="4227"/>
                    <a:pt x="2724" y="4392"/>
                  </a:cubicBezTo>
                  <a:lnTo>
                    <a:pt x="2724" y="2420"/>
                  </a:lnTo>
                  <a:cubicBezTo>
                    <a:pt x="3142" y="2286"/>
                    <a:pt x="3456" y="1957"/>
                    <a:pt x="3575" y="1539"/>
                  </a:cubicBezTo>
                  <a:lnTo>
                    <a:pt x="10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2"/>
            <p:cNvSpPr/>
            <p:nvPr/>
          </p:nvSpPr>
          <p:spPr>
            <a:xfrm>
              <a:off x="1274484" y="2076862"/>
              <a:ext cx="59114" cy="56324"/>
            </a:xfrm>
            <a:custGeom>
              <a:avLst/>
              <a:gdLst/>
              <a:ahLst/>
              <a:cxnLst/>
              <a:rect l="l" t="t" r="r" b="b"/>
              <a:pathLst>
                <a:path w="2542" h="2422" extrusionOk="0">
                  <a:moveTo>
                    <a:pt x="1218" y="0"/>
                  </a:moveTo>
                  <a:cubicBezTo>
                    <a:pt x="707" y="0"/>
                    <a:pt x="196" y="287"/>
                    <a:pt x="1" y="913"/>
                  </a:cubicBezTo>
                  <a:lnTo>
                    <a:pt x="2525" y="2421"/>
                  </a:lnTo>
                  <a:lnTo>
                    <a:pt x="2525" y="1331"/>
                  </a:lnTo>
                  <a:cubicBezTo>
                    <a:pt x="2542" y="480"/>
                    <a:pt x="1880" y="0"/>
                    <a:pt x="12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2"/>
            <p:cNvSpPr/>
            <p:nvPr/>
          </p:nvSpPr>
          <p:spPr>
            <a:xfrm>
              <a:off x="1384596" y="2077513"/>
              <a:ext cx="58719" cy="55672"/>
            </a:xfrm>
            <a:custGeom>
              <a:avLst/>
              <a:gdLst/>
              <a:ahLst/>
              <a:cxnLst/>
              <a:rect l="l" t="t" r="r" b="b"/>
              <a:pathLst>
                <a:path w="2525" h="2394" extrusionOk="0">
                  <a:moveTo>
                    <a:pt x="1208" y="0"/>
                  </a:moveTo>
                  <a:cubicBezTo>
                    <a:pt x="704" y="0"/>
                    <a:pt x="202" y="280"/>
                    <a:pt x="0" y="885"/>
                  </a:cubicBezTo>
                  <a:lnTo>
                    <a:pt x="2524" y="2393"/>
                  </a:lnTo>
                  <a:lnTo>
                    <a:pt x="2524" y="1303"/>
                  </a:lnTo>
                  <a:cubicBezTo>
                    <a:pt x="2516" y="469"/>
                    <a:pt x="1861" y="0"/>
                    <a:pt x="12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2"/>
            <p:cNvSpPr/>
            <p:nvPr/>
          </p:nvSpPr>
          <p:spPr>
            <a:xfrm>
              <a:off x="1495034" y="2077513"/>
              <a:ext cx="58370" cy="55672"/>
            </a:xfrm>
            <a:custGeom>
              <a:avLst/>
              <a:gdLst/>
              <a:ahLst/>
              <a:cxnLst/>
              <a:rect l="l" t="t" r="r" b="b"/>
              <a:pathLst>
                <a:path w="2510" h="2394" extrusionOk="0">
                  <a:moveTo>
                    <a:pt x="1207" y="0"/>
                  </a:moveTo>
                  <a:cubicBezTo>
                    <a:pt x="705" y="0"/>
                    <a:pt x="202" y="280"/>
                    <a:pt x="1" y="885"/>
                  </a:cubicBezTo>
                  <a:lnTo>
                    <a:pt x="2510" y="2393"/>
                  </a:lnTo>
                  <a:lnTo>
                    <a:pt x="2510" y="1303"/>
                  </a:lnTo>
                  <a:cubicBezTo>
                    <a:pt x="2510" y="469"/>
                    <a:pt x="1858" y="0"/>
                    <a:pt x="12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3" name="Google Shape;1533;p32"/>
          <p:cNvGrpSpPr/>
          <p:nvPr/>
        </p:nvGrpSpPr>
        <p:grpSpPr>
          <a:xfrm>
            <a:off x="2024131" y="1527163"/>
            <a:ext cx="383238" cy="369034"/>
            <a:chOff x="2706108" y="2077095"/>
            <a:chExt cx="333802" cy="321431"/>
          </a:xfrm>
        </p:grpSpPr>
        <p:sp>
          <p:nvSpPr>
            <p:cNvPr id="1534" name="Google Shape;1534;p32"/>
            <p:cNvSpPr/>
            <p:nvPr/>
          </p:nvSpPr>
          <p:spPr>
            <a:xfrm>
              <a:off x="2707154" y="2177440"/>
              <a:ext cx="321291" cy="221085"/>
            </a:xfrm>
            <a:custGeom>
              <a:avLst/>
              <a:gdLst/>
              <a:ahLst/>
              <a:cxnLst/>
              <a:rect l="l" t="t" r="r" b="b"/>
              <a:pathLst>
                <a:path w="13816" h="9507" extrusionOk="0">
                  <a:moveTo>
                    <a:pt x="4421" y="1337"/>
                  </a:moveTo>
                  <a:lnTo>
                    <a:pt x="4421" y="2980"/>
                  </a:lnTo>
                  <a:lnTo>
                    <a:pt x="3167" y="2980"/>
                  </a:lnTo>
                  <a:lnTo>
                    <a:pt x="3167" y="1337"/>
                  </a:lnTo>
                  <a:close/>
                  <a:moveTo>
                    <a:pt x="6497" y="1337"/>
                  </a:moveTo>
                  <a:lnTo>
                    <a:pt x="6497" y="2980"/>
                  </a:lnTo>
                  <a:lnTo>
                    <a:pt x="5243" y="2980"/>
                  </a:lnTo>
                  <a:lnTo>
                    <a:pt x="5243" y="1337"/>
                  </a:lnTo>
                  <a:close/>
                  <a:moveTo>
                    <a:pt x="8558" y="1337"/>
                  </a:moveTo>
                  <a:lnTo>
                    <a:pt x="8558" y="2980"/>
                  </a:lnTo>
                  <a:lnTo>
                    <a:pt x="7304" y="2980"/>
                  </a:lnTo>
                  <a:lnTo>
                    <a:pt x="7304" y="1337"/>
                  </a:lnTo>
                  <a:close/>
                  <a:moveTo>
                    <a:pt x="10634" y="1337"/>
                  </a:moveTo>
                  <a:lnTo>
                    <a:pt x="10634" y="2980"/>
                  </a:lnTo>
                  <a:lnTo>
                    <a:pt x="9380" y="2980"/>
                  </a:lnTo>
                  <a:lnTo>
                    <a:pt x="9380" y="1337"/>
                  </a:lnTo>
                  <a:close/>
                  <a:moveTo>
                    <a:pt x="11037" y="0"/>
                  </a:moveTo>
                  <a:cubicBezTo>
                    <a:pt x="10825" y="0"/>
                    <a:pt x="10612" y="142"/>
                    <a:pt x="10634" y="426"/>
                  </a:cubicBezTo>
                  <a:lnTo>
                    <a:pt x="10634" y="546"/>
                  </a:lnTo>
                  <a:lnTo>
                    <a:pt x="3167" y="546"/>
                  </a:lnTo>
                  <a:lnTo>
                    <a:pt x="3167" y="441"/>
                  </a:lnTo>
                  <a:cubicBezTo>
                    <a:pt x="3189" y="150"/>
                    <a:pt x="2976" y="4"/>
                    <a:pt x="2763" y="4"/>
                  </a:cubicBezTo>
                  <a:cubicBezTo>
                    <a:pt x="2551" y="4"/>
                    <a:pt x="2338" y="150"/>
                    <a:pt x="2360" y="441"/>
                  </a:cubicBezTo>
                  <a:lnTo>
                    <a:pt x="2360" y="2980"/>
                  </a:lnTo>
                  <a:lnTo>
                    <a:pt x="404" y="2980"/>
                  </a:lnTo>
                  <a:cubicBezTo>
                    <a:pt x="180" y="2980"/>
                    <a:pt x="0" y="3159"/>
                    <a:pt x="0" y="3383"/>
                  </a:cubicBezTo>
                  <a:lnTo>
                    <a:pt x="0" y="9088"/>
                  </a:lnTo>
                  <a:cubicBezTo>
                    <a:pt x="0" y="9304"/>
                    <a:pt x="167" y="9492"/>
                    <a:pt x="380" y="9492"/>
                  </a:cubicBezTo>
                  <a:cubicBezTo>
                    <a:pt x="388" y="9492"/>
                    <a:pt x="396" y="9492"/>
                    <a:pt x="404" y="9492"/>
                  </a:cubicBezTo>
                  <a:lnTo>
                    <a:pt x="3167" y="9492"/>
                  </a:lnTo>
                  <a:lnTo>
                    <a:pt x="3167" y="3786"/>
                  </a:lnTo>
                  <a:lnTo>
                    <a:pt x="10634" y="3786"/>
                  </a:lnTo>
                  <a:lnTo>
                    <a:pt x="10634" y="9506"/>
                  </a:lnTo>
                  <a:lnTo>
                    <a:pt x="13397" y="9506"/>
                  </a:lnTo>
                  <a:cubicBezTo>
                    <a:pt x="13621" y="9506"/>
                    <a:pt x="13815" y="9327"/>
                    <a:pt x="13815" y="9103"/>
                  </a:cubicBezTo>
                  <a:lnTo>
                    <a:pt x="13815" y="3383"/>
                  </a:lnTo>
                  <a:cubicBezTo>
                    <a:pt x="13815" y="3159"/>
                    <a:pt x="13621" y="2980"/>
                    <a:pt x="13397" y="2980"/>
                  </a:cubicBezTo>
                  <a:lnTo>
                    <a:pt x="11441" y="2980"/>
                  </a:lnTo>
                  <a:lnTo>
                    <a:pt x="11441" y="426"/>
                  </a:lnTo>
                  <a:cubicBezTo>
                    <a:pt x="11463" y="142"/>
                    <a:pt x="11250" y="0"/>
                    <a:pt x="110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2"/>
            <p:cNvSpPr/>
            <p:nvPr/>
          </p:nvSpPr>
          <p:spPr>
            <a:xfrm>
              <a:off x="2799547" y="2302994"/>
              <a:ext cx="136158" cy="95532"/>
            </a:xfrm>
            <a:custGeom>
              <a:avLst/>
              <a:gdLst/>
              <a:ahLst/>
              <a:cxnLst/>
              <a:rect l="l" t="t" r="r" b="b"/>
              <a:pathLst>
                <a:path w="5855" h="4108" extrusionOk="0">
                  <a:moveTo>
                    <a:pt x="0" y="0"/>
                  </a:moveTo>
                  <a:lnTo>
                    <a:pt x="0" y="4107"/>
                  </a:lnTo>
                  <a:lnTo>
                    <a:pt x="5855" y="4107"/>
                  </a:lnTo>
                  <a:lnTo>
                    <a:pt x="5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2"/>
            <p:cNvSpPr/>
            <p:nvPr/>
          </p:nvSpPr>
          <p:spPr>
            <a:xfrm>
              <a:off x="2706108" y="2077234"/>
              <a:ext cx="131670" cy="79253"/>
            </a:xfrm>
            <a:custGeom>
              <a:avLst/>
              <a:gdLst/>
              <a:ahLst/>
              <a:cxnLst/>
              <a:rect l="l" t="t" r="r" b="b"/>
              <a:pathLst>
                <a:path w="5662" h="3408" extrusionOk="0">
                  <a:moveTo>
                    <a:pt x="2838" y="1"/>
                  </a:moveTo>
                  <a:cubicBezTo>
                    <a:pt x="2151" y="1"/>
                    <a:pt x="1539" y="404"/>
                    <a:pt x="1270" y="1031"/>
                  </a:cubicBezTo>
                  <a:lnTo>
                    <a:pt x="1240" y="1031"/>
                  </a:lnTo>
                  <a:cubicBezTo>
                    <a:pt x="1222" y="1030"/>
                    <a:pt x="1205" y="1030"/>
                    <a:pt x="1187" y="1030"/>
                  </a:cubicBezTo>
                  <a:cubicBezTo>
                    <a:pt x="538" y="1030"/>
                    <a:pt x="1" y="1557"/>
                    <a:pt x="1" y="2211"/>
                  </a:cubicBezTo>
                  <a:cubicBezTo>
                    <a:pt x="1" y="2880"/>
                    <a:pt x="538" y="3407"/>
                    <a:pt x="1187" y="3407"/>
                  </a:cubicBezTo>
                  <a:cubicBezTo>
                    <a:pt x="1205" y="3407"/>
                    <a:pt x="1222" y="3407"/>
                    <a:pt x="1240" y="3406"/>
                  </a:cubicBezTo>
                  <a:lnTo>
                    <a:pt x="4421" y="3406"/>
                  </a:lnTo>
                  <a:cubicBezTo>
                    <a:pt x="4440" y="3407"/>
                    <a:pt x="4458" y="3407"/>
                    <a:pt x="4476" y="3407"/>
                  </a:cubicBezTo>
                  <a:cubicBezTo>
                    <a:pt x="5137" y="3407"/>
                    <a:pt x="5661" y="2880"/>
                    <a:pt x="5661" y="2211"/>
                  </a:cubicBezTo>
                  <a:cubicBezTo>
                    <a:pt x="5661" y="1557"/>
                    <a:pt x="5137" y="1030"/>
                    <a:pt x="4476" y="1030"/>
                  </a:cubicBezTo>
                  <a:cubicBezTo>
                    <a:pt x="4458" y="1030"/>
                    <a:pt x="4440" y="1030"/>
                    <a:pt x="4421" y="1031"/>
                  </a:cubicBezTo>
                  <a:lnTo>
                    <a:pt x="4392" y="1031"/>
                  </a:lnTo>
                  <a:cubicBezTo>
                    <a:pt x="4123" y="404"/>
                    <a:pt x="3510" y="1"/>
                    <a:pt x="28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2"/>
            <p:cNvSpPr/>
            <p:nvPr/>
          </p:nvSpPr>
          <p:spPr>
            <a:xfrm>
              <a:off x="2958960" y="2077095"/>
              <a:ext cx="80951" cy="69625"/>
            </a:xfrm>
            <a:custGeom>
              <a:avLst/>
              <a:gdLst/>
              <a:ahLst/>
              <a:cxnLst/>
              <a:rect l="l" t="t" r="r" b="b"/>
              <a:pathLst>
                <a:path w="3481" h="2994" extrusionOk="0">
                  <a:moveTo>
                    <a:pt x="1500" y="1"/>
                  </a:moveTo>
                  <a:cubicBezTo>
                    <a:pt x="734" y="1"/>
                    <a:pt x="0" y="600"/>
                    <a:pt x="0" y="1500"/>
                  </a:cubicBezTo>
                  <a:cubicBezTo>
                    <a:pt x="0" y="2322"/>
                    <a:pt x="657" y="2994"/>
                    <a:pt x="1494" y="2994"/>
                  </a:cubicBezTo>
                  <a:cubicBezTo>
                    <a:pt x="2823" y="2994"/>
                    <a:pt x="3480" y="1381"/>
                    <a:pt x="2539" y="440"/>
                  </a:cubicBezTo>
                  <a:cubicBezTo>
                    <a:pt x="2236" y="136"/>
                    <a:pt x="1864" y="1"/>
                    <a:pt x="15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8" name="Google Shape;1538;p32"/>
          <p:cNvGrpSpPr/>
          <p:nvPr/>
        </p:nvGrpSpPr>
        <p:grpSpPr>
          <a:xfrm>
            <a:off x="301793" y="4002456"/>
            <a:ext cx="695088" cy="797776"/>
            <a:chOff x="8745775" y="2016425"/>
            <a:chExt cx="967685" cy="1110645"/>
          </a:xfrm>
        </p:grpSpPr>
        <p:sp>
          <p:nvSpPr>
            <p:cNvPr id="1539" name="Google Shape;1539;p32"/>
            <p:cNvSpPr/>
            <p:nvPr/>
          </p:nvSpPr>
          <p:spPr>
            <a:xfrm>
              <a:off x="9230138" y="2016425"/>
              <a:ext cx="159740" cy="235271"/>
            </a:xfrm>
            <a:custGeom>
              <a:avLst/>
              <a:gdLst/>
              <a:ahLst/>
              <a:cxnLst/>
              <a:rect l="l" t="t" r="r" b="b"/>
              <a:pathLst>
                <a:path w="3579" h="5271" extrusionOk="0">
                  <a:moveTo>
                    <a:pt x="239" y="0"/>
                  </a:moveTo>
                  <a:cubicBezTo>
                    <a:pt x="48" y="0"/>
                    <a:pt x="1" y="286"/>
                    <a:pt x="215" y="310"/>
                  </a:cubicBezTo>
                  <a:cubicBezTo>
                    <a:pt x="1241" y="405"/>
                    <a:pt x="1956" y="787"/>
                    <a:pt x="2362" y="1431"/>
                  </a:cubicBezTo>
                  <a:cubicBezTo>
                    <a:pt x="3244" y="2838"/>
                    <a:pt x="2433" y="5056"/>
                    <a:pt x="2433" y="5056"/>
                  </a:cubicBezTo>
                  <a:cubicBezTo>
                    <a:pt x="2386" y="5152"/>
                    <a:pt x="2433" y="5223"/>
                    <a:pt x="2505" y="5271"/>
                  </a:cubicBezTo>
                  <a:lnTo>
                    <a:pt x="2553" y="5271"/>
                  </a:lnTo>
                  <a:cubicBezTo>
                    <a:pt x="2624" y="5271"/>
                    <a:pt x="2672" y="5223"/>
                    <a:pt x="2696" y="5176"/>
                  </a:cubicBezTo>
                  <a:cubicBezTo>
                    <a:pt x="2719" y="5080"/>
                    <a:pt x="3578" y="2791"/>
                    <a:pt x="2624" y="1264"/>
                  </a:cubicBezTo>
                  <a:cubicBezTo>
                    <a:pt x="2171" y="525"/>
                    <a:pt x="1360" y="119"/>
                    <a:pt x="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2"/>
            <p:cNvSpPr/>
            <p:nvPr/>
          </p:nvSpPr>
          <p:spPr>
            <a:xfrm>
              <a:off x="9026832" y="2144390"/>
              <a:ext cx="284264" cy="129665"/>
            </a:xfrm>
            <a:custGeom>
              <a:avLst/>
              <a:gdLst/>
              <a:ahLst/>
              <a:cxnLst/>
              <a:rect l="l" t="t" r="r" b="b"/>
              <a:pathLst>
                <a:path w="6369" h="2905" extrusionOk="0">
                  <a:moveTo>
                    <a:pt x="3813" y="1"/>
                  </a:moveTo>
                  <a:cubicBezTo>
                    <a:pt x="2560" y="1"/>
                    <a:pt x="1091" y="450"/>
                    <a:pt x="0" y="2165"/>
                  </a:cubicBezTo>
                  <a:lnTo>
                    <a:pt x="6177" y="2905"/>
                  </a:lnTo>
                  <a:lnTo>
                    <a:pt x="6368" y="544"/>
                  </a:lnTo>
                  <a:cubicBezTo>
                    <a:pt x="6306" y="544"/>
                    <a:pt x="5190" y="1"/>
                    <a:pt x="38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2"/>
            <p:cNvSpPr/>
            <p:nvPr/>
          </p:nvSpPr>
          <p:spPr>
            <a:xfrm>
              <a:off x="9346186" y="2198442"/>
              <a:ext cx="254450" cy="223621"/>
            </a:xfrm>
            <a:custGeom>
              <a:avLst/>
              <a:gdLst/>
              <a:ahLst/>
              <a:cxnLst/>
              <a:rect l="l" t="t" r="r" b="b"/>
              <a:pathLst>
                <a:path w="5701" h="5010" extrusionOk="0">
                  <a:moveTo>
                    <a:pt x="1240" y="0"/>
                  </a:moveTo>
                  <a:lnTo>
                    <a:pt x="0" y="1980"/>
                  </a:lnTo>
                  <a:lnTo>
                    <a:pt x="5462" y="5009"/>
                  </a:lnTo>
                  <a:cubicBezTo>
                    <a:pt x="5700" y="740"/>
                    <a:pt x="1312" y="48"/>
                    <a:pt x="1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2"/>
            <p:cNvSpPr/>
            <p:nvPr/>
          </p:nvSpPr>
          <p:spPr>
            <a:xfrm>
              <a:off x="8745775" y="2222991"/>
              <a:ext cx="599147" cy="833380"/>
            </a:xfrm>
            <a:custGeom>
              <a:avLst/>
              <a:gdLst/>
              <a:ahLst/>
              <a:cxnLst/>
              <a:rect l="l" t="t" r="r" b="b"/>
              <a:pathLst>
                <a:path w="13424" h="18671" extrusionOk="0">
                  <a:moveTo>
                    <a:pt x="8538" y="0"/>
                  </a:moveTo>
                  <a:cubicBezTo>
                    <a:pt x="7694" y="0"/>
                    <a:pt x="6662" y="229"/>
                    <a:pt x="5415" y="738"/>
                  </a:cubicBezTo>
                  <a:cubicBezTo>
                    <a:pt x="1" y="4435"/>
                    <a:pt x="931" y="13164"/>
                    <a:pt x="3674" y="17839"/>
                  </a:cubicBezTo>
                  <a:cubicBezTo>
                    <a:pt x="4158" y="18424"/>
                    <a:pt x="4651" y="18671"/>
                    <a:pt x="5137" y="18671"/>
                  </a:cubicBezTo>
                  <a:cubicBezTo>
                    <a:pt x="7068" y="18671"/>
                    <a:pt x="8888" y="14774"/>
                    <a:pt x="9612" y="12735"/>
                  </a:cubicBezTo>
                  <a:cubicBezTo>
                    <a:pt x="12012" y="7651"/>
                    <a:pt x="13423" y="0"/>
                    <a:pt x="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2"/>
            <p:cNvSpPr/>
            <p:nvPr/>
          </p:nvSpPr>
          <p:spPr>
            <a:xfrm>
              <a:off x="9075081" y="2319355"/>
              <a:ext cx="638379" cy="807715"/>
            </a:xfrm>
            <a:custGeom>
              <a:avLst/>
              <a:gdLst/>
              <a:ahLst/>
              <a:cxnLst/>
              <a:rect l="l" t="t" r="r" b="b"/>
              <a:pathLst>
                <a:path w="14303" h="18096" extrusionOk="0">
                  <a:moveTo>
                    <a:pt x="8128" y="0"/>
                  </a:moveTo>
                  <a:cubicBezTo>
                    <a:pt x="4997" y="0"/>
                    <a:pt x="2518" y="5728"/>
                    <a:pt x="1662" y="10385"/>
                  </a:cubicBezTo>
                  <a:cubicBezTo>
                    <a:pt x="954" y="12795"/>
                    <a:pt x="1" y="18096"/>
                    <a:pt x="2792" y="18096"/>
                  </a:cubicBezTo>
                  <a:cubicBezTo>
                    <a:pt x="3012" y="18096"/>
                    <a:pt x="3254" y="18063"/>
                    <a:pt x="3522" y="17994"/>
                  </a:cubicBezTo>
                  <a:cubicBezTo>
                    <a:pt x="8483" y="15799"/>
                    <a:pt x="14303" y="9241"/>
                    <a:pt x="12061" y="3063"/>
                  </a:cubicBezTo>
                  <a:cubicBezTo>
                    <a:pt x="10689" y="884"/>
                    <a:pt x="9358" y="0"/>
                    <a:pt x="8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2"/>
            <p:cNvSpPr/>
            <p:nvPr/>
          </p:nvSpPr>
          <p:spPr>
            <a:xfrm>
              <a:off x="9086284" y="2174563"/>
              <a:ext cx="204283" cy="175103"/>
            </a:xfrm>
            <a:custGeom>
              <a:avLst/>
              <a:gdLst/>
              <a:ahLst/>
              <a:cxnLst/>
              <a:rect l="l" t="t" r="r" b="b"/>
              <a:pathLst>
                <a:path w="4577" h="3923" extrusionOk="0">
                  <a:moveTo>
                    <a:pt x="3612" y="1"/>
                  </a:moveTo>
                  <a:cubicBezTo>
                    <a:pt x="2231" y="1"/>
                    <a:pt x="0" y="2438"/>
                    <a:pt x="2031" y="3922"/>
                  </a:cubicBezTo>
                  <a:cubicBezTo>
                    <a:pt x="2770" y="2992"/>
                    <a:pt x="3629" y="2133"/>
                    <a:pt x="4535" y="1370"/>
                  </a:cubicBezTo>
                  <a:cubicBezTo>
                    <a:pt x="4576" y="386"/>
                    <a:pt x="4161" y="1"/>
                    <a:pt x="3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2"/>
            <p:cNvSpPr/>
            <p:nvPr/>
          </p:nvSpPr>
          <p:spPr>
            <a:xfrm>
              <a:off x="9373858" y="2229596"/>
              <a:ext cx="153134" cy="191395"/>
            </a:xfrm>
            <a:custGeom>
              <a:avLst/>
              <a:gdLst/>
              <a:ahLst/>
              <a:cxnLst/>
              <a:rect l="l" t="t" r="r" b="b"/>
              <a:pathLst>
                <a:path w="3431" h="4288" extrusionOk="0">
                  <a:moveTo>
                    <a:pt x="1047" y="0"/>
                  </a:moveTo>
                  <a:cubicBezTo>
                    <a:pt x="714" y="0"/>
                    <a:pt x="353" y="220"/>
                    <a:pt x="0" y="757"/>
                  </a:cubicBezTo>
                  <a:cubicBezTo>
                    <a:pt x="310" y="1902"/>
                    <a:pt x="501" y="3095"/>
                    <a:pt x="573" y="4287"/>
                  </a:cubicBezTo>
                  <a:cubicBezTo>
                    <a:pt x="3431" y="4268"/>
                    <a:pt x="2517" y="0"/>
                    <a:pt x="1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2"/>
            <p:cNvSpPr/>
            <p:nvPr/>
          </p:nvSpPr>
          <p:spPr>
            <a:xfrm>
              <a:off x="9204608" y="2168225"/>
              <a:ext cx="262975" cy="203268"/>
            </a:xfrm>
            <a:custGeom>
              <a:avLst/>
              <a:gdLst/>
              <a:ahLst/>
              <a:cxnLst/>
              <a:rect l="l" t="t" r="r" b="b"/>
              <a:pathLst>
                <a:path w="5892" h="4554" extrusionOk="0">
                  <a:moveTo>
                    <a:pt x="2667" y="0"/>
                  </a:moveTo>
                  <a:cubicBezTo>
                    <a:pt x="1610" y="0"/>
                    <a:pt x="676" y="557"/>
                    <a:pt x="382" y="1441"/>
                  </a:cubicBezTo>
                  <a:cubicBezTo>
                    <a:pt x="0" y="2609"/>
                    <a:pt x="859" y="3945"/>
                    <a:pt x="2266" y="4398"/>
                  </a:cubicBezTo>
                  <a:cubicBezTo>
                    <a:pt x="2598" y="4503"/>
                    <a:pt x="2932" y="4553"/>
                    <a:pt x="3253" y="4553"/>
                  </a:cubicBezTo>
                  <a:cubicBezTo>
                    <a:pt x="4315" y="4553"/>
                    <a:pt x="5240" y="4007"/>
                    <a:pt x="5533" y="3110"/>
                  </a:cubicBezTo>
                  <a:cubicBezTo>
                    <a:pt x="5891" y="1942"/>
                    <a:pt x="5056" y="606"/>
                    <a:pt x="3625" y="153"/>
                  </a:cubicBezTo>
                  <a:cubicBezTo>
                    <a:pt x="3304" y="49"/>
                    <a:pt x="2980" y="0"/>
                    <a:pt x="26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2"/>
            <p:cNvSpPr/>
            <p:nvPr/>
          </p:nvSpPr>
          <p:spPr>
            <a:xfrm>
              <a:off x="8955508" y="2205851"/>
              <a:ext cx="489708" cy="916490"/>
            </a:xfrm>
            <a:custGeom>
              <a:avLst/>
              <a:gdLst/>
              <a:ahLst/>
              <a:cxnLst/>
              <a:rect l="l" t="t" r="r" b="b"/>
              <a:pathLst>
                <a:path w="10972" h="20533" extrusionOk="0">
                  <a:moveTo>
                    <a:pt x="8320" y="1"/>
                  </a:moveTo>
                  <a:cubicBezTo>
                    <a:pt x="6304" y="1"/>
                    <a:pt x="3494" y="3868"/>
                    <a:pt x="1813" y="9088"/>
                  </a:cubicBezTo>
                  <a:cubicBezTo>
                    <a:pt x="0" y="14717"/>
                    <a:pt x="191" y="19821"/>
                    <a:pt x="2218" y="20465"/>
                  </a:cubicBezTo>
                  <a:cubicBezTo>
                    <a:pt x="2361" y="20510"/>
                    <a:pt x="2510" y="20533"/>
                    <a:pt x="2663" y="20533"/>
                  </a:cubicBezTo>
                  <a:cubicBezTo>
                    <a:pt x="4680" y="20533"/>
                    <a:pt x="7496" y="16681"/>
                    <a:pt x="9159" y="11450"/>
                  </a:cubicBezTo>
                  <a:cubicBezTo>
                    <a:pt x="10971" y="5821"/>
                    <a:pt x="10804" y="717"/>
                    <a:pt x="8777" y="73"/>
                  </a:cubicBezTo>
                  <a:cubicBezTo>
                    <a:pt x="8630" y="25"/>
                    <a:pt x="8478" y="1"/>
                    <a:pt x="8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2"/>
            <p:cNvSpPr/>
            <p:nvPr/>
          </p:nvSpPr>
          <p:spPr>
            <a:xfrm>
              <a:off x="8979967" y="2337387"/>
              <a:ext cx="190358" cy="697824"/>
            </a:xfrm>
            <a:custGeom>
              <a:avLst/>
              <a:gdLst/>
              <a:ahLst/>
              <a:cxnLst/>
              <a:rect l="l" t="t" r="r" b="b"/>
              <a:pathLst>
                <a:path w="4265" h="15634" extrusionOk="0">
                  <a:moveTo>
                    <a:pt x="4038" y="1"/>
                  </a:moveTo>
                  <a:cubicBezTo>
                    <a:pt x="4005" y="1"/>
                    <a:pt x="3970" y="11"/>
                    <a:pt x="3936" y="36"/>
                  </a:cubicBezTo>
                  <a:cubicBezTo>
                    <a:pt x="3793" y="179"/>
                    <a:pt x="1" y="3637"/>
                    <a:pt x="96" y="15491"/>
                  </a:cubicBezTo>
                  <a:cubicBezTo>
                    <a:pt x="96" y="15586"/>
                    <a:pt x="168" y="15634"/>
                    <a:pt x="263" y="15634"/>
                  </a:cubicBezTo>
                  <a:cubicBezTo>
                    <a:pt x="335" y="15634"/>
                    <a:pt x="406" y="15586"/>
                    <a:pt x="406" y="15491"/>
                  </a:cubicBezTo>
                  <a:cubicBezTo>
                    <a:pt x="311" y="3780"/>
                    <a:pt x="4103" y="298"/>
                    <a:pt x="4151" y="274"/>
                  </a:cubicBezTo>
                  <a:cubicBezTo>
                    <a:pt x="4265" y="160"/>
                    <a:pt x="4167" y="1"/>
                    <a:pt x="40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2"/>
            <p:cNvSpPr/>
            <p:nvPr/>
          </p:nvSpPr>
          <p:spPr>
            <a:xfrm>
              <a:off x="9149218" y="2412194"/>
              <a:ext cx="277882" cy="677336"/>
            </a:xfrm>
            <a:custGeom>
              <a:avLst/>
              <a:gdLst/>
              <a:ahLst/>
              <a:cxnLst/>
              <a:rect l="l" t="t" r="r" b="b"/>
              <a:pathLst>
                <a:path w="6226" h="15175" extrusionOk="0">
                  <a:moveTo>
                    <a:pt x="6054" y="1"/>
                  </a:moveTo>
                  <a:cubicBezTo>
                    <a:pt x="5993" y="1"/>
                    <a:pt x="5940" y="63"/>
                    <a:pt x="5940" y="125"/>
                  </a:cubicBezTo>
                  <a:cubicBezTo>
                    <a:pt x="5916" y="244"/>
                    <a:pt x="5081" y="10118"/>
                    <a:pt x="96" y="14912"/>
                  </a:cubicBezTo>
                  <a:cubicBezTo>
                    <a:pt x="1" y="15007"/>
                    <a:pt x="72" y="15174"/>
                    <a:pt x="216" y="15174"/>
                  </a:cubicBezTo>
                  <a:cubicBezTo>
                    <a:pt x="239" y="15174"/>
                    <a:pt x="287" y="15150"/>
                    <a:pt x="311" y="15127"/>
                  </a:cubicBezTo>
                  <a:cubicBezTo>
                    <a:pt x="5367" y="10261"/>
                    <a:pt x="6226" y="268"/>
                    <a:pt x="6226" y="148"/>
                  </a:cubicBezTo>
                  <a:cubicBezTo>
                    <a:pt x="6226" y="77"/>
                    <a:pt x="6178" y="5"/>
                    <a:pt x="6083" y="5"/>
                  </a:cubicBezTo>
                  <a:cubicBezTo>
                    <a:pt x="6073" y="2"/>
                    <a:pt x="6064" y="1"/>
                    <a:pt x="60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2"/>
            <p:cNvSpPr/>
            <p:nvPr/>
          </p:nvSpPr>
          <p:spPr>
            <a:xfrm>
              <a:off x="9269550" y="2276462"/>
              <a:ext cx="96897" cy="125067"/>
            </a:xfrm>
            <a:custGeom>
              <a:avLst/>
              <a:gdLst/>
              <a:ahLst/>
              <a:cxnLst/>
              <a:rect l="l" t="t" r="r" b="b"/>
              <a:pathLst>
                <a:path w="2171" h="2802" extrusionOk="0">
                  <a:moveTo>
                    <a:pt x="864" y="0"/>
                  </a:moveTo>
                  <a:cubicBezTo>
                    <a:pt x="561" y="0"/>
                    <a:pt x="284" y="174"/>
                    <a:pt x="143" y="614"/>
                  </a:cubicBezTo>
                  <a:cubicBezTo>
                    <a:pt x="0" y="1043"/>
                    <a:pt x="24" y="1496"/>
                    <a:pt x="191" y="1925"/>
                  </a:cubicBezTo>
                  <a:cubicBezTo>
                    <a:pt x="358" y="2331"/>
                    <a:pt x="716" y="2665"/>
                    <a:pt x="1169" y="2784"/>
                  </a:cubicBezTo>
                  <a:cubicBezTo>
                    <a:pt x="1228" y="2796"/>
                    <a:pt x="1300" y="2802"/>
                    <a:pt x="1371" y="2802"/>
                  </a:cubicBezTo>
                  <a:cubicBezTo>
                    <a:pt x="1443" y="2802"/>
                    <a:pt x="1515" y="2796"/>
                    <a:pt x="1574" y="2784"/>
                  </a:cubicBezTo>
                  <a:cubicBezTo>
                    <a:pt x="1813" y="2641"/>
                    <a:pt x="1956" y="2426"/>
                    <a:pt x="2027" y="2188"/>
                  </a:cubicBezTo>
                  <a:cubicBezTo>
                    <a:pt x="2147" y="1830"/>
                    <a:pt x="2170" y="1448"/>
                    <a:pt x="2099" y="1067"/>
                  </a:cubicBezTo>
                  <a:cubicBezTo>
                    <a:pt x="1978" y="510"/>
                    <a:pt x="1383" y="0"/>
                    <a:pt x="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2"/>
            <p:cNvSpPr/>
            <p:nvPr/>
          </p:nvSpPr>
          <p:spPr>
            <a:xfrm>
              <a:off x="9506911" y="2442768"/>
              <a:ext cx="95871" cy="125648"/>
            </a:xfrm>
            <a:custGeom>
              <a:avLst/>
              <a:gdLst/>
              <a:ahLst/>
              <a:cxnLst/>
              <a:rect l="l" t="t" r="r" b="b"/>
              <a:pathLst>
                <a:path w="2148" h="2815" extrusionOk="0">
                  <a:moveTo>
                    <a:pt x="824" y="1"/>
                  </a:moveTo>
                  <a:cubicBezTo>
                    <a:pt x="522" y="1"/>
                    <a:pt x="251" y="172"/>
                    <a:pt x="120" y="608"/>
                  </a:cubicBezTo>
                  <a:cubicBezTo>
                    <a:pt x="1" y="1038"/>
                    <a:pt x="1" y="1515"/>
                    <a:pt x="168" y="1920"/>
                  </a:cubicBezTo>
                  <a:cubicBezTo>
                    <a:pt x="335" y="2349"/>
                    <a:pt x="692" y="2659"/>
                    <a:pt x="1145" y="2779"/>
                  </a:cubicBezTo>
                  <a:cubicBezTo>
                    <a:pt x="1217" y="2803"/>
                    <a:pt x="1289" y="2814"/>
                    <a:pt x="1360" y="2814"/>
                  </a:cubicBezTo>
                  <a:cubicBezTo>
                    <a:pt x="1432" y="2814"/>
                    <a:pt x="1503" y="2803"/>
                    <a:pt x="1575" y="2779"/>
                  </a:cubicBezTo>
                  <a:cubicBezTo>
                    <a:pt x="1789" y="2636"/>
                    <a:pt x="1956" y="2421"/>
                    <a:pt x="2004" y="2182"/>
                  </a:cubicBezTo>
                  <a:cubicBezTo>
                    <a:pt x="2123" y="1825"/>
                    <a:pt x="2147" y="1443"/>
                    <a:pt x="2099" y="1061"/>
                  </a:cubicBezTo>
                  <a:cubicBezTo>
                    <a:pt x="1963" y="517"/>
                    <a:pt x="1347" y="1"/>
                    <a:pt x="8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5"/>
        <p:cNvGrpSpPr/>
        <p:nvPr/>
      </p:nvGrpSpPr>
      <p:grpSpPr>
        <a:xfrm>
          <a:off x="0" y="0"/>
          <a:ext cx="0" cy="0"/>
          <a:chOff x="0" y="0"/>
          <a:chExt cx="0" cy="0"/>
        </a:xfrm>
      </p:grpSpPr>
      <p:sp>
        <p:nvSpPr>
          <p:cNvPr id="1556" name="Google Shape;1556;p33"/>
          <p:cNvSpPr txBox="1">
            <a:spLocks noGrp="1"/>
          </p:cNvSpPr>
          <p:nvPr>
            <p:ph type="title"/>
          </p:nvPr>
        </p:nvSpPr>
        <p:spPr>
          <a:xfrm>
            <a:off x="621100" y="521225"/>
            <a:ext cx="7901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QUALI PROTEZIONI ASSICURATIVE POSSIAMO ATTIVARE?</a:t>
            </a:r>
            <a:endParaRPr/>
          </a:p>
        </p:txBody>
      </p:sp>
      <p:sp>
        <p:nvSpPr>
          <p:cNvPr id="1557" name="Google Shape;1557;p33"/>
          <p:cNvSpPr txBox="1">
            <a:spLocks noGrp="1"/>
          </p:cNvSpPr>
          <p:nvPr>
            <p:ph type="subTitle" idx="3"/>
          </p:nvPr>
        </p:nvSpPr>
        <p:spPr>
          <a:xfrm>
            <a:off x="432725" y="2397600"/>
            <a:ext cx="2984400" cy="1380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RC TERZI (RESPONSABILITÀ CIVILE VERSO TERZI)</a:t>
            </a:r>
            <a:endParaRPr/>
          </a:p>
        </p:txBody>
      </p:sp>
      <p:sp>
        <p:nvSpPr>
          <p:cNvPr id="1558" name="Google Shape;1558;p33"/>
          <p:cNvSpPr txBox="1">
            <a:spLocks noGrp="1"/>
          </p:cNvSpPr>
          <p:nvPr>
            <p:ph type="subTitle" idx="4"/>
          </p:nvPr>
        </p:nvSpPr>
        <p:spPr>
          <a:xfrm>
            <a:off x="4233600" y="2121600"/>
            <a:ext cx="3222000" cy="1656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a:t>Grazie a questa assicurazione possiamo coprire il danno involontario provocato ad un terzo (il bambino in questo caso)</a:t>
            </a:r>
            <a:endParaRPr sz="1800"/>
          </a:p>
        </p:txBody>
      </p:sp>
      <p:grpSp>
        <p:nvGrpSpPr>
          <p:cNvPr id="1559" name="Google Shape;1559;p33"/>
          <p:cNvGrpSpPr/>
          <p:nvPr/>
        </p:nvGrpSpPr>
        <p:grpSpPr>
          <a:xfrm>
            <a:off x="7581275" y="3778200"/>
            <a:ext cx="967685" cy="1110645"/>
            <a:chOff x="8745775" y="2016425"/>
            <a:chExt cx="967685" cy="1110645"/>
          </a:xfrm>
        </p:grpSpPr>
        <p:sp>
          <p:nvSpPr>
            <p:cNvPr id="1560" name="Google Shape;1560;p33"/>
            <p:cNvSpPr/>
            <p:nvPr/>
          </p:nvSpPr>
          <p:spPr>
            <a:xfrm>
              <a:off x="9230138" y="2016425"/>
              <a:ext cx="159740" cy="235271"/>
            </a:xfrm>
            <a:custGeom>
              <a:avLst/>
              <a:gdLst/>
              <a:ahLst/>
              <a:cxnLst/>
              <a:rect l="l" t="t" r="r" b="b"/>
              <a:pathLst>
                <a:path w="3579" h="5271" extrusionOk="0">
                  <a:moveTo>
                    <a:pt x="239" y="0"/>
                  </a:moveTo>
                  <a:cubicBezTo>
                    <a:pt x="48" y="0"/>
                    <a:pt x="1" y="286"/>
                    <a:pt x="215" y="310"/>
                  </a:cubicBezTo>
                  <a:cubicBezTo>
                    <a:pt x="1241" y="405"/>
                    <a:pt x="1956" y="787"/>
                    <a:pt x="2362" y="1431"/>
                  </a:cubicBezTo>
                  <a:cubicBezTo>
                    <a:pt x="3244" y="2838"/>
                    <a:pt x="2433" y="5056"/>
                    <a:pt x="2433" y="5056"/>
                  </a:cubicBezTo>
                  <a:cubicBezTo>
                    <a:pt x="2386" y="5152"/>
                    <a:pt x="2433" y="5223"/>
                    <a:pt x="2505" y="5271"/>
                  </a:cubicBezTo>
                  <a:lnTo>
                    <a:pt x="2553" y="5271"/>
                  </a:lnTo>
                  <a:cubicBezTo>
                    <a:pt x="2624" y="5271"/>
                    <a:pt x="2672" y="5223"/>
                    <a:pt x="2696" y="5176"/>
                  </a:cubicBezTo>
                  <a:cubicBezTo>
                    <a:pt x="2719" y="5080"/>
                    <a:pt x="3578" y="2791"/>
                    <a:pt x="2624" y="1264"/>
                  </a:cubicBezTo>
                  <a:cubicBezTo>
                    <a:pt x="2171" y="525"/>
                    <a:pt x="1360" y="119"/>
                    <a:pt x="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3"/>
            <p:cNvSpPr/>
            <p:nvPr/>
          </p:nvSpPr>
          <p:spPr>
            <a:xfrm>
              <a:off x="9026832" y="2144390"/>
              <a:ext cx="284264" cy="129665"/>
            </a:xfrm>
            <a:custGeom>
              <a:avLst/>
              <a:gdLst/>
              <a:ahLst/>
              <a:cxnLst/>
              <a:rect l="l" t="t" r="r" b="b"/>
              <a:pathLst>
                <a:path w="6369" h="2905" extrusionOk="0">
                  <a:moveTo>
                    <a:pt x="3813" y="1"/>
                  </a:moveTo>
                  <a:cubicBezTo>
                    <a:pt x="2560" y="1"/>
                    <a:pt x="1091" y="450"/>
                    <a:pt x="0" y="2165"/>
                  </a:cubicBezTo>
                  <a:lnTo>
                    <a:pt x="6177" y="2905"/>
                  </a:lnTo>
                  <a:lnTo>
                    <a:pt x="6368" y="544"/>
                  </a:lnTo>
                  <a:cubicBezTo>
                    <a:pt x="6306" y="544"/>
                    <a:pt x="5190" y="1"/>
                    <a:pt x="38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3"/>
            <p:cNvSpPr/>
            <p:nvPr/>
          </p:nvSpPr>
          <p:spPr>
            <a:xfrm>
              <a:off x="9346186" y="2198442"/>
              <a:ext cx="254450" cy="223621"/>
            </a:xfrm>
            <a:custGeom>
              <a:avLst/>
              <a:gdLst/>
              <a:ahLst/>
              <a:cxnLst/>
              <a:rect l="l" t="t" r="r" b="b"/>
              <a:pathLst>
                <a:path w="5701" h="5010" extrusionOk="0">
                  <a:moveTo>
                    <a:pt x="1240" y="0"/>
                  </a:moveTo>
                  <a:lnTo>
                    <a:pt x="0" y="1980"/>
                  </a:lnTo>
                  <a:lnTo>
                    <a:pt x="5462" y="5009"/>
                  </a:lnTo>
                  <a:cubicBezTo>
                    <a:pt x="5700" y="740"/>
                    <a:pt x="1312" y="48"/>
                    <a:pt x="1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3"/>
            <p:cNvSpPr/>
            <p:nvPr/>
          </p:nvSpPr>
          <p:spPr>
            <a:xfrm>
              <a:off x="8745775" y="2222991"/>
              <a:ext cx="599147" cy="833380"/>
            </a:xfrm>
            <a:custGeom>
              <a:avLst/>
              <a:gdLst/>
              <a:ahLst/>
              <a:cxnLst/>
              <a:rect l="l" t="t" r="r" b="b"/>
              <a:pathLst>
                <a:path w="13424" h="18671" extrusionOk="0">
                  <a:moveTo>
                    <a:pt x="8538" y="0"/>
                  </a:moveTo>
                  <a:cubicBezTo>
                    <a:pt x="7694" y="0"/>
                    <a:pt x="6662" y="229"/>
                    <a:pt x="5415" y="738"/>
                  </a:cubicBezTo>
                  <a:cubicBezTo>
                    <a:pt x="1" y="4435"/>
                    <a:pt x="931" y="13164"/>
                    <a:pt x="3674" y="17839"/>
                  </a:cubicBezTo>
                  <a:cubicBezTo>
                    <a:pt x="4158" y="18424"/>
                    <a:pt x="4651" y="18671"/>
                    <a:pt x="5137" y="18671"/>
                  </a:cubicBezTo>
                  <a:cubicBezTo>
                    <a:pt x="7068" y="18671"/>
                    <a:pt x="8888" y="14774"/>
                    <a:pt x="9612" y="12735"/>
                  </a:cubicBezTo>
                  <a:cubicBezTo>
                    <a:pt x="12012" y="7651"/>
                    <a:pt x="13423" y="0"/>
                    <a:pt x="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3"/>
            <p:cNvSpPr/>
            <p:nvPr/>
          </p:nvSpPr>
          <p:spPr>
            <a:xfrm>
              <a:off x="9075081" y="2319355"/>
              <a:ext cx="638379" cy="807715"/>
            </a:xfrm>
            <a:custGeom>
              <a:avLst/>
              <a:gdLst/>
              <a:ahLst/>
              <a:cxnLst/>
              <a:rect l="l" t="t" r="r" b="b"/>
              <a:pathLst>
                <a:path w="14303" h="18096" extrusionOk="0">
                  <a:moveTo>
                    <a:pt x="8128" y="0"/>
                  </a:moveTo>
                  <a:cubicBezTo>
                    <a:pt x="4997" y="0"/>
                    <a:pt x="2518" y="5728"/>
                    <a:pt x="1662" y="10385"/>
                  </a:cubicBezTo>
                  <a:cubicBezTo>
                    <a:pt x="954" y="12795"/>
                    <a:pt x="1" y="18096"/>
                    <a:pt x="2792" y="18096"/>
                  </a:cubicBezTo>
                  <a:cubicBezTo>
                    <a:pt x="3012" y="18096"/>
                    <a:pt x="3254" y="18063"/>
                    <a:pt x="3522" y="17994"/>
                  </a:cubicBezTo>
                  <a:cubicBezTo>
                    <a:pt x="8483" y="15799"/>
                    <a:pt x="14303" y="9241"/>
                    <a:pt x="12061" y="3063"/>
                  </a:cubicBezTo>
                  <a:cubicBezTo>
                    <a:pt x="10689" y="884"/>
                    <a:pt x="9358" y="0"/>
                    <a:pt x="8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3"/>
            <p:cNvSpPr/>
            <p:nvPr/>
          </p:nvSpPr>
          <p:spPr>
            <a:xfrm>
              <a:off x="9086284" y="2174563"/>
              <a:ext cx="204283" cy="175103"/>
            </a:xfrm>
            <a:custGeom>
              <a:avLst/>
              <a:gdLst/>
              <a:ahLst/>
              <a:cxnLst/>
              <a:rect l="l" t="t" r="r" b="b"/>
              <a:pathLst>
                <a:path w="4577" h="3923" extrusionOk="0">
                  <a:moveTo>
                    <a:pt x="3612" y="1"/>
                  </a:moveTo>
                  <a:cubicBezTo>
                    <a:pt x="2231" y="1"/>
                    <a:pt x="0" y="2438"/>
                    <a:pt x="2031" y="3922"/>
                  </a:cubicBezTo>
                  <a:cubicBezTo>
                    <a:pt x="2770" y="2992"/>
                    <a:pt x="3629" y="2133"/>
                    <a:pt x="4535" y="1370"/>
                  </a:cubicBezTo>
                  <a:cubicBezTo>
                    <a:pt x="4576" y="386"/>
                    <a:pt x="4161" y="1"/>
                    <a:pt x="3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3"/>
            <p:cNvSpPr/>
            <p:nvPr/>
          </p:nvSpPr>
          <p:spPr>
            <a:xfrm>
              <a:off x="9373858" y="2229596"/>
              <a:ext cx="153134" cy="191395"/>
            </a:xfrm>
            <a:custGeom>
              <a:avLst/>
              <a:gdLst/>
              <a:ahLst/>
              <a:cxnLst/>
              <a:rect l="l" t="t" r="r" b="b"/>
              <a:pathLst>
                <a:path w="3431" h="4288" extrusionOk="0">
                  <a:moveTo>
                    <a:pt x="1047" y="0"/>
                  </a:moveTo>
                  <a:cubicBezTo>
                    <a:pt x="714" y="0"/>
                    <a:pt x="353" y="220"/>
                    <a:pt x="0" y="757"/>
                  </a:cubicBezTo>
                  <a:cubicBezTo>
                    <a:pt x="310" y="1902"/>
                    <a:pt x="501" y="3095"/>
                    <a:pt x="573" y="4287"/>
                  </a:cubicBezTo>
                  <a:cubicBezTo>
                    <a:pt x="3431" y="4268"/>
                    <a:pt x="2517" y="0"/>
                    <a:pt x="1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3"/>
            <p:cNvSpPr/>
            <p:nvPr/>
          </p:nvSpPr>
          <p:spPr>
            <a:xfrm>
              <a:off x="9204608" y="2168225"/>
              <a:ext cx="262975" cy="203268"/>
            </a:xfrm>
            <a:custGeom>
              <a:avLst/>
              <a:gdLst/>
              <a:ahLst/>
              <a:cxnLst/>
              <a:rect l="l" t="t" r="r" b="b"/>
              <a:pathLst>
                <a:path w="5892" h="4554" extrusionOk="0">
                  <a:moveTo>
                    <a:pt x="2667" y="0"/>
                  </a:moveTo>
                  <a:cubicBezTo>
                    <a:pt x="1610" y="0"/>
                    <a:pt x="676" y="557"/>
                    <a:pt x="382" y="1441"/>
                  </a:cubicBezTo>
                  <a:cubicBezTo>
                    <a:pt x="0" y="2609"/>
                    <a:pt x="859" y="3945"/>
                    <a:pt x="2266" y="4398"/>
                  </a:cubicBezTo>
                  <a:cubicBezTo>
                    <a:pt x="2598" y="4503"/>
                    <a:pt x="2932" y="4553"/>
                    <a:pt x="3253" y="4553"/>
                  </a:cubicBezTo>
                  <a:cubicBezTo>
                    <a:pt x="4315" y="4553"/>
                    <a:pt x="5240" y="4007"/>
                    <a:pt x="5533" y="3110"/>
                  </a:cubicBezTo>
                  <a:cubicBezTo>
                    <a:pt x="5891" y="1942"/>
                    <a:pt x="5056" y="606"/>
                    <a:pt x="3625" y="153"/>
                  </a:cubicBezTo>
                  <a:cubicBezTo>
                    <a:pt x="3304" y="49"/>
                    <a:pt x="2980" y="0"/>
                    <a:pt x="26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3"/>
            <p:cNvSpPr/>
            <p:nvPr/>
          </p:nvSpPr>
          <p:spPr>
            <a:xfrm>
              <a:off x="8955508" y="2205851"/>
              <a:ext cx="489708" cy="916490"/>
            </a:xfrm>
            <a:custGeom>
              <a:avLst/>
              <a:gdLst/>
              <a:ahLst/>
              <a:cxnLst/>
              <a:rect l="l" t="t" r="r" b="b"/>
              <a:pathLst>
                <a:path w="10972" h="20533" extrusionOk="0">
                  <a:moveTo>
                    <a:pt x="8320" y="1"/>
                  </a:moveTo>
                  <a:cubicBezTo>
                    <a:pt x="6304" y="1"/>
                    <a:pt x="3494" y="3868"/>
                    <a:pt x="1813" y="9088"/>
                  </a:cubicBezTo>
                  <a:cubicBezTo>
                    <a:pt x="0" y="14717"/>
                    <a:pt x="191" y="19821"/>
                    <a:pt x="2218" y="20465"/>
                  </a:cubicBezTo>
                  <a:cubicBezTo>
                    <a:pt x="2361" y="20510"/>
                    <a:pt x="2510" y="20533"/>
                    <a:pt x="2663" y="20533"/>
                  </a:cubicBezTo>
                  <a:cubicBezTo>
                    <a:pt x="4680" y="20533"/>
                    <a:pt x="7496" y="16681"/>
                    <a:pt x="9159" y="11450"/>
                  </a:cubicBezTo>
                  <a:cubicBezTo>
                    <a:pt x="10971" y="5821"/>
                    <a:pt x="10804" y="717"/>
                    <a:pt x="8777" y="73"/>
                  </a:cubicBezTo>
                  <a:cubicBezTo>
                    <a:pt x="8630" y="25"/>
                    <a:pt x="8478" y="1"/>
                    <a:pt x="8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3"/>
            <p:cNvSpPr/>
            <p:nvPr/>
          </p:nvSpPr>
          <p:spPr>
            <a:xfrm>
              <a:off x="8979967" y="2337387"/>
              <a:ext cx="190358" cy="697824"/>
            </a:xfrm>
            <a:custGeom>
              <a:avLst/>
              <a:gdLst/>
              <a:ahLst/>
              <a:cxnLst/>
              <a:rect l="l" t="t" r="r" b="b"/>
              <a:pathLst>
                <a:path w="4265" h="15634" extrusionOk="0">
                  <a:moveTo>
                    <a:pt x="4038" y="1"/>
                  </a:moveTo>
                  <a:cubicBezTo>
                    <a:pt x="4005" y="1"/>
                    <a:pt x="3970" y="11"/>
                    <a:pt x="3936" y="36"/>
                  </a:cubicBezTo>
                  <a:cubicBezTo>
                    <a:pt x="3793" y="179"/>
                    <a:pt x="1" y="3637"/>
                    <a:pt x="96" y="15491"/>
                  </a:cubicBezTo>
                  <a:cubicBezTo>
                    <a:pt x="96" y="15586"/>
                    <a:pt x="168" y="15634"/>
                    <a:pt x="263" y="15634"/>
                  </a:cubicBezTo>
                  <a:cubicBezTo>
                    <a:pt x="335" y="15634"/>
                    <a:pt x="406" y="15586"/>
                    <a:pt x="406" y="15491"/>
                  </a:cubicBezTo>
                  <a:cubicBezTo>
                    <a:pt x="311" y="3780"/>
                    <a:pt x="4103" y="298"/>
                    <a:pt x="4151" y="274"/>
                  </a:cubicBezTo>
                  <a:cubicBezTo>
                    <a:pt x="4265" y="160"/>
                    <a:pt x="4167" y="1"/>
                    <a:pt x="40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3"/>
            <p:cNvSpPr/>
            <p:nvPr/>
          </p:nvSpPr>
          <p:spPr>
            <a:xfrm>
              <a:off x="9149218" y="2412194"/>
              <a:ext cx="277882" cy="677336"/>
            </a:xfrm>
            <a:custGeom>
              <a:avLst/>
              <a:gdLst/>
              <a:ahLst/>
              <a:cxnLst/>
              <a:rect l="l" t="t" r="r" b="b"/>
              <a:pathLst>
                <a:path w="6226" h="15175" extrusionOk="0">
                  <a:moveTo>
                    <a:pt x="6054" y="1"/>
                  </a:moveTo>
                  <a:cubicBezTo>
                    <a:pt x="5993" y="1"/>
                    <a:pt x="5940" y="63"/>
                    <a:pt x="5940" y="125"/>
                  </a:cubicBezTo>
                  <a:cubicBezTo>
                    <a:pt x="5916" y="244"/>
                    <a:pt x="5081" y="10118"/>
                    <a:pt x="96" y="14912"/>
                  </a:cubicBezTo>
                  <a:cubicBezTo>
                    <a:pt x="1" y="15007"/>
                    <a:pt x="72" y="15174"/>
                    <a:pt x="216" y="15174"/>
                  </a:cubicBezTo>
                  <a:cubicBezTo>
                    <a:pt x="239" y="15174"/>
                    <a:pt x="287" y="15150"/>
                    <a:pt x="311" y="15127"/>
                  </a:cubicBezTo>
                  <a:cubicBezTo>
                    <a:pt x="5367" y="10261"/>
                    <a:pt x="6226" y="268"/>
                    <a:pt x="6226" y="148"/>
                  </a:cubicBezTo>
                  <a:cubicBezTo>
                    <a:pt x="6226" y="77"/>
                    <a:pt x="6178" y="5"/>
                    <a:pt x="6083" y="5"/>
                  </a:cubicBezTo>
                  <a:cubicBezTo>
                    <a:pt x="6073" y="2"/>
                    <a:pt x="6064" y="1"/>
                    <a:pt x="60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3"/>
            <p:cNvSpPr/>
            <p:nvPr/>
          </p:nvSpPr>
          <p:spPr>
            <a:xfrm>
              <a:off x="9269550" y="2276462"/>
              <a:ext cx="96897" cy="125067"/>
            </a:xfrm>
            <a:custGeom>
              <a:avLst/>
              <a:gdLst/>
              <a:ahLst/>
              <a:cxnLst/>
              <a:rect l="l" t="t" r="r" b="b"/>
              <a:pathLst>
                <a:path w="2171" h="2802" extrusionOk="0">
                  <a:moveTo>
                    <a:pt x="864" y="0"/>
                  </a:moveTo>
                  <a:cubicBezTo>
                    <a:pt x="561" y="0"/>
                    <a:pt x="284" y="174"/>
                    <a:pt x="143" y="614"/>
                  </a:cubicBezTo>
                  <a:cubicBezTo>
                    <a:pt x="0" y="1043"/>
                    <a:pt x="24" y="1496"/>
                    <a:pt x="191" y="1925"/>
                  </a:cubicBezTo>
                  <a:cubicBezTo>
                    <a:pt x="358" y="2331"/>
                    <a:pt x="716" y="2665"/>
                    <a:pt x="1169" y="2784"/>
                  </a:cubicBezTo>
                  <a:cubicBezTo>
                    <a:pt x="1228" y="2796"/>
                    <a:pt x="1300" y="2802"/>
                    <a:pt x="1371" y="2802"/>
                  </a:cubicBezTo>
                  <a:cubicBezTo>
                    <a:pt x="1443" y="2802"/>
                    <a:pt x="1515" y="2796"/>
                    <a:pt x="1574" y="2784"/>
                  </a:cubicBezTo>
                  <a:cubicBezTo>
                    <a:pt x="1813" y="2641"/>
                    <a:pt x="1956" y="2426"/>
                    <a:pt x="2027" y="2188"/>
                  </a:cubicBezTo>
                  <a:cubicBezTo>
                    <a:pt x="2147" y="1830"/>
                    <a:pt x="2170" y="1448"/>
                    <a:pt x="2099" y="1067"/>
                  </a:cubicBezTo>
                  <a:cubicBezTo>
                    <a:pt x="1978" y="510"/>
                    <a:pt x="1383" y="0"/>
                    <a:pt x="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3"/>
            <p:cNvSpPr/>
            <p:nvPr/>
          </p:nvSpPr>
          <p:spPr>
            <a:xfrm>
              <a:off x="9506911" y="2442768"/>
              <a:ext cx="95871" cy="125648"/>
            </a:xfrm>
            <a:custGeom>
              <a:avLst/>
              <a:gdLst/>
              <a:ahLst/>
              <a:cxnLst/>
              <a:rect l="l" t="t" r="r" b="b"/>
              <a:pathLst>
                <a:path w="2148" h="2815" extrusionOk="0">
                  <a:moveTo>
                    <a:pt x="824" y="1"/>
                  </a:moveTo>
                  <a:cubicBezTo>
                    <a:pt x="522" y="1"/>
                    <a:pt x="251" y="172"/>
                    <a:pt x="120" y="608"/>
                  </a:cubicBezTo>
                  <a:cubicBezTo>
                    <a:pt x="1" y="1038"/>
                    <a:pt x="1" y="1515"/>
                    <a:pt x="168" y="1920"/>
                  </a:cubicBezTo>
                  <a:cubicBezTo>
                    <a:pt x="335" y="2349"/>
                    <a:pt x="692" y="2659"/>
                    <a:pt x="1145" y="2779"/>
                  </a:cubicBezTo>
                  <a:cubicBezTo>
                    <a:pt x="1217" y="2803"/>
                    <a:pt x="1289" y="2814"/>
                    <a:pt x="1360" y="2814"/>
                  </a:cubicBezTo>
                  <a:cubicBezTo>
                    <a:pt x="1432" y="2814"/>
                    <a:pt x="1503" y="2803"/>
                    <a:pt x="1575" y="2779"/>
                  </a:cubicBezTo>
                  <a:cubicBezTo>
                    <a:pt x="1789" y="2636"/>
                    <a:pt x="1956" y="2421"/>
                    <a:pt x="2004" y="2182"/>
                  </a:cubicBezTo>
                  <a:cubicBezTo>
                    <a:pt x="2123" y="1825"/>
                    <a:pt x="2147" y="1443"/>
                    <a:pt x="2099" y="1061"/>
                  </a:cubicBezTo>
                  <a:cubicBezTo>
                    <a:pt x="1963" y="517"/>
                    <a:pt x="1347" y="1"/>
                    <a:pt x="8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3" name="Google Shape;1573;p33"/>
          <p:cNvGrpSpPr/>
          <p:nvPr/>
        </p:nvGrpSpPr>
        <p:grpSpPr>
          <a:xfrm>
            <a:off x="1812253" y="1852655"/>
            <a:ext cx="325832" cy="311453"/>
            <a:chOff x="3420176" y="3566415"/>
            <a:chExt cx="336221" cy="321384"/>
          </a:xfrm>
        </p:grpSpPr>
        <p:sp>
          <p:nvSpPr>
            <p:cNvPr id="1574" name="Google Shape;1574;p33"/>
            <p:cNvSpPr/>
            <p:nvPr/>
          </p:nvSpPr>
          <p:spPr>
            <a:xfrm>
              <a:off x="3422269" y="3566508"/>
              <a:ext cx="131995" cy="79230"/>
            </a:xfrm>
            <a:custGeom>
              <a:avLst/>
              <a:gdLst/>
              <a:ahLst/>
              <a:cxnLst/>
              <a:rect l="l" t="t" r="r" b="b"/>
              <a:pathLst>
                <a:path w="5676" h="3407" extrusionOk="0">
                  <a:moveTo>
                    <a:pt x="2816" y="0"/>
                  </a:moveTo>
                  <a:cubicBezTo>
                    <a:pt x="2144" y="0"/>
                    <a:pt x="1549" y="400"/>
                    <a:pt x="1285" y="1016"/>
                  </a:cubicBezTo>
                  <a:lnTo>
                    <a:pt x="1240" y="1016"/>
                  </a:lnTo>
                  <a:cubicBezTo>
                    <a:pt x="1223" y="1015"/>
                    <a:pt x="1205" y="1015"/>
                    <a:pt x="1188" y="1015"/>
                  </a:cubicBezTo>
                  <a:cubicBezTo>
                    <a:pt x="539" y="1015"/>
                    <a:pt x="1" y="1556"/>
                    <a:pt x="1" y="2211"/>
                  </a:cubicBezTo>
                  <a:cubicBezTo>
                    <a:pt x="1" y="2874"/>
                    <a:pt x="553" y="3406"/>
                    <a:pt x="1213" y="3406"/>
                  </a:cubicBezTo>
                  <a:cubicBezTo>
                    <a:pt x="1222" y="3406"/>
                    <a:pt x="1231" y="3406"/>
                    <a:pt x="1240" y="3406"/>
                  </a:cubicBezTo>
                  <a:lnTo>
                    <a:pt x="4436" y="3406"/>
                  </a:lnTo>
                  <a:cubicBezTo>
                    <a:pt x="4445" y="3406"/>
                    <a:pt x="4454" y="3406"/>
                    <a:pt x="4464" y="3406"/>
                  </a:cubicBezTo>
                  <a:cubicBezTo>
                    <a:pt x="5124" y="3406"/>
                    <a:pt x="5676" y="2874"/>
                    <a:pt x="5676" y="2211"/>
                  </a:cubicBezTo>
                  <a:cubicBezTo>
                    <a:pt x="5676" y="1556"/>
                    <a:pt x="5137" y="1015"/>
                    <a:pt x="4488" y="1015"/>
                  </a:cubicBezTo>
                  <a:cubicBezTo>
                    <a:pt x="4471" y="1015"/>
                    <a:pt x="4454" y="1015"/>
                    <a:pt x="4436" y="1016"/>
                  </a:cubicBezTo>
                  <a:lnTo>
                    <a:pt x="4391" y="1016"/>
                  </a:lnTo>
                  <a:cubicBezTo>
                    <a:pt x="4137" y="404"/>
                    <a:pt x="3525" y="1"/>
                    <a:pt x="2853" y="1"/>
                  </a:cubicBezTo>
                  <a:cubicBezTo>
                    <a:pt x="2841" y="0"/>
                    <a:pt x="2828" y="0"/>
                    <a:pt x="28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3"/>
            <p:cNvSpPr/>
            <p:nvPr/>
          </p:nvSpPr>
          <p:spPr>
            <a:xfrm>
              <a:off x="3420176" y="3670620"/>
              <a:ext cx="332756" cy="217178"/>
            </a:xfrm>
            <a:custGeom>
              <a:avLst/>
              <a:gdLst/>
              <a:ahLst/>
              <a:cxnLst/>
              <a:rect l="l" t="t" r="r" b="b"/>
              <a:pathLst>
                <a:path w="14309" h="9339" extrusionOk="0">
                  <a:moveTo>
                    <a:pt x="11374" y="23"/>
                  </a:moveTo>
                  <a:cubicBezTo>
                    <a:pt x="10717" y="23"/>
                    <a:pt x="10060" y="430"/>
                    <a:pt x="9903" y="1244"/>
                  </a:cubicBezTo>
                  <a:cubicBezTo>
                    <a:pt x="9261" y="1408"/>
                    <a:pt x="8813" y="2005"/>
                    <a:pt x="8798" y="2677"/>
                  </a:cubicBezTo>
                  <a:cubicBezTo>
                    <a:pt x="8798" y="3066"/>
                    <a:pt x="8947" y="3424"/>
                    <a:pt x="9216" y="3708"/>
                  </a:cubicBezTo>
                  <a:cubicBezTo>
                    <a:pt x="9246" y="4723"/>
                    <a:pt x="9977" y="5575"/>
                    <a:pt x="10978" y="5769"/>
                  </a:cubicBezTo>
                  <a:lnTo>
                    <a:pt x="10978" y="3902"/>
                  </a:lnTo>
                  <a:cubicBezTo>
                    <a:pt x="10978" y="3633"/>
                    <a:pt x="11180" y="3499"/>
                    <a:pt x="11381" y="3499"/>
                  </a:cubicBezTo>
                  <a:cubicBezTo>
                    <a:pt x="11583" y="3499"/>
                    <a:pt x="11785" y="3633"/>
                    <a:pt x="11785" y="3902"/>
                  </a:cubicBezTo>
                  <a:lnTo>
                    <a:pt x="11785" y="5769"/>
                  </a:lnTo>
                  <a:cubicBezTo>
                    <a:pt x="12785" y="5575"/>
                    <a:pt x="13517" y="4723"/>
                    <a:pt x="13547" y="3708"/>
                  </a:cubicBezTo>
                  <a:cubicBezTo>
                    <a:pt x="14309" y="2886"/>
                    <a:pt x="13935" y="1527"/>
                    <a:pt x="12845" y="1244"/>
                  </a:cubicBezTo>
                  <a:cubicBezTo>
                    <a:pt x="12688" y="430"/>
                    <a:pt x="12031" y="23"/>
                    <a:pt x="11374" y="23"/>
                  </a:cubicBezTo>
                  <a:close/>
                  <a:moveTo>
                    <a:pt x="4864" y="0"/>
                  </a:moveTo>
                  <a:cubicBezTo>
                    <a:pt x="4739" y="0"/>
                    <a:pt x="4616" y="56"/>
                    <a:pt x="4541" y="168"/>
                  </a:cubicBezTo>
                  <a:lnTo>
                    <a:pt x="210" y="6262"/>
                  </a:lnTo>
                  <a:cubicBezTo>
                    <a:pt x="91" y="6441"/>
                    <a:pt x="120" y="6695"/>
                    <a:pt x="300" y="6829"/>
                  </a:cubicBezTo>
                  <a:cubicBezTo>
                    <a:pt x="374" y="6874"/>
                    <a:pt x="449" y="6904"/>
                    <a:pt x="539" y="6904"/>
                  </a:cubicBezTo>
                  <a:cubicBezTo>
                    <a:pt x="613" y="6904"/>
                    <a:pt x="688" y="6874"/>
                    <a:pt x="763" y="6829"/>
                  </a:cubicBezTo>
                  <a:lnTo>
                    <a:pt x="763" y="8517"/>
                  </a:lnTo>
                  <a:lnTo>
                    <a:pt x="539" y="8517"/>
                  </a:lnTo>
                  <a:cubicBezTo>
                    <a:pt x="1" y="8517"/>
                    <a:pt x="1" y="9323"/>
                    <a:pt x="539" y="9323"/>
                  </a:cubicBezTo>
                  <a:lnTo>
                    <a:pt x="3466" y="9323"/>
                  </a:lnTo>
                  <a:lnTo>
                    <a:pt x="3466" y="6157"/>
                  </a:lnTo>
                  <a:cubicBezTo>
                    <a:pt x="3466" y="5933"/>
                    <a:pt x="3660" y="5754"/>
                    <a:pt x="3884" y="5754"/>
                  </a:cubicBezTo>
                  <a:lnTo>
                    <a:pt x="5855" y="5754"/>
                  </a:lnTo>
                  <a:cubicBezTo>
                    <a:pt x="6079" y="5754"/>
                    <a:pt x="6259" y="5933"/>
                    <a:pt x="6259" y="6157"/>
                  </a:cubicBezTo>
                  <a:lnTo>
                    <a:pt x="6259" y="9338"/>
                  </a:lnTo>
                  <a:lnTo>
                    <a:pt x="13532" y="9338"/>
                  </a:lnTo>
                  <a:cubicBezTo>
                    <a:pt x="14085" y="9338"/>
                    <a:pt x="14085" y="8517"/>
                    <a:pt x="13532" y="8517"/>
                  </a:cubicBezTo>
                  <a:lnTo>
                    <a:pt x="11770" y="8517"/>
                  </a:lnTo>
                  <a:cubicBezTo>
                    <a:pt x="11770" y="8502"/>
                    <a:pt x="11770" y="8502"/>
                    <a:pt x="11770" y="8487"/>
                  </a:cubicBezTo>
                  <a:lnTo>
                    <a:pt x="11785" y="5769"/>
                  </a:lnTo>
                  <a:lnTo>
                    <a:pt x="11785" y="5769"/>
                  </a:lnTo>
                  <a:cubicBezTo>
                    <a:pt x="11650" y="5799"/>
                    <a:pt x="11516" y="5814"/>
                    <a:pt x="11381" y="5814"/>
                  </a:cubicBezTo>
                  <a:cubicBezTo>
                    <a:pt x="11247" y="5814"/>
                    <a:pt x="11112" y="5799"/>
                    <a:pt x="10978" y="5769"/>
                  </a:cubicBezTo>
                  <a:lnTo>
                    <a:pt x="10978" y="8487"/>
                  </a:lnTo>
                  <a:lnTo>
                    <a:pt x="10978" y="8517"/>
                  </a:lnTo>
                  <a:lnTo>
                    <a:pt x="8962" y="8517"/>
                  </a:lnTo>
                  <a:lnTo>
                    <a:pt x="8962" y="6844"/>
                  </a:lnTo>
                  <a:cubicBezTo>
                    <a:pt x="9037" y="6889"/>
                    <a:pt x="9119" y="6911"/>
                    <a:pt x="9199" y="6911"/>
                  </a:cubicBezTo>
                  <a:cubicBezTo>
                    <a:pt x="9279" y="6911"/>
                    <a:pt x="9358" y="6889"/>
                    <a:pt x="9425" y="6844"/>
                  </a:cubicBezTo>
                  <a:cubicBezTo>
                    <a:pt x="9604" y="6710"/>
                    <a:pt x="9649" y="6456"/>
                    <a:pt x="9514" y="6277"/>
                  </a:cubicBezTo>
                  <a:lnTo>
                    <a:pt x="5198" y="168"/>
                  </a:lnTo>
                  <a:cubicBezTo>
                    <a:pt x="5116" y="56"/>
                    <a:pt x="4989" y="0"/>
                    <a:pt x="48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3"/>
            <p:cNvSpPr/>
            <p:nvPr/>
          </p:nvSpPr>
          <p:spPr>
            <a:xfrm>
              <a:off x="3519870" y="3823173"/>
              <a:ext cx="27115" cy="64626"/>
            </a:xfrm>
            <a:custGeom>
              <a:avLst/>
              <a:gdLst/>
              <a:ahLst/>
              <a:cxnLst/>
              <a:rect l="l" t="t" r="r" b="b"/>
              <a:pathLst>
                <a:path w="1166" h="2779" extrusionOk="0">
                  <a:moveTo>
                    <a:pt x="0" y="0"/>
                  </a:moveTo>
                  <a:lnTo>
                    <a:pt x="0" y="2778"/>
                  </a:lnTo>
                  <a:lnTo>
                    <a:pt x="1165" y="2778"/>
                  </a:lnTo>
                  <a:lnTo>
                    <a:pt x="11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3"/>
            <p:cNvSpPr/>
            <p:nvPr/>
          </p:nvSpPr>
          <p:spPr>
            <a:xfrm>
              <a:off x="3663307" y="3566415"/>
              <a:ext cx="93090" cy="69579"/>
            </a:xfrm>
            <a:custGeom>
              <a:avLst/>
              <a:gdLst/>
              <a:ahLst/>
              <a:cxnLst/>
              <a:rect l="l" t="t" r="r" b="b"/>
              <a:pathLst>
                <a:path w="4003" h="2992" extrusionOk="0">
                  <a:moveTo>
                    <a:pt x="2009" y="1"/>
                  </a:moveTo>
                  <a:cubicBezTo>
                    <a:pt x="1628" y="1"/>
                    <a:pt x="1247" y="146"/>
                    <a:pt x="956" y="438"/>
                  </a:cubicBezTo>
                  <a:cubicBezTo>
                    <a:pt x="0" y="1379"/>
                    <a:pt x="672" y="2992"/>
                    <a:pt x="2002" y="2992"/>
                  </a:cubicBezTo>
                  <a:cubicBezTo>
                    <a:pt x="3331" y="2992"/>
                    <a:pt x="4003" y="1379"/>
                    <a:pt x="3062" y="438"/>
                  </a:cubicBezTo>
                  <a:cubicBezTo>
                    <a:pt x="2771" y="146"/>
                    <a:pt x="2390" y="1"/>
                    <a:pt x="20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8" name="Google Shape;1578;p33"/>
          <p:cNvGrpSpPr/>
          <p:nvPr/>
        </p:nvGrpSpPr>
        <p:grpSpPr>
          <a:xfrm>
            <a:off x="2592224" y="4176825"/>
            <a:ext cx="726162" cy="672425"/>
            <a:chOff x="755350" y="1002550"/>
            <a:chExt cx="434100" cy="402000"/>
          </a:xfrm>
        </p:grpSpPr>
        <p:sp>
          <p:nvSpPr>
            <p:cNvPr id="1579" name="Google Shape;1579;p33"/>
            <p:cNvSpPr/>
            <p:nvPr/>
          </p:nvSpPr>
          <p:spPr>
            <a:xfrm>
              <a:off x="755350" y="1042325"/>
              <a:ext cx="434100" cy="362225"/>
            </a:xfrm>
            <a:custGeom>
              <a:avLst/>
              <a:gdLst/>
              <a:ahLst/>
              <a:cxnLst/>
              <a:rect l="l" t="t" r="r" b="b"/>
              <a:pathLst>
                <a:path w="17364" h="14489" extrusionOk="0">
                  <a:moveTo>
                    <a:pt x="7766" y="1"/>
                  </a:moveTo>
                  <a:cubicBezTo>
                    <a:pt x="6599" y="1"/>
                    <a:pt x="5495" y="176"/>
                    <a:pt x="4580" y="532"/>
                  </a:cubicBezTo>
                  <a:cubicBezTo>
                    <a:pt x="1646" y="1700"/>
                    <a:pt x="1" y="3418"/>
                    <a:pt x="430" y="6709"/>
                  </a:cubicBezTo>
                  <a:cubicBezTo>
                    <a:pt x="788" y="9499"/>
                    <a:pt x="2410" y="11980"/>
                    <a:pt x="4842" y="13411"/>
                  </a:cubicBezTo>
                  <a:cubicBezTo>
                    <a:pt x="6129" y="14130"/>
                    <a:pt x="7558" y="14488"/>
                    <a:pt x="8984" y="14488"/>
                  </a:cubicBezTo>
                  <a:cubicBezTo>
                    <a:pt x="10492" y="14488"/>
                    <a:pt x="11997" y="14088"/>
                    <a:pt x="13333" y="13292"/>
                  </a:cubicBezTo>
                  <a:cubicBezTo>
                    <a:pt x="15813" y="11718"/>
                    <a:pt x="17364" y="8593"/>
                    <a:pt x="16887" y="5660"/>
                  </a:cubicBezTo>
                  <a:cubicBezTo>
                    <a:pt x="16299" y="1967"/>
                    <a:pt x="11678" y="1"/>
                    <a:pt x="7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3"/>
            <p:cNvSpPr/>
            <p:nvPr/>
          </p:nvSpPr>
          <p:spPr>
            <a:xfrm>
              <a:off x="897850" y="1002550"/>
              <a:ext cx="268350" cy="174125"/>
            </a:xfrm>
            <a:custGeom>
              <a:avLst/>
              <a:gdLst/>
              <a:ahLst/>
              <a:cxnLst/>
              <a:rect l="l" t="t" r="r" b="b"/>
              <a:pathLst>
                <a:path w="10734" h="6965" extrusionOk="0">
                  <a:moveTo>
                    <a:pt x="6345" y="0"/>
                  </a:moveTo>
                  <a:cubicBezTo>
                    <a:pt x="5439" y="358"/>
                    <a:pt x="5725" y="1956"/>
                    <a:pt x="5725" y="1956"/>
                  </a:cubicBezTo>
                  <a:cubicBezTo>
                    <a:pt x="4888" y="1086"/>
                    <a:pt x="3949" y="800"/>
                    <a:pt x="3077" y="800"/>
                  </a:cubicBezTo>
                  <a:cubicBezTo>
                    <a:pt x="1417" y="800"/>
                    <a:pt x="1" y="1837"/>
                    <a:pt x="1" y="1837"/>
                  </a:cubicBezTo>
                  <a:cubicBezTo>
                    <a:pt x="188" y="1821"/>
                    <a:pt x="370" y="1814"/>
                    <a:pt x="545" y="1814"/>
                  </a:cubicBezTo>
                  <a:cubicBezTo>
                    <a:pt x="2837" y="1814"/>
                    <a:pt x="4032" y="3029"/>
                    <a:pt x="4032" y="3029"/>
                  </a:cubicBezTo>
                  <a:cubicBezTo>
                    <a:pt x="3868" y="3020"/>
                    <a:pt x="3712" y="3016"/>
                    <a:pt x="3564" y="3016"/>
                  </a:cubicBezTo>
                  <a:cubicBezTo>
                    <a:pt x="563" y="3016"/>
                    <a:pt x="693" y="4770"/>
                    <a:pt x="693" y="4770"/>
                  </a:cubicBezTo>
                  <a:cubicBezTo>
                    <a:pt x="1339" y="4433"/>
                    <a:pt x="1851" y="4297"/>
                    <a:pt x="2255" y="4297"/>
                  </a:cubicBezTo>
                  <a:cubicBezTo>
                    <a:pt x="3940" y="4297"/>
                    <a:pt x="3769" y="6654"/>
                    <a:pt x="3769" y="6654"/>
                  </a:cubicBezTo>
                  <a:cubicBezTo>
                    <a:pt x="4362" y="5780"/>
                    <a:pt x="5039" y="5479"/>
                    <a:pt x="5692" y="5479"/>
                  </a:cubicBezTo>
                  <a:cubicBezTo>
                    <a:pt x="7141" y="5479"/>
                    <a:pt x="8468" y="6964"/>
                    <a:pt x="8468" y="6964"/>
                  </a:cubicBezTo>
                  <a:cubicBezTo>
                    <a:pt x="8659" y="4627"/>
                    <a:pt x="7108" y="3983"/>
                    <a:pt x="7108" y="3983"/>
                  </a:cubicBezTo>
                  <a:cubicBezTo>
                    <a:pt x="7539" y="3725"/>
                    <a:pt x="8039" y="3635"/>
                    <a:pt x="8528" y="3635"/>
                  </a:cubicBezTo>
                  <a:cubicBezTo>
                    <a:pt x="9643" y="3635"/>
                    <a:pt x="10697" y="4103"/>
                    <a:pt x="10733" y="4103"/>
                  </a:cubicBezTo>
                  <a:cubicBezTo>
                    <a:pt x="10733" y="4103"/>
                    <a:pt x="10734" y="4103"/>
                    <a:pt x="10734" y="4102"/>
                  </a:cubicBezTo>
                  <a:cubicBezTo>
                    <a:pt x="9756" y="2624"/>
                    <a:pt x="6965" y="2361"/>
                    <a:pt x="6965" y="2361"/>
                  </a:cubicBezTo>
                  <a:lnTo>
                    <a:pt x="63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3"/>
            <p:cNvSpPr/>
            <p:nvPr/>
          </p:nvSpPr>
          <p:spPr>
            <a:xfrm>
              <a:off x="811700" y="1117025"/>
              <a:ext cx="123150" cy="87900"/>
            </a:xfrm>
            <a:custGeom>
              <a:avLst/>
              <a:gdLst/>
              <a:ahLst/>
              <a:cxnLst/>
              <a:rect l="l" t="t" r="r" b="b"/>
              <a:pathLst>
                <a:path w="4926" h="3516" extrusionOk="0">
                  <a:moveTo>
                    <a:pt x="2110" y="0"/>
                  </a:moveTo>
                  <a:cubicBezTo>
                    <a:pt x="1090" y="0"/>
                    <a:pt x="1" y="943"/>
                    <a:pt x="656" y="1980"/>
                  </a:cubicBezTo>
                  <a:cubicBezTo>
                    <a:pt x="895" y="2314"/>
                    <a:pt x="1205" y="2600"/>
                    <a:pt x="1563" y="2815"/>
                  </a:cubicBezTo>
                  <a:cubicBezTo>
                    <a:pt x="1944" y="3101"/>
                    <a:pt x="2350" y="3316"/>
                    <a:pt x="2803" y="3459"/>
                  </a:cubicBezTo>
                  <a:cubicBezTo>
                    <a:pt x="2948" y="3495"/>
                    <a:pt x="3104" y="3516"/>
                    <a:pt x="3260" y="3516"/>
                  </a:cubicBezTo>
                  <a:cubicBezTo>
                    <a:pt x="3616" y="3516"/>
                    <a:pt x="3971" y="3407"/>
                    <a:pt x="4186" y="3125"/>
                  </a:cubicBezTo>
                  <a:cubicBezTo>
                    <a:pt x="4926" y="2147"/>
                    <a:pt x="3447" y="310"/>
                    <a:pt x="2493" y="48"/>
                  </a:cubicBezTo>
                  <a:cubicBezTo>
                    <a:pt x="2369" y="16"/>
                    <a:pt x="2240" y="0"/>
                    <a:pt x="21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2" name="Google Shape;1582;p33"/>
          <p:cNvGrpSpPr/>
          <p:nvPr/>
        </p:nvGrpSpPr>
        <p:grpSpPr>
          <a:xfrm>
            <a:off x="8234615" y="-21544"/>
            <a:ext cx="1140309" cy="1001791"/>
            <a:chOff x="2473840" y="2528419"/>
            <a:chExt cx="1140309" cy="1001791"/>
          </a:xfrm>
        </p:grpSpPr>
        <p:sp>
          <p:nvSpPr>
            <p:cNvPr id="1583" name="Google Shape;1583;p33"/>
            <p:cNvSpPr/>
            <p:nvPr/>
          </p:nvSpPr>
          <p:spPr>
            <a:xfrm rot="-9611498">
              <a:off x="3031309" y="2603144"/>
              <a:ext cx="520813" cy="457008"/>
            </a:xfrm>
            <a:custGeom>
              <a:avLst/>
              <a:gdLst/>
              <a:ahLst/>
              <a:cxnLst/>
              <a:rect l="l" t="t" r="r" b="b"/>
              <a:pathLst>
                <a:path w="20831" h="18279" extrusionOk="0">
                  <a:moveTo>
                    <a:pt x="13023" y="1"/>
                  </a:moveTo>
                  <a:cubicBezTo>
                    <a:pt x="11577" y="1"/>
                    <a:pt x="10799" y="799"/>
                    <a:pt x="13144" y="2060"/>
                  </a:cubicBezTo>
                  <a:cubicBezTo>
                    <a:pt x="12631" y="1955"/>
                    <a:pt x="10370" y="1611"/>
                    <a:pt x="8573" y="1611"/>
                  </a:cubicBezTo>
                  <a:cubicBezTo>
                    <a:pt x="7111" y="1611"/>
                    <a:pt x="5956" y="1839"/>
                    <a:pt x="6299" y="2609"/>
                  </a:cubicBezTo>
                  <a:cubicBezTo>
                    <a:pt x="7706" y="3801"/>
                    <a:pt x="9423" y="4588"/>
                    <a:pt x="11236" y="4851"/>
                  </a:cubicBezTo>
                  <a:cubicBezTo>
                    <a:pt x="10655" y="4814"/>
                    <a:pt x="10062" y="4792"/>
                    <a:pt x="9464" y="4792"/>
                  </a:cubicBezTo>
                  <a:cubicBezTo>
                    <a:pt x="7334" y="4792"/>
                    <a:pt x="5140" y="5068"/>
                    <a:pt x="3222" y="5924"/>
                  </a:cubicBezTo>
                  <a:cubicBezTo>
                    <a:pt x="2960" y="6043"/>
                    <a:pt x="2769" y="6258"/>
                    <a:pt x="2697" y="6520"/>
                  </a:cubicBezTo>
                  <a:cubicBezTo>
                    <a:pt x="2295" y="7870"/>
                    <a:pt x="5685" y="8437"/>
                    <a:pt x="7381" y="8437"/>
                  </a:cubicBezTo>
                  <a:cubicBezTo>
                    <a:pt x="7694" y="8437"/>
                    <a:pt x="7948" y="8418"/>
                    <a:pt x="8111" y="8381"/>
                  </a:cubicBezTo>
                  <a:lnTo>
                    <a:pt x="8111" y="8381"/>
                  </a:lnTo>
                  <a:cubicBezTo>
                    <a:pt x="5512" y="9048"/>
                    <a:pt x="2173" y="9168"/>
                    <a:pt x="694" y="11744"/>
                  </a:cubicBezTo>
                  <a:cubicBezTo>
                    <a:pt x="0" y="13197"/>
                    <a:pt x="1800" y="13678"/>
                    <a:pt x="3369" y="13678"/>
                  </a:cubicBezTo>
                  <a:cubicBezTo>
                    <a:pt x="4065" y="13678"/>
                    <a:pt x="4716" y="13584"/>
                    <a:pt x="5082" y="13437"/>
                  </a:cubicBezTo>
                  <a:lnTo>
                    <a:pt x="5082" y="13437"/>
                  </a:lnTo>
                  <a:cubicBezTo>
                    <a:pt x="1366" y="16935"/>
                    <a:pt x="1129" y="18279"/>
                    <a:pt x="2288" y="18279"/>
                  </a:cubicBezTo>
                  <a:cubicBezTo>
                    <a:pt x="3792" y="18279"/>
                    <a:pt x="7647" y="16018"/>
                    <a:pt x="9304" y="13270"/>
                  </a:cubicBezTo>
                  <a:lnTo>
                    <a:pt x="9304" y="13270"/>
                  </a:lnTo>
                  <a:cubicBezTo>
                    <a:pt x="7612" y="16560"/>
                    <a:pt x="7552" y="17771"/>
                    <a:pt x="8184" y="17771"/>
                  </a:cubicBezTo>
                  <a:cubicBezTo>
                    <a:pt x="9168" y="17771"/>
                    <a:pt x="11832" y="14830"/>
                    <a:pt x="12619" y="12231"/>
                  </a:cubicBezTo>
                  <a:lnTo>
                    <a:pt x="12619" y="12231"/>
                  </a:lnTo>
                  <a:cubicBezTo>
                    <a:pt x="12259" y="14472"/>
                    <a:pt x="12572" y="15352"/>
                    <a:pt x="13144" y="15352"/>
                  </a:cubicBezTo>
                  <a:cubicBezTo>
                    <a:pt x="14163" y="15352"/>
                    <a:pt x="16005" y="12549"/>
                    <a:pt x="16308" y="9675"/>
                  </a:cubicBezTo>
                  <a:lnTo>
                    <a:pt x="16308" y="9675"/>
                  </a:lnTo>
                  <a:cubicBezTo>
                    <a:pt x="16556" y="11267"/>
                    <a:pt x="16983" y="11909"/>
                    <a:pt x="17447" y="11909"/>
                  </a:cubicBezTo>
                  <a:cubicBezTo>
                    <a:pt x="18946" y="11909"/>
                    <a:pt x="20830" y="5209"/>
                    <a:pt x="18296" y="2227"/>
                  </a:cubicBezTo>
                  <a:cubicBezTo>
                    <a:pt x="18391" y="438"/>
                    <a:pt x="15911" y="963"/>
                    <a:pt x="14646" y="295"/>
                  </a:cubicBezTo>
                  <a:cubicBezTo>
                    <a:pt x="14093" y="95"/>
                    <a:pt x="13519" y="1"/>
                    <a:pt x="130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3"/>
            <p:cNvSpPr/>
            <p:nvPr/>
          </p:nvSpPr>
          <p:spPr>
            <a:xfrm rot="-9611498">
              <a:off x="3128894" y="2644251"/>
              <a:ext cx="329199" cy="353051"/>
            </a:xfrm>
            <a:custGeom>
              <a:avLst/>
              <a:gdLst/>
              <a:ahLst/>
              <a:cxnLst/>
              <a:rect l="l" t="t" r="r" b="b"/>
              <a:pathLst>
                <a:path w="13167" h="14121" extrusionOk="0">
                  <a:moveTo>
                    <a:pt x="13013" y="0"/>
                  </a:moveTo>
                  <a:cubicBezTo>
                    <a:pt x="12961" y="0"/>
                    <a:pt x="12911" y="27"/>
                    <a:pt x="12880" y="73"/>
                  </a:cubicBezTo>
                  <a:cubicBezTo>
                    <a:pt x="8658" y="6322"/>
                    <a:pt x="144" y="13787"/>
                    <a:pt x="72" y="13859"/>
                  </a:cubicBezTo>
                  <a:cubicBezTo>
                    <a:pt x="1" y="13906"/>
                    <a:pt x="1" y="14002"/>
                    <a:pt x="49" y="14073"/>
                  </a:cubicBezTo>
                  <a:cubicBezTo>
                    <a:pt x="72" y="14097"/>
                    <a:pt x="120" y="14121"/>
                    <a:pt x="168" y="14121"/>
                  </a:cubicBezTo>
                  <a:cubicBezTo>
                    <a:pt x="192" y="14121"/>
                    <a:pt x="239" y="14097"/>
                    <a:pt x="263" y="14073"/>
                  </a:cubicBezTo>
                  <a:cubicBezTo>
                    <a:pt x="335" y="14002"/>
                    <a:pt x="8897" y="6513"/>
                    <a:pt x="13119" y="240"/>
                  </a:cubicBezTo>
                  <a:cubicBezTo>
                    <a:pt x="13166" y="168"/>
                    <a:pt x="13166" y="73"/>
                    <a:pt x="13095" y="25"/>
                  </a:cubicBezTo>
                  <a:cubicBezTo>
                    <a:pt x="13069" y="8"/>
                    <a:pt x="13041" y="0"/>
                    <a:pt x="13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3"/>
            <p:cNvSpPr/>
            <p:nvPr/>
          </p:nvSpPr>
          <p:spPr>
            <a:xfrm rot="-9611498">
              <a:off x="3292564" y="2671403"/>
              <a:ext cx="62655" cy="163537"/>
            </a:xfrm>
            <a:custGeom>
              <a:avLst/>
              <a:gdLst/>
              <a:ahLst/>
              <a:cxnLst/>
              <a:rect l="l" t="t" r="r" b="b"/>
              <a:pathLst>
                <a:path w="2506" h="6541" extrusionOk="0">
                  <a:moveTo>
                    <a:pt x="2326" y="1"/>
                  </a:moveTo>
                  <a:cubicBezTo>
                    <a:pt x="2249" y="1"/>
                    <a:pt x="2195" y="65"/>
                    <a:pt x="2195" y="148"/>
                  </a:cubicBezTo>
                  <a:cubicBezTo>
                    <a:pt x="2004" y="2342"/>
                    <a:pt x="1265" y="4465"/>
                    <a:pt x="48" y="6302"/>
                  </a:cubicBezTo>
                  <a:cubicBezTo>
                    <a:pt x="1" y="6373"/>
                    <a:pt x="25" y="6469"/>
                    <a:pt x="96" y="6516"/>
                  </a:cubicBezTo>
                  <a:cubicBezTo>
                    <a:pt x="120" y="6540"/>
                    <a:pt x="144" y="6540"/>
                    <a:pt x="168" y="6540"/>
                  </a:cubicBezTo>
                  <a:cubicBezTo>
                    <a:pt x="215" y="6540"/>
                    <a:pt x="263" y="6516"/>
                    <a:pt x="311" y="6469"/>
                  </a:cubicBezTo>
                  <a:cubicBezTo>
                    <a:pt x="1551" y="4584"/>
                    <a:pt x="2290" y="2414"/>
                    <a:pt x="2505" y="148"/>
                  </a:cubicBezTo>
                  <a:cubicBezTo>
                    <a:pt x="2505" y="77"/>
                    <a:pt x="2434" y="5"/>
                    <a:pt x="2362" y="5"/>
                  </a:cubicBezTo>
                  <a:cubicBezTo>
                    <a:pt x="2349" y="2"/>
                    <a:pt x="2337" y="1"/>
                    <a:pt x="2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3"/>
            <p:cNvSpPr/>
            <p:nvPr/>
          </p:nvSpPr>
          <p:spPr>
            <a:xfrm rot="-9611498">
              <a:off x="3304610" y="2794199"/>
              <a:ext cx="185489" cy="41403"/>
            </a:xfrm>
            <a:custGeom>
              <a:avLst/>
              <a:gdLst/>
              <a:ahLst/>
              <a:cxnLst/>
              <a:rect l="l" t="t" r="r" b="b"/>
              <a:pathLst>
                <a:path w="7419" h="1656" extrusionOk="0">
                  <a:moveTo>
                    <a:pt x="5850" y="0"/>
                  </a:moveTo>
                  <a:cubicBezTo>
                    <a:pt x="4312" y="0"/>
                    <a:pt x="1869" y="203"/>
                    <a:pt x="96" y="1370"/>
                  </a:cubicBezTo>
                  <a:cubicBezTo>
                    <a:pt x="25" y="1417"/>
                    <a:pt x="1" y="1513"/>
                    <a:pt x="48" y="1584"/>
                  </a:cubicBezTo>
                  <a:cubicBezTo>
                    <a:pt x="72" y="1632"/>
                    <a:pt x="120" y="1656"/>
                    <a:pt x="168" y="1656"/>
                  </a:cubicBezTo>
                  <a:cubicBezTo>
                    <a:pt x="215" y="1656"/>
                    <a:pt x="239" y="1632"/>
                    <a:pt x="263" y="1608"/>
                  </a:cubicBezTo>
                  <a:cubicBezTo>
                    <a:pt x="1950" y="504"/>
                    <a:pt x="4336" y="307"/>
                    <a:pt x="5838" y="307"/>
                  </a:cubicBezTo>
                  <a:cubicBezTo>
                    <a:pt x="6673" y="307"/>
                    <a:pt x="7234" y="368"/>
                    <a:pt x="7251" y="368"/>
                  </a:cubicBezTo>
                  <a:cubicBezTo>
                    <a:pt x="7347" y="368"/>
                    <a:pt x="7418" y="320"/>
                    <a:pt x="7418" y="225"/>
                  </a:cubicBezTo>
                  <a:cubicBezTo>
                    <a:pt x="7418" y="153"/>
                    <a:pt x="7371" y="82"/>
                    <a:pt x="7299" y="58"/>
                  </a:cubicBezTo>
                  <a:cubicBezTo>
                    <a:pt x="7233" y="58"/>
                    <a:pt x="6670" y="0"/>
                    <a:pt x="5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3"/>
            <p:cNvSpPr/>
            <p:nvPr/>
          </p:nvSpPr>
          <p:spPr>
            <a:xfrm rot="-9611498">
              <a:off x="3186525" y="2687446"/>
              <a:ext cx="36403" cy="184313"/>
            </a:xfrm>
            <a:custGeom>
              <a:avLst/>
              <a:gdLst/>
              <a:ahLst/>
              <a:cxnLst/>
              <a:rect l="l" t="t" r="r" b="b"/>
              <a:pathLst>
                <a:path w="1456" h="7372" extrusionOk="0">
                  <a:moveTo>
                    <a:pt x="436" y="1"/>
                  </a:moveTo>
                  <a:cubicBezTo>
                    <a:pt x="335" y="1"/>
                    <a:pt x="234" y="94"/>
                    <a:pt x="311" y="217"/>
                  </a:cubicBezTo>
                  <a:cubicBezTo>
                    <a:pt x="1145" y="2483"/>
                    <a:pt x="1050" y="4963"/>
                    <a:pt x="24" y="7157"/>
                  </a:cubicBezTo>
                  <a:cubicBezTo>
                    <a:pt x="1" y="7229"/>
                    <a:pt x="24" y="7324"/>
                    <a:pt x="96" y="7348"/>
                  </a:cubicBezTo>
                  <a:cubicBezTo>
                    <a:pt x="120" y="7372"/>
                    <a:pt x="144" y="7372"/>
                    <a:pt x="168" y="7372"/>
                  </a:cubicBezTo>
                  <a:cubicBezTo>
                    <a:pt x="215" y="7372"/>
                    <a:pt x="287" y="7324"/>
                    <a:pt x="311" y="7277"/>
                  </a:cubicBezTo>
                  <a:cubicBezTo>
                    <a:pt x="1360" y="5011"/>
                    <a:pt x="1455" y="2435"/>
                    <a:pt x="573" y="98"/>
                  </a:cubicBezTo>
                  <a:cubicBezTo>
                    <a:pt x="547" y="29"/>
                    <a:pt x="492" y="1"/>
                    <a:pt x="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3"/>
            <p:cNvSpPr/>
            <p:nvPr/>
          </p:nvSpPr>
          <p:spPr>
            <a:xfrm rot="-9611498">
              <a:off x="3197440" y="2876076"/>
              <a:ext cx="196014" cy="25227"/>
            </a:xfrm>
            <a:custGeom>
              <a:avLst/>
              <a:gdLst/>
              <a:ahLst/>
              <a:cxnLst/>
              <a:rect l="l" t="t" r="r" b="b"/>
              <a:pathLst>
                <a:path w="7840" h="1009" extrusionOk="0">
                  <a:moveTo>
                    <a:pt x="3138" y="0"/>
                  </a:moveTo>
                  <a:cubicBezTo>
                    <a:pt x="2072" y="0"/>
                    <a:pt x="993" y="153"/>
                    <a:pt x="120" y="601"/>
                  </a:cubicBezTo>
                  <a:cubicBezTo>
                    <a:pt x="24" y="649"/>
                    <a:pt x="0" y="721"/>
                    <a:pt x="48" y="792"/>
                  </a:cubicBezTo>
                  <a:cubicBezTo>
                    <a:pt x="65" y="844"/>
                    <a:pt x="120" y="883"/>
                    <a:pt x="175" y="883"/>
                  </a:cubicBezTo>
                  <a:cubicBezTo>
                    <a:pt x="197" y="883"/>
                    <a:pt x="219" y="877"/>
                    <a:pt x="239" y="864"/>
                  </a:cubicBezTo>
                  <a:cubicBezTo>
                    <a:pt x="1056" y="452"/>
                    <a:pt x="2078" y="310"/>
                    <a:pt x="3097" y="310"/>
                  </a:cubicBezTo>
                  <a:cubicBezTo>
                    <a:pt x="5320" y="310"/>
                    <a:pt x="7528" y="983"/>
                    <a:pt x="7561" y="983"/>
                  </a:cubicBezTo>
                  <a:lnTo>
                    <a:pt x="7609" y="983"/>
                  </a:lnTo>
                  <a:lnTo>
                    <a:pt x="7609" y="1007"/>
                  </a:lnTo>
                  <a:cubicBezTo>
                    <a:pt x="7616" y="1008"/>
                    <a:pt x="7624" y="1008"/>
                    <a:pt x="7631" y="1008"/>
                  </a:cubicBezTo>
                  <a:cubicBezTo>
                    <a:pt x="7803" y="1008"/>
                    <a:pt x="7839" y="743"/>
                    <a:pt x="7656" y="697"/>
                  </a:cubicBezTo>
                  <a:cubicBezTo>
                    <a:pt x="7527" y="665"/>
                    <a:pt x="5361" y="0"/>
                    <a:pt x="3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3"/>
            <p:cNvSpPr/>
            <p:nvPr/>
          </p:nvSpPr>
          <p:spPr>
            <a:xfrm rot="-9611498">
              <a:off x="3070559" y="2731226"/>
              <a:ext cx="76956" cy="174038"/>
            </a:xfrm>
            <a:custGeom>
              <a:avLst/>
              <a:gdLst/>
              <a:ahLst/>
              <a:cxnLst/>
              <a:rect l="l" t="t" r="r" b="b"/>
              <a:pathLst>
                <a:path w="3078" h="6961" extrusionOk="0">
                  <a:moveTo>
                    <a:pt x="169" y="1"/>
                  </a:moveTo>
                  <a:cubicBezTo>
                    <a:pt x="136" y="1"/>
                    <a:pt x="102" y="14"/>
                    <a:pt x="72" y="44"/>
                  </a:cubicBezTo>
                  <a:cubicBezTo>
                    <a:pt x="0" y="92"/>
                    <a:pt x="0" y="187"/>
                    <a:pt x="48" y="235"/>
                  </a:cubicBezTo>
                  <a:cubicBezTo>
                    <a:pt x="72" y="282"/>
                    <a:pt x="2743" y="3550"/>
                    <a:pt x="1288" y="6770"/>
                  </a:cubicBezTo>
                  <a:cubicBezTo>
                    <a:pt x="1264" y="6841"/>
                    <a:pt x="1288" y="6937"/>
                    <a:pt x="1384" y="6960"/>
                  </a:cubicBezTo>
                  <a:lnTo>
                    <a:pt x="1431" y="6960"/>
                  </a:lnTo>
                  <a:cubicBezTo>
                    <a:pt x="1479" y="6960"/>
                    <a:pt x="1551" y="6937"/>
                    <a:pt x="1575" y="6889"/>
                  </a:cubicBezTo>
                  <a:cubicBezTo>
                    <a:pt x="3077" y="3526"/>
                    <a:pt x="310" y="92"/>
                    <a:pt x="287" y="68"/>
                  </a:cubicBezTo>
                  <a:cubicBezTo>
                    <a:pt x="259" y="26"/>
                    <a:pt x="215"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3"/>
            <p:cNvSpPr/>
            <p:nvPr/>
          </p:nvSpPr>
          <p:spPr>
            <a:xfrm rot="-9611498">
              <a:off x="3121546" y="2915136"/>
              <a:ext cx="175913" cy="54229"/>
            </a:xfrm>
            <a:custGeom>
              <a:avLst/>
              <a:gdLst/>
              <a:ahLst/>
              <a:cxnLst/>
              <a:rect l="l" t="t" r="r" b="b"/>
              <a:pathLst>
                <a:path w="7036" h="2169" extrusionOk="0">
                  <a:moveTo>
                    <a:pt x="1075" y="1"/>
                  </a:moveTo>
                  <a:cubicBezTo>
                    <a:pt x="752" y="1"/>
                    <a:pt x="439" y="29"/>
                    <a:pt x="143" y="93"/>
                  </a:cubicBezTo>
                  <a:cubicBezTo>
                    <a:pt x="48" y="93"/>
                    <a:pt x="0" y="165"/>
                    <a:pt x="24" y="260"/>
                  </a:cubicBezTo>
                  <a:cubicBezTo>
                    <a:pt x="48" y="332"/>
                    <a:pt x="119" y="379"/>
                    <a:pt x="191" y="379"/>
                  </a:cubicBezTo>
                  <a:cubicBezTo>
                    <a:pt x="456" y="325"/>
                    <a:pt x="736" y="301"/>
                    <a:pt x="1026" y="301"/>
                  </a:cubicBezTo>
                  <a:cubicBezTo>
                    <a:pt x="3531" y="301"/>
                    <a:pt x="6755" y="2123"/>
                    <a:pt x="6797" y="2144"/>
                  </a:cubicBezTo>
                  <a:cubicBezTo>
                    <a:pt x="6821" y="2168"/>
                    <a:pt x="6845" y="2168"/>
                    <a:pt x="6869" y="2168"/>
                  </a:cubicBezTo>
                  <a:cubicBezTo>
                    <a:pt x="6917" y="2168"/>
                    <a:pt x="6964" y="2144"/>
                    <a:pt x="6988" y="2097"/>
                  </a:cubicBezTo>
                  <a:cubicBezTo>
                    <a:pt x="7036" y="2025"/>
                    <a:pt x="7012" y="1930"/>
                    <a:pt x="6941" y="1882"/>
                  </a:cubicBezTo>
                  <a:cubicBezTo>
                    <a:pt x="6792" y="1797"/>
                    <a:pt x="3634" y="1"/>
                    <a:pt x="10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3"/>
            <p:cNvSpPr/>
            <p:nvPr/>
          </p:nvSpPr>
          <p:spPr>
            <a:xfrm rot="-9611498">
              <a:off x="2564252" y="2823370"/>
              <a:ext cx="557791" cy="630996"/>
            </a:xfrm>
            <a:custGeom>
              <a:avLst/>
              <a:gdLst/>
              <a:ahLst/>
              <a:cxnLst/>
              <a:rect l="l" t="t" r="r" b="b"/>
              <a:pathLst>
                <a:path w="22310" h="25238" extrusionOk="0">
                  <a:moveTo>
                    <a:pt x="21730" y="1"/>
                  </a:moveTo>
                  <a:cubicBezTo>
                    <a:pt x="21623" y="1"/>
                    <a:pt x="21512" y="43"/>
                    <a:pt x="21418" y="144"/>
                  </a:cubicBezTo>
                  <a:lnTo>
                    <a:pt x="5319" y="16934"/>
                  </a:lnTo>
                  <a:cubicBezTo>
                    <a:pt x="5319" y="16934"/>
                    <a:pt x="0" y="21538"/>
                    <a:pt x="5987" y="24829"/>
                  </a:cubicBezTo>
                  <a:cubicBezTo>
                    <a:pt x="5987" y="24829"/>
                    <a:pt x="6471" y="25237"/>
                    <a:pt x="7248" y="25237"/>
                  </a:cubicBezTo>
                  <a:cubicBezTo>
                    <a:pt x="8367" y="25237"/>
                    <a:pt x="10094" y="24389"/>
                    <a:pt x="11854" y="20250"/>
                  </a:cubicBezTo>
                  <a:lnTo>
                    <a:pt x="22133" y="668"/>
                  </a:lnTo>
                  <a:cubicBezTo>
                    <a:pt x="22309" y="335"/>
                    <a:pt x="22032" y="1"/>
                    <a:pt x="217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3"/>
            <p:cNvSpPr/>
            <p:nvPr/>
          </p:nvSpPr>
          <p:spPr>
            <a:xfrm rot="-9611498">
              <a:off x="3024698" y="2931879"/>
              <a:ext cx="65555" cy="75055"/>
            </a:xfrm>
            <a:custGeom>
              <a:avLst/>
              <a:gdLst/>
              <a:ahLst/>
              <a:cxnLst/>
              <a:rect l="l" t="t" r="r" b="b"/>
              <a:pathLst>
                <a:path w="2622" h="3002" extrusionOk="0">
                  <a:moveTo>
                    <a:pt x="645" y="1"/>
                  </a:moveTo>
                  <a:cubicBezTo>
                    <a:pt x="497" y="1"/>
                    <a:pt x="357" y="69"/>
                    <a:pt x="263" y="183"/>
                  </a:cubicBezTo>
                  <a:cubicBezTo>
                    <a:pt x="144" y="302"/>
                    <a:pt x="72" y="493"/>
                    <a:pt x="48" y="660"/>
                  </a:cubicBezTo>
                  <a:cubicBezTo>
                    <a:pt x="1" y="1232"/>
                    <a:pt x="144" y="1781"/>
                    <a:pt x="478" y="2234"/>
                  </a:cubicBezTo>
                  <a:cubicBezTo>
                    <a:pt x="668" y="2544"/>
                    <a:pt x="931" y="2782"/>
                    <a:pt x="1241" y="2925"/>
                  </a:cubicBezTo>
                  <a:cubicBezTo>
                    <a:pt x="1355" y="2977"/>
                    <a:pt x="1497" y="3002"/>
                    <a:pt x="1643" y="3002"/>
                  </a:cubicBezTo>
                  <a:cubicBezTo>
                    <a:pt x="2111" y="3002"/>
                    <a:pt x="2622" y="2742"/>
                    <a:pt x="2386" y="2234"/>
                  </a:cubicBezTo>
                  <a:cubicBezTo>
                    <a:pt x="2290" y="2019"/>
                    <a:pt x="1933" y="1828"/>
                    <a:pt x="1789" y="1637"/>
                  </a:cubicBezTo>
                  <a:cubicBezTo>
                    <a:pt x="1551" y="1351"/>
                    <a:pt x="1384" y="1017"/>
                    <a:pt x="1265" y="683"/>
                  </a:cubicBezTo>
                  <a:cubicBezTo>
                    <a:pt x="1145" y="397"/>
                    <a:pt x="1050" y="87"/>
                    <a:pt x="764" y="16"/>
                  </a:cubicBezTo>
                  <a:cubicBezTo>
                    <a:pt x="724" y="6"/>
                    <a:pt x="684"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3" name="Google Shape;1593;p33"/>
          <p:cNvSpPr/>
          <p:nvPr/>
        </p:nvSpPr>
        <p:spPr>
          <a:xfrm>
            <a:off x="3417125" y="2497575"/>
            <a:ext cx="915000" cy="572700"/>
          </a:xfrm>
          <a:prstGeom prst="rightArrow">
            <a:avLst>
              <a:gd name="adj1" fmla="val 50000"/>
              <a:gd name="adj2" fmla="val 50000"/>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7"/>
        <p:cNvGrpSpPr/>
        <p:nvPr/>
      </p:nvGrpSpPr>
      <p:grpSpPr>
        <a:xfrm>
          <a:off x="0" y="0"/>
          <a:ext cx="0" cy="0"/>
          <a:chOff x="0" y="0"/>
          <a:chExt cx="0" cy="0"/>
        </a:xfrm>
      </p:grpSpPr>
      <p:sp>
        <p:nvSpPr>
          <p:cNvPr id="1598" name="Google Shape;1598;p34"/>
          <p:cNvSpPr txBox="1">
            <a:spLocks noGrp="1"/>
          </p:cNvSpPr>
          <p:nvPr>
            <p:ph type="title"/>
          </p:nvPr>
        </p:nvSpPr>
        <p:spPr>
          <a:xfrm>
            <a:off x="0" y="99578"/>
            <a:ext cx="945213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COSA FARE PER RIDURRE IL DANNO INDIRETTO?</a:t>
            </a:r>
            <a:endParaRPr sz="2400" dirty="0"/>
          </a:p>
        </p:txBody>
      </p:sp>
      <p:sp>
        <p:nvSpPr>
          <p:cNvPr id="1599" name="Google Shape;1599;p34"/>
          <p:cNvSpPr txBox="1"/>
          <p:nvPr/>
        </p:nvSpPr>
        <p:spPr>
          <a:xfrm>
            <a:off x="870550" y="3429825"/>
            <a:ext cx="2209200" cy="694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400" b="1">
                <a:solidFill>
                  <a:schemeClr val="accent4"/>
                </a:solidFill>
                <a:latin typeface="Roboto Slab"/>
                <a:ea typeface="Roboto Slab"/>
                <a:cs typeface="Roboto Slab"/>
                <a:sym typeface="Roboto Slab"/>
              </a:rPr>
              <a:t>RECENSIONI POSITIVE</a:t>
            </a:r>
            <a:endParaRPr sz="2400" b="1">
              <a:solidFill>
                <a:schemeClr val="accent4"/>
              </a:solidFill>
              <a:latin typeface="Roboto Slab"/>
              <a:ea typeface="Roboto Slab"/>
              <a:cs typeface="Roboto Slab"/>
              <a:sym typeface="Roboto Slab"/>
            </a:endParaRPr>
          </a:p>
        </p:txBody>
      </p:sp>
      <p:sp>
        <p:nvSpPr>
          <p:cNvPr id="1600" name="Google Shape;1600;p34"/>
          <p:cNvSpPr txBox="1"/>
          <p:nvPr/>
        </p:nvSpPr>
        <p:spPr>
          <a:xfrm>
            <a:off x="2324475" y="1288475"/>
            <a:ext cx="4364700" cy="5148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400" b="1" dirty="0">
                <a:solidFill>
                  <a:schemeClr val="accent4"/>
                </a:solidFill>
                <a:latin typeface="Roboto Slab"/>
                <a:ea typeface="Roboto Slab"/>
                <a:cs typeface="Roboto Slab"/>
                <a:sym typeface="Roboto Slab"/>
              </a:rPr>
              <a:t>DIVENTARE MULTICANALE</a:t>
            </a:r>
            <a:endParaRPr sz="2400" b="1" dirty="0">
              <a:solidFill>
                <a:schemeClr val="accent4"/>
              </a:solidFill>
              <a:latin typeface="Roboto Slab"/>
              <a:ea typeface="Roboto Slab"/>
              <a:cs typeface="Roboto Slab"/>
              <a:sym typeface="Roboto Slab"/>
            </a:endParaRPr>
          </a:p>
        </p:txBody>
      </p:sp>
      <p:sp>
        <p:nvSpPr>
          <p:cNvPr id="1601" name="Google Shape;1601;p34"/>
          <p:cNvSpPr txBox="1"/>
          <p:nvPr/>
        </p:nvSpPr>
        <p:spPr>
          <a:xfrm>
            <a:off x="3467475" y="1667275"/>
            <a:ext cx="2529000" cy="694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accent5"/>
                </a:solidFill>
                <a:latin typeface="Roboto"/>
                <a:ea typeface="Roboto"/>
                <a:cs typeface="Roboto"/>
                <a:sym typeface="Roboto"/>
              </a:rPr>
              <a:t>Farci conoscere sempre di più attraverso i social network (sempre più utilizzati oggi) come Instagram, Facebook)</a:t>
            </a:r>
            <a:endParaRPr sz="1200">
              <a:solidFill>
                <a:schemeClr val="accent5"/>
              </a:solidFill>
              <a:latin typeface="Roboto"/>
              <a:ea typeface="Roboto"/>
              <a:cs typeface="Roboto"/>
              <a:sym typeface="Roboto"/>
            </a:endParaRPr>
          </a:p>
        </p:txBody>
      </p:sp>
      <p:sp>
        <p:nvSpPr>
          <p:cNvPr id="1602" name="Google Shape;1602;p34"/>
          <p:cNvSpPr txBox="1"/>
          <p:nvPr/>
        </p:nvSpPr>
        <p:spPr>
          <a:xfrm>
            <a:off x="870538" y="3944625"/>
            <a:ext cx="2209200" cy="694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accent5"/>
                </a:solidFill>
                <a:latin typeface="Roboto"/>
                <a:ea typeface="Roboto"/>
                <a:cs typeface="Roboto"/>
                <a:sym typeface="Roboto"/>
              </a:rPr>
              <a:t>Incitare i clienti che soggiornano nell’agriturismo a lasciare una recensione positiva </a:t>
            </a:r>
            <a:endParaRPr sz="1200">
              <a:solidFill>
                <a:schemeClr val="accent5"/>
              </a:solidFill>
              <a:latin typeface="Roboto"/>
              <a:ea typeface="Roboto"/>
              <a:cs typeface="Roboto"/>
              <a:sym typeface="Roboto"/>
            </a:endParaRPr>
          </a:p>
        </p:txBody>
      </p:sp>
      <p:sp>
        <p:nvSpPr>
          <p:cNvPr id="1603" name="Google Shape;1603;p34"/>
          <p:cNvSpPr txBox="1"/>
          <p:nvPr/>
        </p:nvSpPr>
        <p:spPr>
          <a:xfrm>
            <a:off x="5034776" y="3519675"/>
            <a:ext cx="3818100" cy="5148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400" b="1">
                <a:solidFill>
                  <a:schemeClr val="accent4"/>
                </a:solidFill>
                <a:latin typeface="Roboto Slab"/>
                <a:ea typeface="Roboto Slab"/>
                <a:cs typeface="Roboto Slab"/>
                <a:sym typeface="Roboto Slab"/>
              </a:rPr>
              <a:t>VALORIZZARE I NOSTRI PUNTI DI FORZA</a:t>
            </a:r>
            <a:endParaRPr sz="2400" b="1">
              <a:solidFill>
                <a:schemeClr val="accent4"/>
              </a:solidFill>
              <a:latin typeface="Roboto Slab"/>
              <a:ea typeface="Roboto Slab"/>
              <a:cs typeface="Roboto Slab"/>
              <a:sym typeface="Roboto Slab"/>
            </a:endParaRPr>
          </a:p>
        </p:txBody>
      </p:sp>
      <p:sp>
        <p:nvSpPr>
          <p:cNvPr id="1604" name="Google Shape;1604;p34"/>
          <p:cNvSpPr txBox="1"/>
          <p:nvPr/>
        </p:nvSpPr>
        <p:spPr>
          <a:xfrm>
            <a:off x="6064438" y="3944625"/>
            <a:ext cx="2209200" cy="694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accent5"/>
                </a:solidFill>
                <a:latin typeface="Roboto"/>
                <a:ea typeface="Roboto"/>
                <a:cs typeface="Roboto"/>
                <a:sym typeface="Roboto"/>
              </a:rPr>
              <a:t>Valorizzare il più possibile i nostri punti di forza descritti in precedenza</a:t>
            </a:r>
            <a:endParaRPr sz="1200">
              <a:solidFill>
                <a:schemeClr val="accent5"/>
              </a:solidFill>
              <a:latin typeface="Roboto"/>
              <a:ea typeface="Roboto"/>
              <a:cs typeface="Roboto"/>
              <a:sym typeface="Roboto"/>
            </a:endParaRPr>
          </a:p>
        </p:txBody>
      </p:sp>
      <p:sp>
        <p:nvSpPr>
          <p:cNvPr id="1605" name="Google Shape;1605;p34"/>
          <p:cNvSpPr txBox="1"/>
          <p:nvPr/>
        </p:nvSpPr>
        <p:spPr>
          <a:xfrm>
            <a:off x="1374089" y="2530713"/>
            <a:ext cx="1202100" cy="76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6000">
                <a:solidFill>
                  <a:srgbClr val="C0A719"/>
                </a:solidFill>
                <a:latin typeface="Roboto Slab ExtraBold"/>
                <a:ea typeface="Roboto Slab ExtraBold"/>
                <a:cs typeface="Roboto Slab ExtraBold"/>
                <a:sym typeface="Roboto Slab ExtraBold"/>
              </a:rPr>
              <a:t>1</a:t>
            </a:r>
            <a:endParaRPr sz="6000">
              <a:solidFill>
                <a:srgbClr val="C0A719"/>
              </a:solidFill>
              <a:latin typeface="Roboto Slab ExtraBold"/>
              <a:ea typeface="Roboto Slab ExtraBold"/>
              <a:cs typeface="Roboto Slab ExtraBold"/>
              <a:sym typeface="Roboto Slab ExtraBold"/>
            </a:endParaRPr>
          </a:p>
        </p:txBody>
      </p:sp>
      <p:sp>
        <p:nvSpPr>
          <p:cNvPr id="1606" name="Google Shape;1606;p34"/>
          <p:cNvSpPr txBox="1"/>
          <p:nvPr/>
        </p:nvSpPr>
        <p:spPr>
          <a:xfrm>
            <a:off x="3971039" y="2530713"/>
            <a:ext cx="1202100" cy="76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6000">
                <a:solidFill>
                  <a:srgbClr val="C0A719"/>
                </a:solidFill>
                <a:latin typeface="Roboto Slab ExtraBold"/>
                <a:ea typeface="Roboto Slab ExtraBold"/>
                <a:cs typeface="Roboto Slab ExtraBold"/>
                <a:sym typeface="Roboto Slab ExtraBold"/>
              </a:rPr>
              <a:t>2</a:t>
            </a:r>
            <a:endParaRPr sz="6000">
              <a:solidFill>
                <a:srgbClr val="C0A719"/>
              </a:solidFill>
              <a:latin typeface="Roboto Slab ExtraBold"/>
              <a:ea typeface="Roboto Slab ExtraBold"/>
              <a:cs typeface="Roboto Slab ExtraBold"/>
              <a:sym typeface="Roboto Slab ExtraBold"/>
            </a:endParaRPr>
          </a:p>
        </p:txBody>
      </p:sp>
      <p:sp>
        <p:nvSpPr>
          <p:cNvPr id="1607" name="Google Shape;1607;p34"/>
          <p:cNvSpPr txBox="1"/>
          <p:nvPr/>
        </p:nvSpPr>
        <p:spPr>
          <a:xfrm>
            <a:off x="6567989" y="2530713"/>
            <a:ext cx="1202100" cy="76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6000">
                <a:solidFill>
                  <a:srgbClr val="C0A719"/>
                </a:solidFill>
                <a:latin typeface="Roboto Slab ExtraBold"/>
                <a:ea typeface="Roboto Slab ExtraBold"/>
                <a:cs typeface="Roboto Slab ExtraBold"/>
                <a:sym typeface="Roboto Slab ExtraBold"/>
              </a:rPr>
              <a:t>3</a:t>
            </a:r>
            <a:endParaRPr sz="6000">
              <a:solidFill>
                <a:srgbClr val="C0A719"/>
              </a:solidFill>
              <a:latin typeface="Roboto Slab ExtraBold"/>
              <a:ea typeface="Roboto Slab ExtraBold"/>
              <a:cs typeface="Roboto Slab ExtraBold"/>
              <a:sym typeface="Roboto Slab ExtraBold"/>
            </a:endParaRPr>
          </a:p>
        </p:txBody>
      </p:sp>
      <p:cxnSp>
        <p:nvCxnSpPr>
          <p:cNvPr id="1608" name="Google Shape;1608;p34"/>
          <p:cNvCxnSpPr>
            <a:stCxn id="1605" idx="3"/>
            <a:endCxn id="1606" idx="1"/>
          </p:cNvCxnSpPr>
          <p:nvPr/>
        </p:nvCxnSpPr>
        <p:spPr>
          <a:xfrm>
            <a:off x="2576189" y="2913663"/>
            <a:ext cx="1395000" cy="0"/>
          </a:xfrm>
          <a:prstGeom prst="straightConnector1">
            <a:avLst/>
          </a:prstGeom>
          <a:noFill/>
          <a:ln w="19050" cap="flat" cmpd="sng">
            <a:solidFill>
              <a:schemeClr val="accent3"/>
            </a:solidFill>
            <a:prstDash val="solid"/>
            <a:round/>
            <a:headEnd type="none" w="med" len="med"/>
            <a:tailEnd type="none" w="med" len="med"/>
          </a:ln>
        </p:spPr>
      </p:cxnSp>
      <p:cxnSp>
        <p:nvCxnSpPr>
          <p:cNvPr id="1609" name="Google Shape;1609;p34"/>
          <p:cNvCxnSpPr>
            <a:stCxn id="1606" idx="3"/>
            <a:endCxn id="1607" idx="1"/>
          </p:cNvCxnSpPr>
          <p:nvPr/>
        </p:nvCxnSpPr>
        <p:spPr>
          <a:xfrm>
            <a:off x="5173139" y="2913663"/>
            <a:ext cx="1395000" cy="0"/>
          </a:xfrm>
          <a:prstGeom prst="straightConnector1">
            <a:avLst/>
          </a:prstGeom>
          <a:noFill/>
          <a:ln w="19050" cap="flat" cmpd="sng">
            <a:solidFill>
              <a:schemeClr val="accent3"/>
            </a:solidFill>
            <a:prstDash val="solid"/>
            <a:round/>
            <a:headEnd type="none" w="med" len="med"/>
            <a:tailEnd type="none" w="med" len="med"/>
          </a:ln>
        </p:spPr>
      </p:cxnSp>
      <p:sp>
        <p:nvSpPr>
          <p:cNvPr id="1610" name="Google Shape;1610;p34"/>
          <p:cNvSpPr/>
          <p:nvPr/>
        </p:nvSpPr>
        <p:spPr>
          <a:xfrm rot="792043" flipH="1">
            <a:off x="6024629" y="1088664"/>
            <a:ext cx="2999992" cy="1392697"/>
          </a:xfrm>
          <a:custGeom>
            <a:avLst/>
            <a:gdLst/>
            <a:ahLst/>
            <a:cxnLst/>
            <a:rect l="l" t="t" r="r" b="b"/>
            <a:pathLst>
              <a:path w="13618" h="6322" extrusionOk="0">
                <a:moveTo>
                  <a:pt x="378" y="0"/>
                </a:moveTo>
                <a:cubicBezTo>
                  <a:pt x="251" y="0"/>
                  <a:pt x="125" y="9"/>
                  <a:pt x="0" y="27"/>
                </a:cubicBezTo>
                <a:lnTo>
                  <a:pt x="0" y="2907"/>
                </a:lnTo>
                <a:cubicBezTo>
                  <a:pt x="3592" y="4928"/>
                  <a:pt x="8855" y="5344"/>
                  <a:pt x="13017" y="6311"/>
                </a:cubicBezTo>
                <a:cubicBezTo>
                  <a:pt x="13048" y="6318"/>
                  <a:pt x="13078" y="6322"/>
                  <a:pt x="13107" y="6322"/>
                </a:cubicBezTo>
                <a:cubicBezTo>
                  <a:pt x="13425" y="6322"/>
                  <a:pt x="13617" y="5913"/>
                  <a:pt x="13359" y="5673"/>
                </a:cubicBezTo>
                <a:cubicBezTo>
                  <a:pt x="12395" y="4751"/>
                  <a:pt x="11073" y="3942"/>
                  <a:pt x="9846" y="3942"/>
                </a:cubicBezTo>
                <a:cubicBezTo>
                  <a:pt x="9707" y="3942"/>
                  <a:pt x="9568" y="3953"/>
                  <a:pt x="9432" y="3975"/>
                </a:cubicBezTo>
                <a:cubicBezTo>
                  <a:pt x="9550" y="2814"/>
                  <a:pt x="8551" y="2085"/>
                  <a:pt x="7588" y="2085"/>
                </a:cubicBezTo>
                <a:cubicBezTo>
                  <a:pt x="7237" y="2085"/>
                  <a:pt x="6891" y="2182"/>
                  <a:pt x="6606" y="2390"/>
                </a:cubicBezTo>
                <a:cubicBezTo>
                  <a:pt x="6586" y="1672"/>
                  <a:pt x="6498" y="806"/>
                  <a:pt x="5840" y="377"/>
                </a:cubicBezTo>
                <a:cubicBezTo>
                  <a:pt x="5567" y="225"/>
                  <a:pt x="5241" y="151"/>
                  <a:pt x="4909" y="151"/>
                </a:cubicBezTo>
                <a:cubicBezTo>
                  <a:pt x="4124" y="151"/>
                  <a:pt x="3312" y="566"/>
                  <a:pt x="3128" y="1350"/>
                </a:cubicBezTo>
                <a:cubicBezTo>
                  <a:pt x="2506" y="590"/>
                  <a:pt x="1419" y="0"/>
                  <a:pt x="3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1" name="Google Shape;1611;p34"/>
          <p:cNvGrpSpPr/>
          <p:nvPr/>
        </p:nvGrpSpPr>
        <p:grpSpPr>
          <a:xfrm>
            <a:off x="-465579" y="1464251"/>
            <a:ext cx="1244992" cy="1341242"/>
            <a:chOff x="-465579" y="1464251"/>
            <a:chExt cx="1244992" cy="1341242"/>
          </a:xfrm>
        </p:grpSpPr>
        <p:sp>
          <p:nvSpPr>
            <p:cNvPr id="1612" name="Google Shape;1612;p34"/>
            <p:cNvSpPr/>
            <p:nvPr/>
          </p:nvSpPr>
          <p:spPr>
            <a:xfrm rot="-1824454">
              <a:off x="-230024" y="1627321"/>
              <a:ext cx="615189" cy="1097995"/>
            </a:xfrm>
            <a:custGeom>
              <a:avLst/>
              <a:gdLst/>
              <a:ahLst/>
              <a:cxnLst/>
              <a:rect l="l" t="t" r="r" b="b"/>
              <a:pathLst>
                <a:path w="15944" h="25240" extrusionOk="0">
                  <a:moveTo>
                    <a:pt x="13038" y="0"/>
                  </a:moveTo>
                  <a:cubicBezTo>
                    <a:pt x="11105" y="0"/>
                    <a:pt x="8744" y="1029"/>
                    <a:pt x="7739" y="5570"/>
                  </a:cubicBezTo>
                  <a:cubicBezTo>
                    <a:pt x="7739" y="5570"/>
                    <a:pt x="7119" y="9195"/>
                    <a:pt x="3589" y="13322"/>
                  </a:cubicBezTo>
                  <a:cubicBezTo>
                    <a:pt x="220" y="17287"/>
                    <a:pt x="0" y="25239"/>
                    <a:pt x="9895" y="25239"/>
                  </a:cubicBezTo>
                  <a:cubicBezTo>
                    <a:pt x="10296" y="25239"/>
                    <a:pt x="10714" y="25226"/>
                    <a:pt x="11149" y="25199"/>
                  </a:cubicBezTo>
                  <a:lnTo>
                    <a:pt x="15943" y="705"/>
                  </a:lnTo>
                  <a:cubicBezTo>
                    <a:pt x="15943" y="705"/>
                    <a:pt x="14638" y="0"/>
                    <a:pt x="130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4"/>
            <p:cNvSpPr/>
            <p:nvPr/>
          </p:nvSpPr>
          <p:spPr>
            <a:xfrm rot="-1824454">
              <a:off x="-112786" y="1557632"/>
              <a:ext cx="663536" cy="1083901"/>
            </a:xfrm>
            <a:custGeom>
              <a:avLst/>
              <a:gdLst/>
              <a:ahLst/>
              <a:cxnLst/>
              <a:rect l="l" t="t" r="r" b="b"/>
              <a:pathLst>
                <a:path w="17197" h="24916" extrusionOk="0">
                  <a:moveTo>
                    <a:pt x="10644" y="1"/>
                  </a:moveTo>
                  <a:cubicBezTo>
                    <a:pt x="9305" y="1"/>
                    <a:pt x="7883" y="630"/>
                    <a:pt x="6941" y="1850"/>
                  </a:cubicBezTo>
                  <a:cubicBezTo>
                    <a:pt x="5462" y="3758"/>
                    <a:pt x="5557" y="6405"/>
                    <a:pt x="4746" y="8647"/>
                  </a:cubicBezTo>
                  <a:cubicBezTo>
                    <a:pt x="3482" y="12058"/>
                    <a:pt x="0" y="14729"/>
                    <a:pt x="48" y="18354"/>
                  </a:cubicBezTo>
                  <a:cubicBezTo>
                    <a:pt x="72" y="20787"/>
                    <a:pt x="1765" y="22981"/>
                    <a:pt x="3959" y="24031"/>
                  </a:cubicBezTo>
                  <a:cubicBezTo>
                    <a:pt x="5248" y="24653"/>
                    <a:pt x="6679" y="24915"/>
                    <a:pt x="8123" y="24915"/>
                  </a:cubicBezTo>
                  <a:cubicBezTo>
                    <a:pt x="9112" y="24915"/>
                    <a:pt x="10107" y="24792"/>
                    <a:pt x="11067" y="24579"/>
                  </a:cubicBezTo>
                  <a:cubicBezTo>
                    <a:pt x="12832" y="24174"/>
                    <a:pt x="14620" y="23434"/>
                    <a:pt x="15694" y="21979"/>
                  </a:cubicBezTo>
                  <a:cubicBezTo>
                    <a:pt x="17196" y="19881"/>
                    <a:pt x="16886" y="16995"/>
                    <a:pt x="16051" y="14562"/>
                  </a:cubicBezTo>
                  <a:cubicBezTo>
                    <a:pt x="15241" y="12105"/>
                    <a:pt x="14048" y="9720"/>
                    <a:pt x="14024" y="7144"/>
                  </a:cubicBezTo>
                  <a:cubicBezTo>
                    <a:pt x="14024" y="5904"/>
                    <a:pt x="14310" y="4664"/>
                    <a:pt x="14215" y="3424"/>
                  </a:cubicBezTo>
                  <a:cubicBezTo>
                    <a:pt x="14052" y="1111"/>
                    <a:pt x="12422" y="1"/>
                    <a:pt x="10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4"/>
            <p:cNvSpPr/>
            <p:nvPr/>
          </p:nvSpPr>
          <p:spPr>
            <a:xfrm rot="-1824454">
              <a:off x="149556" y="2254690"/>
              <a:ext cx="150672" cy="341449"/>
            </a:xfrm>
            <a:custGeom>
              <a:avLst/>
              <a:gdLst/>
              <a:ahLst/>
              <a:cxnLst/>
              <a:rect l="l" t="t" r="r" b="b"/>
              <a:pathLst>
                <a:path w="3905" h="7849" extrusionOk="0">
                  <a:moveTo>
                    <a:pt x="1522" y="1"/>
                  </a:moveTo>
                  <a:cubicBezTo>
                    <a:pt x="1471" y="1"/>
                    <a:pt x="1424" y="33"/>
                    <a:pt x="1408" y="96"/>
                  </a:cubicBezTo>
                  <a:cubicBezTo>
                    <a:pt x="1336" y="215"/>
                    <a:pt x="0" y="3030"/>
                    <a:pt x="954" y="5391"/>
                  </a:cubicBezTo>
                  <a:cubicBezTo>
                    <a:pt x="1408" y="6512"/>
                    <a:pt x="2314" y="7323"/>
                    <a:pt x="3626" y="7824"/>
                  </a:cubicBezTo>
                  <a:lnTo>
                    <a:pt x="3673" y="7824"/>
                  </a:lnTo>
                  <a:lnTo>
                    <a:pt x="3673" y="7848"/>
                  </a:lnTo>
                  <a:cubicBezTo>
                    <a:pt x="3681" y="7849"/>
                    <a:pt x="3688" y="7849"/>
                    <a:pt x="3696" y="7849"/>
                  </a:cubicBezTo>
                  <a:cubicBezTo>
                    <a:pt x="3868" y="7849"/>
                    <a:pt x="3904" y="7583"/>
                    <a:pt x="3721" y="7538"/>
                  </a:cubicBezTo>
                  <a:cubicBezTo>
                    <a:pt x="2481" y="7084"/>
                    <a:pt x="1646" y="6321"/>
                    <a:pt x="1217" y="5272"/>
                  </a:cubicBezTo>
                  <a:cubicBezTo>
                    <a:pt x="334" y="3030"/>
                    <a:pt x="1670" y="239"/>
                    <a:pt x="1670" y="215"/>
                  </a:cubicBezTo>
                  <a:cubicBezTo>
                    <a:pt x="1694" y="144"/>
                    <a:pt x="1670" y="49"/>
                    <a:pt x="1598" y="25"/>
                  </a:cubicBezTo>
                  <a:cubicBezTo>
                    <a:pt x="1575" y="9"/>
                    <a:pt x="1548"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4"/>
            <p:cNvSpPr/>
            <p:nvPr/>
          </p:nvSpPr>
          <p:spPr>
            <a:xfrm rot="-1824454">
              <a:off x="172759" y="2080411"/>
              <a:ext cx="403130" cy="413227"/>
            </a:xfrm>
            <a:custGeom>
              <a:avLst/>
              <a:gdLst/>
              <a:ahLst/>
              <a:cxnLst/>
              <a:rect l="l" t="t" r="r" b="b"/>
              <a:pathLst>
                <a:path w="10448" h="9499" extrusionOk="0">
                  <a:moveTo>
                    <a:pt x="5224" y="0"/>
                  </a:moveTo>
                  <a:cubicBezTo>
                    <a:pt x="4007" y="0"/>
                    <a:pt x="2791" y="459"/>
                    <a:pt x="1861" y="1378"/>
                  </a:cubicBezTo>
                  <a:cubicBezTo>
                    <a:pt x="1" y="3238"/>
                    <a:pt x="1" y="6243"/>
                    <a:pt x="1861" y="8103"/>
                  </a:cubicBezTo>
                  <a:cubicBezTo>
                    <a:pt x="2791" y="9034"/>
                    <a:pt x="4007" y="9499"/>
                    <a:pt x="5224" y="9499"/>
                  </a:cubicBezTo>
                  <a:cubicBezTo>
                    <a:pt x="6440" y="9499"/>
                    <a:pt x="7657" y="9034"/>
                    <a:pt x="8587" y="8103"/>
                  </a:cubicBezTo>
                  <a:cubicBezTo>
                    <a:pt x="10447" y="6243"/>
                    <a:pt x="10447" y="3238"/>
                    <a:pt x="8587" y="1378"/>
                  </a:cubicBezTo>
                  <a:cubicBezTo>
                    <a:pt x="7657" y="459"/>
                    <a:pt x="6440" y="0"/>
                    <a:pt x="5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4"/>
            <p:cNvSpPr/>
            <p:nvPr/>
          </p:nvSpPr>
          <p:spPr>
            <a:xfrm rot="-1824454">
              <a:off x="359449" y="2107239"/>
              <a:ext cx="123277" cy="140599"/>
            </a:xfrm>
            <a:custGeom>
              <a:avLst/>
              <a:gdLst/>
              <a:ahLst/>
              <a:cxnLst/>
              <a:rect l="l" t="t" r="r" b="b"/>
              <a:pathLst>
                <a:path w="3195" h="3232" extrusionOk="0">
                  <a:moveTo>
                    <a:pt x="940" y="0"/>
                  </a:moveTo>
                  <a:cubicBezTo>
                    <a:pt x="437" y="0"/>
                    <a:pt x="0" y="303"/>
                    <a:pt x="70" y="1015"/>
                  </a:cubicBezTo>
                  <a:cubicBezTo>
                    <a:pt x="189" y="1922"/>
                    <a:pt x="1358" y="2041"/>
                    <a:pt x="1835" y="2685"/>
                  </a:cubicBezTo>
                  <a:cubicBezTo>
                    <a:pt x="1960" y="2894"/>
                    <a:pt x="2141" y="3231"/>
                    <a:pt x="2408" y="3231"/>
                  </a:cubicBezTo>
                  <a:cubicBezTo>
                    <a:pt x="2446" y="3231"/>
                    <a:pt x="2485" y="3224"/>
                    <a:pt x="2526" y="3210"/>
                  </a:cubicBezTo>
                  <a:cubicBezTo>
                    <a:pt x="3194" y="2423"/>
                    <a:pt x="2622" y="1039"/>
                    <a:pt x="1954" y="419"/>
                  </a:cubicBezTo>
                  <a:cubicBezTo>
                    <a:pt x="1687" y="152"/>
                    <a:pt x="1297" y="0"/>
                    <a:pt x="9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7" name="Google Shape;1617;p34"/>
          <p:cNvGrpSpPr/>
          <p:nvPr/>
        </p:nvGrpSpPr>
        <p:grpSpPr>
          <a:xfrm>
            <a:off x="7587565" y="1633981"/>
            <a:ext cx="1140309" cy="1001791"/>
            <a:chOff x="2473840" y="2528419"/>
            <a:chExt cx="1140309" cy="1001791"/>
          </a:xfrm>
        </p:grpSpPr>
        <p:sp>
          <p:nvSpPr>
            <p:cNvPr id="1618" name="Google Shape;1618;p34"/>
            <p:cNvSpPr/>
            <p:nvPr/>
          </p:nvSpPr>
          <p:spPr>
            <a:xfrm rot="-9611498">
              <a:off x="3031309" y="2603144"/>
              <a:ext cx="520813" cy="457008"/>
            </a:xfrm>
            <a:custGeom>
              <a:avLst/>
              <a:gdLst/>
              <a:ahLst/>
              <a:cxnLst/>
              <a:rect l="l" t="t" r="r" b="b"/>
              <a:pathLst>
                <a:path w="20831" h="18279" extrusionOk="0">
                  <a:moveTo>
                    <a:pt x="13023" y="1"/>
                  </a:moveTo>
                  <a:cubicBezTo>
                    <a:pt x="11577" y="1"/>
                    <a:pt x="10799" y="799"/>
                    <a:pt x="13144" y="2060"/>
                  </a:cubicBezTo>
                  <a:cubicBezTo>
                    <a:pt x="12631" y="1955"/>
                    <a:pt x="10370" y="1611"/>
                    <a:pt x="8573" y="1611"/>
                  </a:cubicBezTo>
                  <a:cubicBezTo>
                    <a:pt x="7111" y="1611"/>
                    <a:pt x="5956" y="1839"/>
                    <a:pt x="6299" y="2609"/>
                  </a:cubicBezTo>
                  <a:cubicBezTo>
                    <a:pt x="7706" y="3801"/>
                    <a:pt x="9423" y="4588"/>
                    <a:pt x="11236" y="4851"/>
                  </a:cubicBezTo>
                  <a:cubicBezTo>
                    <a:pt x="10655" y="4814"/>
                    <a:pt x="10062" y="4792"/>
                    <a:pt x="9464" y="4792"/>
                  </a:cubicBezTo>
                  <a:cubicBezTo>
                    <a:pt x="7334" y="4792"/>
                    <a:pt x="5140" y="5068"/>
                    <a:pt x="3222" y="5924"/>
                  </a:cubicBezTo>
                  <a:cubicBezTo>
                    <a:pt x="2960" y="6043"/>
                    <a:pt x="2769" y="6258"/>
                    <a:pt x="2697" y="6520"/>
                  </a:cubicBezTo>
                  <a:cubicBezTo>
                    <a:pt x="2295" y="7870"/>
                    <a:pt x="5685" y="8437"/>
                    <a:pt x="7381" y="8437"/>
                  </a:cubicBezTo>
                  <a:cubicBezTo>
                    <a:pt x="7694" y="8437"/>
                    <a:pt x="7948" y="8418"/>
                    <a:pt x="8111" y="8381"/>
                  </a:cubicBezTo>
                  <a:lnTo>
                    <a:pt x="8111" y="8381"/>
                  </a:lnTo>
                  <a:cubicBezTo>
                    <a:pt x="5512" y="9048"/>
                    <a:pt x="2173" y="9168"/>
                    <a:pt x="694" y="11744"/>
                  </a:cubicBezTo>
                  <a:cubicBezTo>
                    <a:pt x="0" y="13197"/>
                    <a:pt x="1800" y="13678"/>
                    <a:pt x="3369" y="13678"/>
                  </a:cubicBezTo>
                  <a:cubicBezTo>
                    <a:pt x="4065" y="13678"/>
                    <a:pt x="4716" y="13584"/>
                    <a:pt x="5082" y="13437"/>
                  </a:cubicBezTo>
                  <a:lnTo>
                    <a:pt x="5082" y="13437"/>
                  </a:lnTo>
                  <a:cubicBezTo>
                    <a:pt x="1366" y="16935"/>
                    <a:pt x="1129" y="18279"/>
                    <a:pt x="2288" y="18279"/>
                  </a:cubicBezTo>
                  <a:cubicBezTo>
                    <a:pt x="3792" y="18279"/>
                    <a:pt x="7647" y="16018"/>
                    <a:pt x="9304" y="13270"/>
                  </a:cubicBezTo>
                  <a:lnTo>
                    <a:pt x="9304" y="13270"/>
                  </a:lnTo>
                  <a:cubicBezTo>
                    <a:pt x="7612" y="16560"/>
                    <a:pt x="7552" y="17771"/>
                    <a:pt x="8184" y="17771"/>
                  </a:cubicBezTo>
                  <a:cubicBezTo>
                    <a:pt x="9168" y="17771"/>
                    <a:pt x="11832" y="14830"/>
                    <a:pt x="12619" y="12231"/>
                  </a:cubicBezTo>
                  <a:lnTo>
                    <a:pt x="12619" y="12231"/>
                  </a:lnTo>
                  <a:cubicBezTo>
                    <a:pt x="12259" y="14472"/>
                    <a:pt x="12572" y="15352"/>
                    <a:pt x="13144" y="15352"/>
                  </a:cubicBezTo>
                  <a:cubicBezTo>
                    <a:pt x="14163" y="15352"/>
                    <a:pt x="16005" y="12549"/>
                    <a:pt x="16308" y="9675"/>
                  </a:cubicBezTo>
                  <a:lnTo>
                    <a:pt x="16308" y="9675"/>
                  </a:lnTo>
                  <a:cubicBezTo>
                    <a:pt x="16556" y="11267"/>
                    <a:pt x="16983" y="11909"/>
                    <a:pt x="17447" y="11909"/>
                  </a:cubicBezTo>
                  <a:cubicBezTo>
                    <a:pt x="18946" y="11909"/>
                    <a:pt x="20830" y="5209"/>
                    <a:pt x="18296" y="2227"/>
                  </a:cubicBezTo>
                  <a:cubicBezTo>
                    <a:pt x="18391" y="438"/>
                    <a:pt x="15911" y="963"/>
                    <a:pt x="14646" y="295"/>
                  </a:cubicBezTo>
                  <a:cubicBezTo>
                    <a:pt x="14093" y="95"/>
                    <a:pt x="13519" y="1"/>
                    <a:pt x="130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4"/>
            <p:cNvSpPr/>
            <p:nvPr/>
          </p:nvSpPr>
          <p:spPr>
            <a:xfrm rot="-9611498">
              <a:off x="3128894" y="2644251"/>
              <a:ext cx="329199" cy="353051"/>
            </a:xfrm>
            <a:custGeom>
              <a:avLst/>
              <a:gdLst/>
              <a:ahLst/>
              <a:cxnLst/>
              <a:rect l="l" t="t" r="r" b="b"/>
              <a:pathLst>
                <a:path w="13167" h="14121" extrusionOk="0">
                  <a:moveTo>
                    <a:pt x="13013" y="0"/>
                  </a:moveTo>
                  <a:cubicBezTo>
                    <a:pt x="12961" y="0"/>
                    <a:pt x="12911" y="27"/>
                    <a:pt x="12880" y="73"/>
                  </a:cubicBezTo>
                  <a:cubicBezTo>
                    <a:pt x="8658" y="6322"/>
                    <a:pt x="144" y="13787"/>
                    <a:pt x="72" y="13859"/>
                  </a:cubicBezTo>
                  <a:cubicBezTo>
                    <a:pt x="1" y="13906"/>
                    <a:pt x="1" y="14002"/>
                    <a:pt x="49" y="14073"/>
                  </a:cubicBezTo>
                  <a:cubicBezTo>
                    <a:pt x="72" y="14097"/>
                    <a:pt x="120" y="14121"/>
                    <a:pt x="168" y="14121"/>
                  </a:cubicBezTo>
                  <a:cubicBezTo>
                    <a:pt x="192" y="14121"/>
                    <a:pt x="239" y="14097"/>
                    <a:pt x="263" y="14073"/>
                  </a:cubicBezTo>
                  <a:cubicBezTo>
                    <a:pt x="335" y="14002"/>
                    <a:pt x="8897" y="6513"/>
                    <a:pt x="13119" y="240"/>
                  </a:cubicBezTo>
                  <a:cubicBezTo>
                    <a:pt x="13166" y="168"/>
                    <a:pt x="13166" y="73"/>
                    <a:pt x="13095" y="25"/>
                  </a:cubicBezTo>
                  <a:cubicBezTo>
                    <a:pt x="13069" y="8"/>
                    <a:pt x="13041" y="0"/>
                    <a:pt x="13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4"/>
            <p:cNvSpPr/>
            <p:nvPr/>
          </p:nvSpPr>
          <p:spPr>
            <a:xfrm rot="-9611498">
              <a:off x="3292564" y="2671403"/>
              <a:ext cx="62655" cy="163537"/>
            </a:xfrm>
            <a:custGeom>
              <a:avLst/>
              <a:gdLst/>
              <a:ahLst/>
              <a:cxnLst/>
              <a:rect l="l" t="t" r="r" b="b"/>
              <a:pathLst>
                <a:path w="2506" h="6541" extrusionOk="0">
                  <a:moveTo>
                    <a:pt x="2326" y="1"/>
                  </a:moveTo>
                  <a:cubicBezTo>
                    <a:pt x="2249" y="1"/>
                    <a:pt x="2195" y="65"/>
                    <a:pt x="2195" y="148"/>
                  </a:cubicBezTo>
                  <a:cubicBezTo>
                    <a:pt x="2004" y="2342"/>
                    <a:pt x="1265" y="4465"/>
                    <a:pt x="48" y="6302"/>
                  </a:cubicBezTo>
                  <a:cubicBezTo>
                    <a:pt x="1" y="6373"/>
                    <a:pt x="25" y="6469"/>
                    <a:pt x="96" y="6516"/>
                  </a:cubicBezTo>
                  <a:cubicBezTo>
                    <a:pt x="120" y="6540"/>
                    <a:pt x="144" y="6540"/>
                    <a:pt x="168" y="6540"/>
                  </a:cubicBezTo>
                  <a:cubicBezTo>
                    <a:pt x="215" y="6540"/>
                    <a:pt x="263" y="6516"/>
                    <a:pt x="311" y="6469"/>
                  </a:cubicBezTo>
                  <a:cubicBezTo>
                    <a:pt x="1551" y="4584"/>
                    <a:pt x="2290" y="2414"/>
                    <a:pt x="2505" y="148"/>
                  </a:cubicBezTo>
                  <a:cubicBezTo>
                    <a:pt x="2505" y="77"/>
                    <a:pt x="2434" y="5"/>
                    <a:pt x="2362" y="5"/>
                  </a:cubicBezTo>
                  <a:cubicBezTo>
                    <a:pt x="2349" y="2"/>
                    <a:pt x="2337" y="1"/>
                    <a:pt x="2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4"/>
            <p:cNvSpPr/>
            <p:nvPr/>
          </p:nvSpPr>
          <p:spPr>
            <a:xfrm rot="-9611498">
              <a:off x="3304610" y="2794199"/>
              <a:ext cx="185489" cy="41403"/>
            </a:xfrm>
            <a:custGeom>
              <a:avLst/>
              <a:gdLst/>
              <a:ahLst/>
              <a:cxnLst/>
              <a:rect l="l" t="t" r="r" b="b"/>
              <a:pathLst>
                <a:path w="7419" h="1656" extrusionOk="0">
                  <a:moveTo>
                    <a:pt x="5850" y="0"/>
                  </a:moveTo>
                  <a:cubicBezTo>
                    <a:pt x="4312" y="0"/>
                    <a:pt x="1869" y="203"/>
                    <a:pt x="96" y="1370"/>
                  </a:cubicBezTo>
                  <a:cubicBezTo>
                    <a:pt x="25" y="1417"/>
                    <a:pt x="1" y="1513"/>
                    <a:pt x="48" y="1584"/>
                  </a:cubicBezTo>
                  <a:cubicBezTo>
                    <a:pt x="72" y="1632"/>
                    <a:pt x="120" y="1656"/>
                    <a:pt x="168" y="1656"/>
                  </a:cubicBezTo>
                  <a:cubicBezTo>
                    <a:pt x="215" y="1656"/>
                    <a:pt x="239" y="1632"/>
                    <a:pt x="263" y="1608"/>
                  </a:cubicBezTo>
                  <a:cubicBezTo>
                    <a:pt x="1950" y="504"/>
                    <a:pt x="4336" y="307"/>
                    <a:pt x="5838" y="307"/>
                  </a:cubicBezTo>
                  <a:cubicBezTo>
                    <a:pt x="6673" y="307"/>
                    <a:pt x="7234" y="368"/>
                    <a:pt x="7251" y="368"/>
                  </a:cubicBezTo>
                  <a:cubicBezTo>
                    <a:pt x="7347" y="368"/>
                    <a:pt x="7418" y="320"/>
                    <a:pt x="7418" y="225"/>
                  </a:cubicBezTo>
                  <a:cubicBezTo>
                    <a:pt x="7418" y="153"/>
                    <a:pt x="7371" y="82"/>
                    <a:pt x="7299" y="58"/>
                  </a:cubicBezTo>
                  <a:cubicBezTo>
                    <a:pt x="7233" y="58"/>
                    <a:pt x="6670" y="0"/>
                    <a:pt x="5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4"/>
            <p:cNvSpPr/>
            <p:nvPr/>
          </p:nvSpPr>
          <p:spPr>
            <a:xfrm rot="-9611498">
              <a:off x="3186525" y="2687446"/>
              <a:ext cx="36403" cy="184313"/>
            </a:xfrm>
            <a:custGeom>
              <a:avLst/>
              <a:gdLst/>
              <a:ahLst/>
              <a:cxnLst/>
              <a:rect l="l" t="t" r="r" b="b"/>
              <a:pathLst>
                <a:path w="1456" h="7372" extrusionOk="0">
                  <a:moveTo>
                    <a:pt x="436" y="1"/>
                  </a:moveTo>
                  <a:cubicBezTo>
                    <a:pt x="335" y="1"/>
                    <a:pt x="234" y="94"/>
                    <a:pt x="311" y="217"/>
                  </a:cubicBezTo>
                  <a:cubicBezTo>
                    <a:pt x="1145" y="2483"/>
                    <a:pt x="1050" y="4963"/>
                    <a:pt x="24" y="7157"/>
                  </a:cubicBezTo>
                  <a:cubicBezTo>
                    <a:pt x="1" y="7229"/>
                    <a:pt x="24" y="7324"/>
                    <a:pt x="96" y="7348"/>
                  </a:cubicBezTo>
                  <a:cubicBezTo>
                    <a:pt x="120" y="7372"/>
                    <a:pt x="144" y="7372"/>
                    <a:pt x="168" y="7372"/>
                  </a:cubicBezTo>
                  <a:cubicBezTo>
                    <a:pt x="215" y="7372"/>
                    <a:pt x="287" y="7324"/>
                    <a:pt x="311" y="7277"/>
                  </a:cubicBezTo>
                  <a:cubicBezTo>
                    <a:pt x="1360" y="5011"/>
                    <a:pt x="1455" y="2435"/>
                    <a:pt x="573" y="98"/>
                  </a:cubicBezTo>
                  <a:cubicBezTo>
                    <a:pt x="547" y="29"/>
                    <a:pt x="492" y="1"/>
                    <a:pt x="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4"/>
            <p:cNvSpPr/>
            <p:nvPr/>
          </p:nvSpPr>
          <p:spPr>
            <a:xfrm rot="-9611498">
              <a:off x="3197440" y="2876076"/>
              <a:ext cx="196014" cy="25227"/>
            </a:xfrm>
            <a:custGeom>
              <a:avLst/>
              <a:gdLst/>
              <a:ahLst/>
              <a:cxnLst/>
              <a:rect l="l" t="t" r="r" b="b"/>
              <a:pathLst>
                <a:path w="7840" h="1009" extrusionOk="0">
                  <a:moveTo>
                    <a:pt x="3138" y="0"/>
                  </a:moveTo>
                  <a:cubicBezTo>
                    <a:pt x="2072" y="0"/>
                    <a:pt x="993" y="153"/>
                    <a:pt x="120" y="601"/>
                  </a:cubicBezTo>
                  <a:cubicBezTo>
                    <a:pt x="24" y="649"/>
                    <a:pt x="0" y="721"/>
                    <a:pt x="48" y="792"/>
                  </a:cubicBezTo>
                  <a:cubicBezTo>
                    <a:pt x="65" y="844"/>
                    <a:pt x="120" y="883"/>
                    <a:pt x="175" y="883"/>
                  </a:cubicBezTo>
                  <a:cubicBezTo>
                    <a:pt x="197" y="883"/>
                    <a:pt x="219" y="877"/>
                    <a:pt x="239" y="864"/>
                  </a:cubicBezTo>
                  <a:cubicBezTo>
                    <a:pt x="1056" y="452"/>
                    <a:pt x="2078" y="310"/>
                    <a:pt x="3097" y="310"/>
                  </a:cubicBezTo>
                  <a:cubicBezTo>
                    <a:pt x="5320" y="310"/>
                    <a:pt x="7528" y="983"/>
                    <a:pt x="7561" y="983"/>
                  </a:cubicBezTo>
                  <a:lnTo>
                    <a:pt x="7609" y="983"/>
                  </a:lnTo>
                  <a:lnTo>
                    <a:pt x="7609" y="1007"/>
                  </a:lnTo>
                  <a:cubicBezTo>
                    <a:pt x="7616" y="1008"/>
                    <a:pt x="7624" y="1008"/>
                    <a:pt x="7631" y="1008"/>
                  </a:cubicBezTo>
                  <a:cubicBezTo>
                    <a:pt x="7803" y="1008"/>
                    <a:pt x="7839" y="743"/>
                    <a:pt x="7656" y="697"/>
                  </a:cubicBezTo>
                  <a:cubicBezTo>
                    <a:pt x="7527" y="665"/>
                    <a:pt x="5361" y="0"/>
                    <a:pt x="3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4"/>
            <p:cNvSpPr/>
            <p:nvPr/>
          </p:nvSpPr>
          <p:spPr>
            <a:xfrm rot="-9611498">
              <a:off x="3070559" y="2731226"/>
              <a:ext cx="76956" cy="174038"/>
            </a:xfrm>
            <a:custGeom>
              <a:avLst/>
              <a:gdLst/>
              <a:ahLst/>
              <a:cxnLst/>
              <a:rect l="l" t="t" r="r" b="b"/>
              <a:pathLst>
                <a:path w="3078" h="6961" extrusionOk="0">
                  <a:moveTo>
                    <a:pt x="169" y="1"/>
                  </a:moveTo>
                  <a:cubicBezTo>
                    <a:pt x="136" y="1"/>
                    <a:pt x="102" y="14"/>
                    <a:pt x="72" y="44"/>
                  </a:cubicBezTo>
                  <a:cubicBezTo>
                    <a:pt x="0" y="92"/>
                    <a:pt x="0" y="187"/>
                    <a:pt x="48" y="235"/>
                  </a:cubicBezTo>
                  <a:cubicBezTo>
                    <a:pt x="72" y="282"/>
                    <a:pt x="2743" y="3550"/>
                    <a:pt x="1288" y="6770"/>
                  </a:cubicBezTo>
                  <a:cubicBezTo>
                    <a:pt x="1264" y="6841"/>
                    <a:pt x="1288" y="6937"/>
                    <a:pt x="1384" y="6960"/>
                  </a:cubicBezTo>
                  <a:lnTo>
                    <a:pt x="1431" y="6960"/>
                  </a:lnTo>
                  <a:cubicBezTo>
                    <a:pt x="1479" y="6960"/>
                    <a:pt x="1551" y="6937"/>
                    <a:pt x="1575" y="6889"/>
                  </a:cubicBezTo>
                  <a:cubicBezTo>
                    <a:pt x="3077" y="3526"/>
                    <a:pt x="310" y="92"/>
                    <a:pt x="287" y="68"/>
                  </a:cubicBezTo>
                  <a:cubicBezTo>
                    <a:pt x="259" y="26"/>
                    <a:pt x="215"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4"/>
            <p:cNvSpPr/>
            <p:nvPr/>
          </p:nvSpPr>
          <p:spPr>
            <a:xfrm rot="-9611498">
              <a:off x="3121546" y="2915136"/>
              <a:ext cx="175913" cy="54229"/>
            </a:xfrm>
            <a:custGeom>
              <a:avLst/>
              <a:gdLst/>
              <a:ahLst/>
              <a:cxnLst/>
              <a:rect l="l" t="t" r="r" b="b"/>
              <a:pathLst>
                <a:path w="7036" h="2169" extrusionOk="0">
                  <a:moveTo>
                    <a:pt x="1075" y="1"/>
                  </a:moveTo>
                  <a:cubicBezTo>
                    <a:pt x="752" y="1"/>
                    <a:pt x="439" y="29"/>
                    <a:pt x="143" y="93"/>
                  </a:cubicBezTo>
                  <a:cubicBezTo>
                    <a:pt x="48" y="93"/>
                    <a:pt x="0" y="165"/>
                    <a:pt x="24" y="260"/>
                  </a:cubicBezTo>
                  <a:cubicBezTo>
                    <a:pt x="48" y="332"/>
                    <a:pt x="119" y="379"/>
                    <a:pt x="191" y="379"/>
                  </a:cubicBezTo>
                  <a:cubicBezTo>
                    <a:pt x="456" y="325"/>
                    <a:pt x="736" y="301"/>
                    <a:pt x="1026" y="301"/>
                  </a:cubicBezTo>
                  <a:cubicBezTo>
                    <a:pt x="3531" y="301"/>
                    <a:pt x="6755" y="2123"/>
                    <a:pt x="6797" y="2144"/>
                  </a:cubicBezTo>
                  <a:cubicBezTo>
                    <a:pt x="6821" y="2168"/>
                    <a:pt x="6845" y="2168"/>
                    <a:pt x="6869" y="2168"/>
                  </a:cubicBezTo>
                  <a:cubicBezTo>
                    <a:pt x="6917" y="2168"/>
                    <a:pt x="6964" y="2144"/>
                    <a:pt x="6988" y="2097"/>
                  </a:cubicBezTo>
                  <a:cubicBezTo>
                    <a:pt x="7036" y="2025"/>
                    <a:pt x="7012" y="1930"/>
                    <a:pt x="6941" y="1882"/>
                  </a:cubicBezTo>
                  <a:cubicBezTo>
                    <a:pt x="6792" y="1797"/>
                    <a:pt x="3634" y="1"/>
                    <a:pt x="10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4"/>
            <p:cNvSpPr/>
            <p:nvPr/>
          </p:nvSpPr>
          <p:spPr>
            <a:xfrm rot="-9611498">
              <a:off x="2564252" y="2823370"/>
              <a:ext cx="557791" cy="630996"/>
            </a:xfrm>
            <a:custGeom>
              <a:avLst/>
              <a:gdLst/>
              <a:ahLst/>
              <a:cxnLst/>
              <a:rect l="l" t="t" r="r" b="b"/>
              <a:pathLst>
                <a:path w="22310" h="25238" extrusionOk="0">
                  <a:moveTo>
                    <a:pt x="21730" y="1"/>
                  </a:moveTo>
                  <a:cubicBezTo>
                    <a:pt x="21623" y="1"/>
                    <a:pt x="21512" y="43"/>
                    <a:pt x="21418" y="144"/>
                  </a:cubicBezTo>
                  <a:lnTo>
                    <a:pt x="5319" y="16934"/>
                  </a:lnTo>
                  <a:cubicBezTo>
                    <a:pt x="5319" y="16934"/>
                    <a:pt x="0" y="21538"/>
                    <a:pt x="5987" y="24829"/>
                  </a:cubicBezTo>
                  <a:cubicBezTo>
                    <a:pt x="5987" y="24829"/>
                    <a:pt x="6471" y="25237"/>
                    <a:pt x="7248" y="25237"/>
                  </a:cubicBezTo>
                  <a:cubicBezTo>
                    <a:pt x="8367" y="25237"/>
                    <a:pt x="10094" y="24389"/>
                    <a:pt x="11854" y="20250"/>
                  </a:cubicBezTo>
                  <a:lnTo>
                    <a:pt x="22133" y="668"/>
                  </a:lnTo>
                  <a:cubicBezTo>
                    <a:pt x="22309" y="335"/>
                    <a:pt x="22032" y="1"/>
                    <a:pt x="217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4"/>
            <p:cNvSpPr/>
            <p:nvPr/>
          </p:nvSpPr>
          <p:spPr>
            <a:xfrm rot="-9611498">
              <a:off x="3024698" y="2931879"/>
              <a:ext cx="65555" cy="75055"/>
            </a:xfrm>
            <a:custGeom>
              <a:avLst/>
              <a:gdLst/>
              <a:ahLst/>
              <a:cxnLst/>
              <a:rect l="l" t="t" r="r" b="b"/>
              <a:pathLst>
                <a:path w="2622" h="3002" extrusionOk="0">
                  <a:moveTo>
                    <a:pt x="645" y="1"/>
                  </a:moveTo>
                  <a:cubicBezTo>
                    <a:pt x="497" y="1"/>
                    <a:pt x="357" y="69"/>
                    <a:pt x="263" y="183"/>
                  </a:cubicBezTo>
                  <a:cubicBezTo>
                    <a:pt x="144" y="302"/>
                    <a:pt x="72" y="493"/>
                    <a:pt x="48" y="660"/>
                  </a:cubicBezTo>
                  <a:cubicBezTo>
                    <a:pt x="1" y="1232"/>
                    <a:pt x="144" y="1781"/>
                    <a:pt x="478" y="2234"/>
                  </a:cubicBezTo>
                  <a:cubicBezTo>
                    <a:pt x="668" y="2544"/>
                    <a:pt x="931" y="2782"/>
                    <a:pt x="1241" y="2925"/>
                  </a:cubicBezTo>
                  <a:cubicBezTo>
                    <a:pt x="1355" y="2977"/>
                    <a:pt x="1497" y="3002"/>
                    <a:pt x="1643" y="3002"/>
                  </a:cubicBezTo>
                  <a:cubicBezTo>
                    <a:pt x="2111" y="3002"/>
                    <a:pt x="2622" y="2742"/>
                    <a:pt x="2386" y="2234"/>
                  </a:cubicBezTo>
                  <a:cubicBezTo>
                    <a:pt x="2290" y="2019"/>
                    <a:pt x="1933" y="1828"/>
                    <a:pt x="1789" y="1637"/>
                  </a:cubicBezTo>
                  <a:cubicBezTo>
                    <a:pt x="1551" y="1351"/>
                    <a:pt x="1384" y="1017"/>
                    <a:pt x="1265" y="683"/>
                  </a:cubicBezTo>
                  <a:cubicBezTo>
                    <a:pt x="1145" y="397"/>
                    <a:pt x="1050" y="87"/>
                    <a:pt x="764" y="16"/>
                  </a:cubicBezTo>
                  <a:cubicBezTo>
                    <a:pt x="724" y="6"/>
                    <a:pt x="684"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sp>
        <p:nvSpPr>
          <p:cNvPr id="1632" name="Google Shape;1632;p35"/>
          <p:cNvSpPr txBox="1">
            <a:spLocks noGrp="1"/>
          </p:cNvSpPr>
          <p:nvPr>
            <p:ph type="title"/>
          </p:nvPr>
        </p:nvSpPr>
        <p:spPr>
          <a:xfrm>
            <a:off x="563989" y="368115"/>
            <a:ext cx="7901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CONCLUSIONI</a:t>
            </a:r>
            <a:endParaRPr dirty="0"/>
          </a:p>
        </p:txBody>
      </p:sp>
      <p:sp>
        <p:nvSpPr>
          <p:cNvPr id="1633" name="Google Shape;1633;p35"/>
          <p:cNvSpPr txBox="1">
            <a:spLocks noGrp="1"/>
          </p:cNvSpPr>
          <p:nvPr>
            <p:ph type="body" idx="1"/>
          </p:nvPr>
        </p:nvSpPr>
        <p:spPr>
          <a:xfrm>
            <a:off x="579302" y="848419"/>
            <a:ext cx="7901700" cy="345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Può capitare che si verifichi un incidente in un’attività, ma è importante prestare attenzione ai piccoli gesti che possono prevenirli:</a:t>
            </a:r>
            <a:endParaRPr dirty="0"/>
          </a:p>
          <a:p>
            <a:pPr marL="0" lvl="0" indent="0" algn="l" rtl="0">
              <a:spcBef>
                <a:spcPts val="1000"/>
              </a:spcBef>
              <a:spcAft>
                <a:spcPts val="0"/>
              </a:spcAft>
              <a:buNone/>
            </a:pPr>
            <a:r>
              <a:rPr lang="en" dirty="0"/>
              <a:t>-</a:t>
            </a:r>
            <a:r>
              <a:rPr lang="en" b="1" dirty="0"/>
              <a:t>chiudere sempre i cancelli precedenti alle stalle o alle zone adibite agli animali</a:t>
            </a:r>
            <a:endParaRPr b="1" dirty="0"/>
          </a:p>
          <a:p>
            <a:pPr marL="0" lvl="0" indent="0" algn="l" rtl="0">
              <a:spcBef>
                <a:spcPts val="1000"/>
              </a:spcBef>
              <a:spcAft>
                <a:spcPts val="0"/>
              </a:spcAft>
              <a:buNone/>
            </a:pPr>
            <a:r>
              <a:rPr lang="en" b="1" dirty="0"/>
              <a:t>-ribadire in anticipo ai genitori di non lasciare da soli i bambini in giro per l’agriturismo</a:t>
            </a:r>
          </a:p>
          <a:p>
            <a:pPr marL="0" lvl="0" indent="0" algn="l" rtl="0">
              <a:spcBef>
                <a:spcPts val="1000"/>
              </a:spcBef>
              <a:spcAft>
                <a:spcPts val="0"/>
              </a:spcAft>
              <a:buNone/>
            </a:pPr>
            <a:r>
              <a:rPr lang="en" b="1" dirty="0"/>
              <a:t>- </a:t>
            </a:r>
            <a:r>
              <a:rPr lang="it-IT" b="1" dirty="0"/>
              <a:t>A</a:t>
            </a:r>
            <a:r>
              <a:rPr lang="en" b="1" dirty="0"/>
              <a:t>vere una copertura assicurativa per suddividere con altri il peso dei danni eventuali</a:t>
            </a:r>
            <a:endParaRPr b="1" dirty="0"/>
          </a:p>
          <a:p>
            <a:pPr marL="0" lvl="0" indent="0" algn="l" rtl="0">
              <a:spcBef>
                <a:spcPts val="1000"/>
              </a:spcBef>
              <a:spcAft>
                <a:spcPts val="0"/>
              </a:spcAft>
              <a:buNone/>
            </a:pPr>
            <a:endParaRPr dirty="0"/>
          </a:p>
        </p:txBody>
      </p:sp>
      <p:grpSp>
        <p:nvGrpSpPr>
          <p:cNvPr id="1634" name="Google Shape;1634;p35"/>
          <p:cNvGrpSpPr/>
          <p:nvPr/>
        </p:nvGrpSpPr>
        <p:grpSpPr>
          <a:xfrm>
            <a:off x="5519625" y="1407825"/>
            <a:ext cx="3061091" cy="3263732"/>
            <a:chOff x="4316475" y="670875"/>
            <a:chExt cx="3061091" cy="3263732"/>
          </a:xfrm>
        </p:grpSpPr>
        <p:sp>
          <p:nvSpPr>
            <p:cNvPr id="1635" name="Google Shape;1635;p35"/>
            <p:cNvSpPr/>
            <p:nvPr/>
          </p:nvSpPr>
          <p:spPr>
            <a:xfrm>
              <a:off x="4995150" y="1938407"/>
              <a:ext cx="551505" cy="1378763"/>
            </a:xfrm>
            <a:custGeom>
              <a:avLst/>
              <a:gdLst/>
              <a:ahLst/>
              <a:cxnLst/>
              <a:rect l="l" t="t" r="r" b="b"/>
              <a:pathLst>
                <a:path w="14656" h="36640" extrusionOk="0">
                  <a:moveTo>
                    <a:pt x="14656" y="1"/>
                  </a:moveTo>
                  <a:cubicBezTo>
                    <a:pt x="14655" y="1"/>
                    <a:pt x="5496" y="1249"/>
                    <a:pt x="0" y="20515"/>
                  </a:cubicBezTo>
                  <a:lnTo>
                    <a:pt x="853" y="36639"/>
                  </a:lnTo>
                  <a:lnTo>
                    <a:pt x="9823" y="27764"/>
                  </a:lnTo>
                  <a:lnTo>
                    <a:pt x="146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5"/>
            <p:cNvSpPr/>
            <p:nvPr/>
          </p:nvSpPr>
          <p:spPr>
            <a:xfrm>
              <a:off x="4687910" y="2503557"/>
              <a:ext cx="484373" cy="833354"/>
            </a:xfrm>
            <a:custGeom>
              <a:avLst/>
              <a:gdLst/>
              <a:ahLst/>
              <a:cxnLst/>
              <a:rect l="l" t="t" r="r" b="b"/>
              <a:pathLst>
                <a:path w="12872" h="22146" extrusionOk="0">
                  <a:moveTo>
                    <a:pt x="5638" y="1"/>
                  </a:moveTo>
                  <a:lnTo>
                    <a:pt x="1706" y="13219"/>
                  </a:lnTo>
                  <a:lnTo>
                    <a:pt x="711" y="10281"/>
                  </a:lnTo>
                  <a:lnTo>
                    <a:pt x="711" y="10281"/>
                  </a:lnTo>
                  <a:cubicBezTo>
                    <a:pt x="711" y="10282"/>
                    <a:pt x="0" y="12603"/>
                    <a:pt x="2527" y="18336"/>
                  </a:cubicBezTo>
                  <a:cubicBezTo>
                    <a:pt x="3879" y="21431"/>
                    <a:pt x="5657" y="22145"/>
                    <a:pt x="7010" y="22145"/>
                  </a:cubicBezTo>
                  <a:cubicBezTo>
                    <a:pt x="8170" y="22145"/>
                    <a:pt x="9018" y="21620"/>
                    <a:pt x="9018" y="21620"/>
                  </a:cubicBezTo>
                  <a:lnTo>
                    <a:pt x="12871" y="17814"/>
                  </a:lnTo>
                  <a:cubicBezTo>
                    <a:pt x="11639" y="9018"/>
                    <a:pt x="5638" y="1"/>
                    <a:pt x="56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5"/>
            <p:cNvSpPr/>
            <p:nvPr/>
          </p:nvSpPr>
          <p:spPr>
            <a:xfrm>
              <a:off x="4558956" y="2627771"/>
              <a:ext cx="197294" cy="373214"/>
            </a:xfrm>
            <a:custGeom>
              <a:avLst/>
              <a:gdLst/>
              <a:ahLst/>
              <a:cxnLst/>
              <a:rect l="l" t="t" r="r" b="b"/>
              <a:pathLst>
                <a:path w="5243" h="9918" extrusionOk="0">
                  <a:moveTo>
                    <a:pt x="3333" y="0"/>
                  </a:moveTo>
                  <a:lnTo>
                    <a:pt x="3333" y="0"/>
                  </a:lnTo>
                  <a:cubicBezTo>
                    <a:pt x="3332" y="0"/>
                    <a:pt x="3332" y="1"/>
                    <a:pt x="3333" y="2"/>
                  </a:cubicBezTo>
                  <a:lnTo>
                    <a:pt x="3333" y="2"/>
                  </a:lnTo>
                  <a:cubicBezTo>
                    <a:pt x="3333" y="1"/>
                    <a:pt x="3333" y="1"/>
                    <a:pt x="3333" y="0"/>
                  </a:cubicBezTo>
                  <a:close/>
                  <a:moveTo>
                    <a:pt x="3333" y="2"/>
                  </a:moveTo>
                  <a:cubicBezTo>
                    <a:pt x="3332" y="3302"/>
                    <a:pt x="0" y="5875"/>
                    <a:pt x="0" y="5875"/>
                  </a:cubicBezTo>
                  <a:cubicBezTo>
                    <a:pt x="1011" y="8497"/>
                    <a:pt x="5133" y="9918"/>
                    <a:pt x="5133" y="9918"/>
                  </a:cubicBezTo>
                  <a:cubicBezTo>
                    <a:pt x="5243" y="7098"/>
                    <a:pt x="3348" y="116"/>
                    <a:pt x="3333" y="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5"/>
            <p:cNvSpPr/>
            <p:nvPr/>
          </p:nvSpPr>
          <p:spPr>
            <a:xfrm>
              <a:off x="4752067" y="2503557"/>
              <a:ext cx="451711" cy="497431"/>
            </a:xfrm>
            <a:custGeom>
              <a:avLst/>
              <a:gdLst/>
              <a:ahLst/>
              <a:cxnLst/>
              <a:rect l="l" t="t" r="r" b="b"/>
              <a:pathLst>
                <a:path w="12004" h="13219" extrusionOk="0">
                  <a:moveTo>
                    <a:pt x="3949" y="1"/>
                  </a:moveTo>
                  <a:lnTo>
                    <a:pt x="1" y="13219"/>
                  </a:lnTo>
                  <a:cubicBezTo>
                    <a:pt x="1" y="13219"/>
                    <a:pt x="2278" y="11007"/>
                    <a:pt x="5218" y="11007"/>
                  </a:cubicBezTo>
                  <a:cubicBezTo>
                    <a:pt x="6368" y="11007"/>
                    <a:pt x="7620" y="11346"/>
                    <a:pt x="8876" y="12287"/>
                  </a:cubicBezTo>
                  <a:cubicBezTo>
                    <a:pt x="8876" y="12287"/>
                    <a:pt x="12003" y="5038"/>
                    <a:pt x="39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5"/>
            <p:cNvSpPr/>
            <p:nvPr/>
          </p:nvSpPr>
          <p:spPr>
            <a:xfrm>
              <a:off x="4747928" y="2499380"/>
              <a:ext cx="457016" cy="505183"/>
            </a:xfrm>
            <a:custGeom>
              <a:avLst/>
              <a:gdLst/>
              <a:ahLst/>
              <a:cxnLst/>
              <a:rect l="l" t="t" r="r" b="b"/>
              <a:pathLst>
                <a:path w="12145" h="13425" extrusionOk="0">
                  <a:moveTo>
                    <a:pt x="4052" y="0"/>
                  </a:moveTo>
                  <a:cubicBezTo>
                    <a:pt x="4018" y="0"/>
                    <a:pt x="3985" y="18"/>
                    <a:pt x="3964" y="48"/>
                  </a:cubicBezTo>
                  <a:cubicBezTo>
                    <a:pt x="3933" y="96"/>
                    <a:pt x="3948" y="159"/>
                    <a:pt x="3996" y="191"/>
                  </a:cubicBezTo>
                  <a:cubicBezTo>
                    <a:pt x="11339" y="4786"/>
                    <a:pt x="9286" y="11293"/>
                    <a:pt x="8939" y="12256"/>
                  </a:cubicBezTo>
                  <a:cubicBezTo>
                    <a:pt x="7701" y="11356"/>
                    <a:pt x="6469" y="11031"/>
                    <a:pt x="5333" y="11031"/>
                  </a:cubicBezTo>
                  <a:cubicBezTo>
                    <a:pt x="2381" y="11031"/>
                    <a:pt x="82" y="13228"/>
                    <a:pt x="48" y="13251"/>
                  </a:cubicBezTo>
                  <a:cubicBezTo>
                    <a:pt x="0" y="13298"/>
                    <a:pt x="0" y="13361"/>
                    <a:pt x="48" y="13393"/>
                  </a:cubicBezTo>
                  <a:cubicBezTo>
                    <a:pt x="64" y="13409"/>
                    <a:pt x="95" y="13425"/>
                    <a:pt x="111" y="13425"/>
                  </a:cubicBezTo>
                  <a:cubicBezTo>
                    <a:pt x="142" y="13425"/>
                    <a:pt x="174" y="13409"/>
                    <a:pt x="190" y="13393"/>
                  </a:cubicBezTo>
                  <a:cubicBezTo>
                    <a:pt x="213" y="13370"/>
                    <a:pt x="2465" y="11223"/>
                    <a:pt x="5341" y="11223"/>
                  </a:cubicBezTo>
                  <a:cubicBezTo>
                    <a:pt x="6472" y="11223"/>
                    <a:pt x="7698" y="11555"/>
                    <a:pt x="8923" y="12477"/>
                  </a:cubicBezTo>
                  <a:cubicBezTo>
                    <a:pt x="8942" y="12496"/>
                    <a:pt x="8960" y="12503"/>
                    <a:pt x="8979" y="12503"/>
                  </a:cubicBezTo>
                  <a:cubicBezTo>
                    <a:pt x="8992" y="12503"/>
                    <a:pt x="9005" y="12499"/>
                    <a:pt x="9018" y="12493"/>
                  </a:cubicBezTo>
                  <a:cubicBezTo>
                    <a:pt x="9034" y="12493"/>
                    <a:pt x="9065" y="12477"/>
                    <a:pt x="9081" y="12445"/>
                  </a:cubicBezTo>
                  <a:cubicBezTo>
                    <a:pt x="9113" y="12366"/>
                    <a:pt x="12145" y="5055"/>
                    <a:pt x="4106" y="17"/>
                  </a:cubicBezTo>
                  <a:cubicBezTo>
                    <a:pt x="4090" y="6"/>
                    <a:pt x="4071" y="0"/>
                    <a:pt x="40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5"/>
            <p:cNvSpPr/>
            <p:nvPr/>
          </p:nvSpPr>
          <p:spPr>
            <a:xfrm>
              <a:off x="4316475" y="1701834"/>
              <a:ext cx="583641" cy="1290860"/>
            </a:xfrm>
            <a:custGeom>
              <a:avLst/>
              <a:gdLst/>
              <a:ahLst/>
              <a:cxnLst/>
              <a:rect l="l" t="t" r="r" b="b"/>
              <a:pathLst>
                <a:path w="15510" h="34304" extrusionOk="0">
                  <a:moveTo>
                    <a:pt x="12299" y="4668"/>
                  </a:moveTo>
                  <a:cubicBezTo>
                    <a:pt x="12235" y="6039"/>
                    <a:pt x="12856" y="8041"/>
                    <a:pt x="12856" y="8041"/>
                  </a:cubicBezTo>
                  <a:cubicBezTo>
                    <a:pt x="10077" y="7630"/>
                    <a:pt x="9571" y="4772"/>
                    <a:pt x="9571" y="4772"/>
                  </a:cubicBezTo>
                  <a:lnTo>
                    <a:pt x="9571" y="4772"/>
                  </a:lnTo>
                  <a:cubicBezTo>
                    <a:pt x="10348" y="4914"/>
                    <a:pt x="10916" y="4971"/>
                    <a:pt x="11326" y="4971"/>
                  </a:cubicBezTo>
                  <a:cubicBezTo>
                    <a:pt x="11960" y="4971"/>
                    <a:pt x="12220" y="4835"/>
                    <a:pt x="12299" y="4668"/>
                  </a:cubicBezTo>
                  <a:close/>
                  <a:moveTo>
                    <a:pt x="3960" y="0"/>
                  </a:moveTo>
                  <a:cubicBezTo>
                    <a:pt x="3692" y="0"/>
                    <a:pt x="3423" y="188"/>
                    <a:pt x="3396" y="524"/>
                  </a:cubicBezTo>
                  <a:cubicBezTo>
                    <a:pt x="3286" y="2703"/>
                    <a:pt x="5892" y="6999"/>
                    <a:pt x="5892" y="6999"/>
                  </a:cubicBezTo>
                  <a:cubicBezTo>
                    <a:pt x="4107" y="5183"/>
                    <a:pt x="2449" y="3256"/>
                    <a:pt x="901" y="1234"/>
                  </a:cubicBezTo>
                  <a:cubicBezTo>
                    <a:pt x="814" y="1118"/>
                    <a:pt x="691" y="1066"/>
                    <a:pt x="569" y="1066"/>
                  </a:cubicBezTo>
                  <a:cubicBezTo>
                    <a:pt x="357" y="1066"/>
                    <a:pt x="147" y="1221"/>
                    <a:pt x="127" y="1471"/>
                  </a:cubicBezTo>
                  <a:cubicBezTo>
                    <a:pt x="1" y="3593"/>
                    <a:pt x="3387" y="7502"/>
                    <a:pt x="4136" y="8339"/>
                  </a:cubicBezTo>
                  <a:lnTo>
                    <a:pt x="4136" y="8339"/>
                  </a:lnTo>
                  <a:cubicBezTo>
                    <a:pt x="2516" y="6561"/>
                    <a:pt x="1516" y="5838"/>
                    <a:pt x="933" y="5562"/>
                  </a:cubicBezTo>
                  <a:cubicBezTo>
                    <a:pt x="857" y="5525"/>
                    <a:pt x="780" y="5508"/>
                    <a:pt x="707" y="5508"/>
                  </a:cubicBezTo>
                  <a:cubicBezTo>
                    <a:pt x="368" y="5508"/>
                    <a:pt x="95" y="5859"/>
                    <a:pt x="238" y="6209"/>
                  </a:cubicBezTo>
                  <a:cubicBezTo>
                    <a:pt x="1138" y="8309"/>
                    <a:pt x="6444" y="12826"/>
                    <a:pt x="6444" y="12826"/>
                  </a:cubicBezTo>
                  <a:cubicBezTo>
                    <a:pt x="9413" y="15748"/>
                    <a:pt x="9571" y="19680"/>
                    <a:pt x="9571" y="19680"/>
                  </a:cubicBezTo>
                  <a:lnTo>
                    <a:pt x="10061" y="31335"/>
                  </a:lnTo>
                  <a:cubicBezTo>
                    <a:pt x="10092" y="32298"/>
                    <a:pt x="10519" y="33214"/>
                    <a:pt x="11214" y="33893"/>
                  </a:cubicBezTo>
                  <a:lnTo>
                    <a:pt x="11640" y="34304"/>
                  </a:lnTo>
                  <a:lnTo>
                    <a:pt x="15509" y="21307"/>
                  </a:lnTo>
                  <a:lnTo>
                    <a:pt x="14356" y="16837"/>
                  </a:lnTo>
                  <a:cubicBezTo>
                    <a:pt x="15414" y="12352"/>
                    <a:pt x="15067" y="8973"/>
                    <a:pt x="14957" y="8120"/>
                  </a:cubicBezTo>
                  <a:cubicBezTo>
                    <a:pt x="14941" y="8009"/>
                    <a:pt x="14909" y="7883"/>
                    <a:pt x="14878" y="7772"/>
                  </a:cubicBezTo>
                  <a:cubicBezTo>
                    <a:pt x="13872" y="3621"/>
                    <a:pt x="13002" y="3460"/>
                    <a:pt x="12873" y="3460"/>
                  </a:cubicBezTo>
                  <a:cubicBezTo>
                    <a:pt x="12862" y="3460"/>
                    <a:pt x="12856" y="3461"/>
                    <a:pt x="12856" y="3461"/>
                  </a:cubicBezTo>
                  <a:cubicBezTo>
                    <a:pt x="12528" y="3592"/>
                    <a:pt x="12371" y="3964"/>
                    <a:pt x="12317" y="4442"/>
                  </a:cubicBezTo>
                  <a:lnTo>
                    <a:pt x="12317" y="4442"/>
                  </a:lnTo>
                  <a:cubicBezTo>
                    <a:pt x="12271" y="4242"/>
                    <a:pt x="12098" y="4061"/>
                    <a:pt x="12098" y="4061"/>
                  </a:cubicBezTo>
                  <a:cubicBezTo>
                    <a:pt x="11043" y="3050"/>
                    <a:pt x="10203" y="2686"/>
                    <a:pt x="9542" y="2686"/>
                  </a:cubicBezTo>
                  <a:cubicBezTo>
                    <a:pt x="7837" y="2686"/>
                    <a:pt x="7313" y="5104"/>
                    <a:pt x="7313" y="5104"/>
                  </a:cubicBezTo>
                  <a:cubicBezTo>
                    <a:pt x="7291" y="5107"/>
                    <a:pt x="7268" y="5109"/>
                    <a:pt x="7246" y="5109"/>
                  </a:cubicBezTo>
                  <a:cubicBezTo>
                    <a:pt x="6320" y="5109"/>
                    <a:pt x="5071" y="2015"/>
                    <a:pt x="4470" y="366"/>
                  </a:cubicBezTo>
                  <a:cubicBezTo>
                    <a:pt x="4380" y="116"/>
                    <a:pt x="4170" y="0"/>
                    <a:pt x="3960" y="0"/>
                  </a:cubicBezTo>
                  <a:close/>
                </a:path>
              </a:pathLst>
            </a:custGeom>
            <a:solidFill>
              <a:srgbClr val="FF9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5"/>
            <p:cNvSpPr/>
            <p:nvPr/>
          </p:nvSpPr>
          <p:spPr>
            <a:xfrm>
              <a:off x="4316475" y="1701834"/>
              <a:ext cx="583641" cy="1290860"/>
            </a:xfrm>
            <a:custGeom>
              <a:avLst/>
              <a:gdLst/>
              <a:ahLst/>
              <a:cxnLst/>
              <a:rect l="l" t="t" r="r" b="b"/>
              <a:pathLst>
                <a:path w="15510" h="34304" extrusionOk="0">
                  <a:moveTo>
                    <a:pt x="12299" y="4668"/>
                  </a:moveTo>
                  <a:cubicBezTo>
                    <a:pt x="12235" y="6039"/>
                    <a:pt x="12856" y="8041"/>
                    <a:pt x="12856" y="8041"/>
                  </a:cubicBezTo>
                  <a:cubicBezTo>
                    <a:pt x="10077" y="7630"/>
                    <a:pt x="9571" y="4772"/>
                    <a:pt x="9571" y="4772"/>
                  </a:cubicBezTo>
                  <a:lnTo>
                    <a:pt x="9571" y="4772"/>
                  </a:lnTo>
                  <a:cubicBezTo>
                    <a:pt x="10348" y="4914"/>
                    <a:pt x="10916" y="4971"/>
                    <a:pt x="11326" y="4971"/>
                  </a:cubicBezTo>
                  <a:cubicBezTo>
                    <a:pt x="11960" y="4971"/>
                    <a:pt x="12220" y="4835"/>
                    <a:pt x="12299" y="4668"/>
                  </a:cubicBezTo>
                  <a:close/>
                  <a:moveTo>
                    <a:pt x="3960" y="0"/>
                  </a:moveTo>
                  <a:cubicBezTo>
                    <a:pt x="3692" y="0"/>
                    <a:pt x="3423" y="188"/>
                    <a:pt x="3396" y="524"/>
                  </a:cubicBezTo>
                  <a:cubicBezTo>
                    <a:pt x="3286" y="2703"/>
                    <a:pt x="5892" y="6999"/>
                    <a:pt x="5892" y="6999"/>
                  </a:cubicBezTo>
                  <a:cubicBezTo>
                    <a:pt x="4107" y="5183"/>
                    <a:pt x="2449" y="3256"/>
                    <a:pt x="901" y="1234"/>
                  </a:cubicBezTo>
                  <a:cubicBezTo>
                    <a:pt x="814" y="1118"/>
                    <a:pt x="691" y="1066"/>
                    <a:pt x="569" y="1066"/>
                  </a:cubicBezTo>
                  <a:cubicBezTo>
                    <a:pt x="357" y="1066"/>
                    <a:pt x="147" y="1221"/>
                    <a:pt x="127" y="1471"/>
                  </a:cubicBezTo>
                  <a:cubicBezTo>
                    <a:pt x="1" y="3593"/>
                    <a:pt x="3387" y="7502"/>
                    <a:pt x="4136" y="8339"/>
                  </a:cubicBezTo>
                  <a:lnTo>
                    <a:pt x="4136" y="8339"/>
                  </a:lnTo>
                  <a:cubicBezTo>
                    <a:pt x="2516" y="6561"/>
                    <a:pt x="1516" y="5838"/>
                    <a:pt x="933" y="5562"/>
                  </a:cubicBezTo>
                  <a:cubicBezTo>
                    <a:pt x="857" y="5525"/>
                    <a:pt x="780" y="5508"/>
                    <a:pt x="707" y="5508"/>
                  </a:cubicBezTo>
                  <a:cubicBezTo>
                    <a:pt x="368" y="5508"/>
                    <a:pt x="95" y="5859"/>
                    <a:pt x="238" y="6209"/>
                  </a:cubicBezTo>
                  <a:cubicBezTo>
                    <a:pt x="1138" y="8309"/>
                    <a:pt x="6444" y="12826"/>
                    <a:pt x="6444" y="12826"/>
                  </a:cubicBezTo>
                  <a:cubicBezTo>
                    <a:pt x="9413" y="15748"/>
                    <a:pt x="9571" y="19680"/>
                    <a:pt x="9571" y="19680"/>
                  </a:cubicBezTo>
                  <a:lnTo>
                    <a:pt x="10061" y="31335"/>
                  </a:lnTo>
                  <a:cubicBezTo>
                    <a:pt x="10092" y="32298"/>
                    <a:pt x="10519" y="33214"/>
                    <a:pt x="11214" y="33893"/>
                  </a:cubicBezTo>
                  <a:lnTo>
                    <a:pt x="11640" y="34304"/>
                  </a:lnTo>
                  <a:lnTo>
                    <a:pt x="15509" y="21307"/>
                  </a:lnTo>
                  <a:lnTo>
                    <a:pt x="14356" y="16837"/>
                  </a:lnTo>
                  <a:cubicBezTo>
                    <a:pt x="15414" y="12352"/>
                    <a:pt x="15067" y="8973"/>
                    <a:pt x="14957" y="8120"/>
                  </a:cubicBezTo>
                  <a:cubicBezTo>
                    <a:pt x="14941" y="8009"/>
                    <a:pt x="14909" y="7883"/>
                    <a:pt x="14878" y="7772"/>
                  </a:cubicBezTo>
                  <a:cubicBezTo>
                    <a:pt x="13872" y="3621"/>
                    <a:pt x="13002" y="3460"/>
                    <a:pt x="12873" y="3460"/>
                  </a:cubicBezTo>
                  <a:cubicBezTo>
                    <a:pt x="12862" y="3460"/>
                    <a:pt x="12856" y="3461"/>
                    <a:pt x="12856" y="3461"/>
                  </a:cubicBezTo>
                  <a:cubicBezTo>
                    <a:pt x="12528" y="3592"/>
                    <a:pt x="12371" y="3964"/>
                    <a:pt x="12317" y="4442"/>
                  </a:cubicBezTo>
                  <a:lnTo>
                    <a:pt x="12317" y="4442"/>
                  </a:lnTo>
                  <a:cubicBezTo>
                    <a:pt x="12271" y="4242"/>
                    <a:pt x="12098" y="4061"/>
                    <a:pt x="12098" y="4061"/>
                  </a:cubicBezTo>
                  <a:cubicBezTo>
                    <a:pt x="11043" y="3050"/>
                    <a:pt x="10203" y="2686"/>
                    <a:pt x="9542" y="2686"/>
                  </a:cubicBezTo>
                  <a:cubicBezTo>
                    <a:pt x="7837" y="2686"/>
                    <a:pt x="7313" y="5104"/>
                    <a:pt x="7313" y="5104"/>
                  </a:cubicBezTo>
                  <a:cubicBezTo>
                    <a:pt x="7291" y="5107"/>
                    <a:pt x="7268" y="5109"/>
                    <a:pt x="7246" y="5109"/>
                  </a:cubicBezTo>
                  <a:cubicBezTo>
                    <a:pt x="6320" y="5109"/>
                    <a:pt x="5071" y="2015"/>
                    <a:pt x="4470" y="366"/>
                  </a:cubicBezTo>
                  <a:cubicBezTo>
                    <a:pt x="4380" y="116"/>
                    <a:pt x="4170" y="0"/>
                    <a:pt x="3960" y="0"/>
                  </a:cubicBezTo>
                  <a:close/>
                </a:path>
              </a:pathLst>
            </a:custGeom>
            <a:solidFill>
              <a:srgbClr val="A75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5"/>
            <p:cNvSpPr/>
            <p:nvPr/>
          </p:nvSpPr>
          <p:spPr>
            <a:xfrm>
              <a:off x="4567874" y="1842830"/>
              <a:ext cx="46962" cy="86737"/>
            </a:xfrm>
            <a:custGeom>
              <a:avLst/>
              <a:gdLst/>
              <a:ahLst/>
              <a:cxnLst/>
              <a:rect l="l" t="t" r="r" b="b"/>
              <a:pathLst>
                <a:path w="1248" h="2305" extrusionOk="0">
                  <a:moveTo>
                    <a:pt x="1131" y="0"/>
                  </a:moveTo>
                  <a:cubicBezTo>
                    <a:pt x="1102" y="0"/>
                    <a:pt x="1076" y="13"/>
                    <a:pt x="1058" y="30"/>
                  </a:cubicBezTo>
                  <a:cubicBezTo>
                    <a:pt x="1043" y="46"/>
                    <a:pt x="0" y="1341"/>
                    <a:pt x="1074" y="2273"/>
                  </a:cubicBezTo>
                  <a:cubicBezTo>
                    <a:pt x="1090" y="2288"/>
                    <a:pt x="1106" y="2304"/>
                    <a:pt x="1137" y="2304"/>
                  </a:cubicBezTo>
                  <a:cubicBezTo>
                    <a:pt x="1153" y="2288"/>
                    <a:pt x="1185" y="2288"/>
                    <a:pt x="1200" y="2257"/>
                  </a:cubicBezTo>
                  <a:cubicBezTo>
                    <a:pt x="1232" y="2225"/>
                    <a:pt x="1232" y="2162"/>
                    <a:pt x="1200" y="2130"/>
                  </a:cubicBezTo>
                  <a:cubicBezTo>
                    <a:pt x="269" y="1325"/>
                    <a:pt x="1169" y="204"/>
                    <a:pt x="1216" y="156"/>
                  </a:cubicBezTo>
                  <a:cubicBezTo>
                    <a:pt x="1248" y="125"/>
                    <a:pt x="1232" y="62"/>
                    <a:pt x="1200" y="30"/>
                  </a:cubicBezTo>
                  <a:cubicBezTo>
                    <a:pt x="1179" y="9"/>
                    <a:pt x="1154" y="0"/>
                    <a:pt x="11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5"/>
            <p:cNvSpPr/>
            <p:nvPr/>
          </p:nvSpPr>
          <p:spPr>
            <a:xfrm>
              <a:off x="4471581" y="1912030"/>
              <a:ext cx="189128" cy="149466"/>
            </a:xfrm>
            <a:custGeom>
              <a:avLst/>
              <a:gdLst/>
              <a:ahLst/>
              <a:cxnLst/>
              <a:rect l="l" t="t" r="r" b="b"/>
              <a:pathLst>
                <a:path w="5026" h="3972" extrusionOk="0">
                  <a:moveTo>
                    <a:pt x="4901" y="0"/>
                  </a:moveTo>
                  <a:cubicBezTo>
                    <a:pt x="4890" y="0"/>
                    <a:pt x="4878" y="2"/>
                    <a:pt x="4865" y="7"/>
                  </a:cubicBezTo>
                  <a:cubicBezTo>
                    <a:pt x="4707" y="39"/>
                    <a:pt x="869" y="1081"/>
                    <a:pt x="17" y="3845"/>
                  </a:cubicBezTo>
                  <a:cubicBezTo>
                    <a:pt x="1" y="3892"/>
                    <a:pt x="32" y="3955"/>
                    <a:pt x="80" y="3971"/>
                  </a:cubicBezTo>
                  <a:lnTo>
                    <a:pt x="111" y="3971"/>
                  </a:lnTo>
                  <a:cubicBezTo>
                    <a:pt x="159" y="3971"/>
                    <a:pt x="190" y="3955"/>
                    <a:pt x="206" y="3908"/>
                  </a:cubicBezTo>
                  <a:cubicBezTo>
                    <a:pt x="1027" y="1255"/>
                    <a:pt x="4881" y="197"/>
                    <a:pt x="4912" y="197"/>
                  </a:cubicBezTo>
                  <a:cubicBezTo>
                    <a:pt x="5026" y="168"/>
                    <a:pt x="4999" y="0"/>
                    <a:pt x="49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5"/>
            <p:cNvSpPr/>
            <p:nvPr/>
          </p:nvSpPr>
          <p:spPr>
            <a:xfrm>
              <a:off x="4618108" y="1860440"/>
              <a:ext cx="153041" cy="29878"/>
            </a:xfrm>
            <a:custGeom>
              <a:avLst/>
              <a:gdLst/>
              <a:ahLst/>
              <a:cxnLst/>
              <a:rect l="l" t="t" r="r" b="b"/>
              <a:pathLst>
                <a:path w="4067" h="794" extrusionOk="0">
                  <a:moveTo>
                    <a:pt x="139" y="0"/>
                  </a:moveTo>
                  <a:cubicBezTo>
                    <a:pt x="46" y="0"/>
                    <a:pt x="1" y="150"/>
                    <a:pt x="102" y="194"/>
                  </a:cubicBezTo>
                  <a:cubicBezTo>
                    <a:pt x="1239" y="573"/>
                    <a:pt x="2440" y="762"/>
                    <a:pt x="3640" y="794"/>
                  </a:cubicBezTo>
                  <a:cubicBezTo>
                    <a:pt x="3735" y="794"/>
                    <a:pt x="3845" y="778"/>
                    <a:pt x="3940" y="778"/>
                  </a:cubicBezTo>
                  <a:cubicBezTo>
                    <a:pt x="4066" y="778"/>
                    <a:pt x="4066" y="589"/>
                    <a:pt x="3940" y="589"/>
                  </a:cubicBezTo>
                  <a:cubicBezTo>
                    <a:pt x="3894" y="589"/>
                    <a:pt x="3848" y="589"/>
                    <a:pt x="3803" y="589"/>
                  </a:cubicBezTo>
                  <a:cubicBezTo>
                    <a:pt x="2569" y="589"/>
                    <a:pt x="1338" y="385"/>
                    <a:pt x="166" y="4"/>
                  </a:cubicBezTo>
                  <a:cubicBezTo>
                    <a:pt x="156" y="2"/>
                    <a:pt x="148" y="0"/>
                    <a:pt x="1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5"/>
            <p:cNvSpPr/>
            <p:nvPr/>
          </p:nvSpPr>
          <p:spPr>
            <a:xfrm>
              <a:off x="5772413" y="1596736"/>
              <a:ext cx="408323" cy="805922"/>
            </a:xfrm>
            <a:custGeom>
              <a:avLst/>
              <a:gdLst/>
              <a:ahLst/>
              <a:cxnLst/>
              <a:rect l="l" t="t" r="r" b="b"/>
              <a:pathLst>
                <a:path w="10851" h="21417" extrusionOk="0">
                  <a:moveTo>
                    <a:pt x="10850" y="0"/>
                  </a:moveTo>
                  <a:lnTo>
                    <a:pt x="2622" y="1864"/>
                  </a:lnTo>
                  <a:lnTo>
                    <a:pt x="2622" y="6049"/>
                  </a:lnTo>
                  <a:lnTo>
                    <a:pt x="1" y="7360"/>
                  </a:lnTo>
                  <a:cubicBezTo>
                    <a:pt x="1" y="7360"/>
                    <a:pt x="1859" y="21416"/>
                    <a:pt x="4846" y="21416"/>
                  </a:cubicBezTo>
                  <a:cubicBezTo>
                    <a:pt x="4863" y="21416"/>
                    <a:pt x="4880" y="21416"/>
                    <a:pt x="4896" y="21415"/>
                  </a:cubicBezTo>
                  <a:cubicBezTo>
                    <a:pt x="7913" y="21273"/>
                    <a:pt x="7913" y="14119"/>
                    <a:pt x="7913" y="14119"/>
                  </a:cubicBezTo>
                  <a:lnTo>
                    <a:pt x="10850" y="9839"/>
                  </a:lnTo>
                  <a:lnTo>
                    <a:pt x="10850" y="0"/>
                  </a:lnTo>
                  <a:close/>
                </a:path>
              </a:pathLst>
            </a:custGeom>
            <a:solidFill>
              <a:srgbClr val="FF9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5"/>
            <p:cNvSpPr/>
            <p:nvPr/>
          </p:nvSpPr>
          <p:spPr>
            <a:xfrm>
              <a:off x="5772413" y="1596736"/>
              <a:ext cx="408323" cy="805922"/>
            </a:xfrm>
            <a:custGeom>
              <a:avLst/>
              <a:gdLst/>
              <a:ahLst/>
              <a:cxnLst/>
              <a:rect l="l" t="t" r="r" b="b"/>
              <a:pathLst>
                <a:path w="10851" h="21417" extrusionOk="0">
                  <a:moveTo>
                    <a:pt x="10850" y="0"/>
                  </a:moveTo>
                  <a:lnTo>
                    <a:pt x="2622" y="1864"/>
                  </a:lnTo>
                  <a:lnTo>
                    <a:pt x="2622" y="6049"/>
                  </a:lnTo>
                  <a:lnTo>
                    <a:pt x="1" y="7360"/>
                  </a:lnTo>
                  <a:cubicBezTo>
                    <a:pt x="1" y="7360"/>
                    <a:pt x="1859" y="21416"/>
                    <a:pt x="4846" y="21416"/>
                  </a:cubicBezTo>
                  <a:cubicBezTo>
                    <a:pt x="4863" y="21416"/>
                    <a:pt x="4880" y="21416"/>
                    <a:pt x="4896" y="21415"/>
                  </a:cubicBezTo>
                  <a:cubicBezTo>
                    <a:pt x="7913" y="21273"/>
                    <a:pt x="7913" y="14119"/>
                    <a:pt x="7913" y="14119"/>
                  </a:cubicBezTo>
                  <a:lnTo>
                    <a:pt x="10850" y="9839"/>
                  </a:lnTo>
                  <a:lnTo>
                    <a:pt x="10850" y="0"/>
                  </a:lnTo>
                  <a:close/>
                </a:path>
              </a:pathLst>
            </a:custGeom>
            <a:solidFill>
              <a:srgbClr val="A75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5"/>
            <p:cNvSpPr/>
            <p:nvPr/>
          </p:nvSpPr>
          <p:spPr>
            <a:xfrm>
              <a:off x="5874049" y="1690621"/>
              <a:ext cx="225253" cy="91780"/>
            </a:xfrm>
            <a:custGeom>
              <a:avLst/>
              <a:gdLst/>
              <a:ahLst/>
              <a:cxnLst/>
              <a:rect l="l" t="t" r="r" b="b"/>
              <a:pathLst>
                <a:path w="5986" h="2439" extrusionOk="0">
                  <a:moveTo>
                    <a:pt x="0" y="1"/>
                  </a:moveTo>
                  <a:lnTo>
                    <a:pt x="0" y="2401"/>
                  </a:lnTo>
                  <a:cubicBezTo>
                    <a:pt x="240" y="2426"/>
                    <a:pt x="480" y="2438"/>
                    <a:pt x="719" y="2438"/>
                  </a:cubicBezTo>
                  <a:cubicBezTo>
                    <a:pt x="2739" y="2438"/>
                    <a:pt x="4672" y="1554"/>
                    <a:pt x="59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5"/>
            <p:cNvSpPr/>
            <p:nvPr/>
          </p:nvSpPr>
          <p:spPr>
            <a:xfrm>
              <a:off x="5202523" y="1797600"/>
              <a:ext cx="1734743" cy="2137008"/>
            </a:xfrm>
            <a:custGeom>
              <a:avLst/>
              <a:gdLst/>
              <a:ahLst/>
              <a:cxnLst/>
              <a:rect l="l" t="t" r="r" b="b"/>
              <a:pathLst>
                <a:path w="46100" h="56790" extrusionOk="0">
                  <a:moveTo>
                    <a:pt x="32296" y="0"/>
                  </a:moveTo>
                  <a:lnTo>
                    <a:pt x="25253" y="7438"/>
                  </a:lnTo>
                  <a:cubicBezTo>
                    <a:pt x="25034" y="7390"/>
                    <a:pt x="24824" y="7368"/>
                    <a:pt x="24625" y="7368"/>
                  </a:cubicBezTo>
                  <a:cubicBezTo>
                    <a:pt x="21948" y="7368"/>
                    <a:pt x="21005" y="11402"/>
                    <a:pt x="21005" y="11402"/>
                  </a:cubicBezTo>
                  <a:cubicBezTo>
                    <a:pt x="21005" y="11402"/>
                    <a:pt x="21383" y="16083"/>
                    <a:pt x="20123" y="16083"/>
                  </a:cubicBezTo>
                  <a:cubicBezTo>
                    <a:pt x="20097" y="16083"/>
                    <a:pt x="20069" y="16081"/>
                    <a:pt x="20041" y="16077"/>
                  </a:cubicBezTo>
                  <a:cubicBezTo>
                    <a:pt x="19031" y="15935"/>
                    <a:pt x="19046" y="13234"/>
                    <a:pt x="19125" y="11844"/>
                  </a:cubicBezTo>
                  <a:cubicBezTo>
                    <a:pt x="19157" y="11292"/>
                    <a:pt x="19046" y="10739"/>
                    <a:pt x="18810" y="10249"/>
                  </a:cubicBezTo>
                  <a:lnTo>
                    <a:pt x="14751" y="1627"/>
                  </a:lnTo>
                  <a:lnTo>
                    <a:pt x="9145" y="3743"/>
                  </a:lnTo>
                  <a:cubicBezTo>
                    <a:pt x="1" y="13313"/>
                    <a:pt x="5986" y="56790"/>
                    <a:pt x="5986" y="56790"/>
                  </a:cubicBezTo>
                  <a:lnTo>
                    <a:pt x="46099" y="56790"/>
                  </a:lnTo>
                  <a:cubicBezTo>
                    <a:pt x="39040" y="51578"/>
                    <a:pt x="43572" y="4548"/>
                    <a:pt x="43572" y="4548"/>
                  </a:cubicBezTo>
                  <a:cubicBezTo>
                    <a:pt x="41267" y="1611"/>
                    <a:pt x="32296" y="0"/>
                    <a:pt x="322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5"/>
            <p:cNvSpPr/>
            <p:nvPr/>
          </p:nvSpPr>
          <p:spPr>
            <a:xfrm>
              <a:off x="5901932" y="2251292"/>
              <a:ext cx="110105" cy="19944"/>
            </a:xfrm>
            <a:custGeom>
              <a:avLst/>
              <a:gdLst/>
              <a:ahLst/>
              <a:cxnLst/>
              <a:rect l="l" t="t" r="r" b="b"/>
              <a:pathLst>
                <a:path w="2926" h="530" extrusionOk="0">
                  <a:moveTo>
                    <a:pt x="138" y="1"/>
                  </a:moveTo>
                  <a:cubicBezTo>
                    <a:pt x="49" y="1"/>
                    <a:pt x="0" y="142"/>
                    <a:pt x="112" y="198"/>
                  </a:cubicBezTo>
                  <a:cubicBezTo>
                    <a:pt x="665" y="403"/>
                    <a:pt x="1265" y="514"/>
                    <a:pt x="1865" y="530"/>
                  </a:cubicBezTo>
                  <a:cubicBezTo>
                    <a:pt x="2197" y="530"/>
                    <a:pt x="2512" y="482"/>
                    <a:pt x="2813" y="388"/>
                  </a:cubicBezTo>
                  <a:cubicBezTo>
                    <a:pt x="2926" y="359"/>
                    <a:pt x="2887" y="191"/>
                    <a:pt x="2786" y="191"/>
                  </a:cubicBezTo>
                  <a:cubicBezTo>
                    <a:pt x="2775" y="191"/>
                    <a:pt x="2762" y="193"/>
                    <a:pt x="2749" y="198"/>
                  </a:cubicBezTo>
                  <a:cubicBezTo>
                    <a:pt x="2473" y="293"/>
                    <a:pt x="2175" y="328"/>
                    <a:pt x="1883" y="328"/>
                  </a:cubicBezTo>
                  <a:cubicBezTo>
                    <a:pt x="1007" y="328"/>
                    <a:pt x="187" y="9"/>
                    <a:pt x="175" y="9"/>
                  </a:cubicBezTo>
                  <a:cubicBezTo>
                    <a:pt x="162" y="3"/>
                    <a:pt x="150" y="1"/>
                    <a:pt x="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5"/>
            <p:cNvSpPr/>
            <p:nvPr/>
          </p:nvSpPr>
          <p:spPr>
            <a:xfrm>
              <a:off x="5903174" y="2298329"/>
              <a:ext cx="107584" cy="19869"/>
            </a:xfrm>
            <a:custGeom>
              <a:avLst/>
              <a:gdLst/>
              <a:ahLst/>
              <a:cxnLst/>
              <a:rect l="l" t="t" r="r" b="b"/>
              <a:pathLst>
                <a:path w="2859" h="528" extrusionOk="0">
                  <a:moveTo>
                    <a:pt x="109" y="0"/>
                  </a:moveTo>
                  <a:cubicBezTo>
                    <a:pt x="73" y="0"/>
                    <a:pt x="40" y="21"/>
                    <a:pt x="16" y="69"/>
                  </a:cubicBezTo>
                  <a:cubicBezTo>
                    <a:pt x="0" y="117"/>
                    <a:pt x="32" y="164"/>
                    <a:pt x="79" y="196"/>
                  </a:cubicBezTo>
                  <a:cubicBezTo>
                    <a:pt x="632" y="401"/>
                    <a:pt x="1232" y="512"/>
                    <a:pt x="1832" y="527"/>
                  </a:cubicBezTo>
                  <a:cubicBezTo>
                    <a:pt x="2164" y="527"/>
                    <a:pt x="2479" y="480"/>
                    <a:pt x="2780" y="385"/>
                  </a:cubicBezTo>
                  <a:cubicBezTo>
                    <a:pt x="2827" y="369"/>
                    <a:pt x="2858" y="322"/>
                    <a:pt x="2843" y="259"/>
                  </a:cubicBezTo>
                  <a:cubicBezTo>
                    <a:pt x="2831" y="225"/>
                    <a:pt x="2795" y="199"/>
                    <a:pt x="2758" y="199"/>
                  </a:cubicBezTo>
                  <a:cubicBezTo>
                    <a:pt x="2744" y="199"/>
                    <a:pt x="2730" y="203"/>
                    <a:pt x="2716" y="211"/>
                  </a:cubicBezTo>
                  <a:cubicBezTo>
                    <a:pt x="2449" y="299"/>
                    <a:pt x="2161" y="333"/>
                    <a:pt x="1878" y="333"/>
                  </a:cubicBezTo>
                  <a:cubicBezTo>
                    <a:pt x="992" y="333"/>
                    <a:pt x="154" y="6"/>
                    <a:pt x="142" y="6"/>
                  </a:cubicBezTo>
                  <a:cubicBezTo>
                    <a:pt x="131" y="2"/>
                    <a:pt x="120" y="0"/>
                    <a:pt x="1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5"/>
            <p:cNvSpPr/>
            <p:nvPr/>
          </p:nvSpPr>
          <p:spPr>
            <a:xfrm>
              <a:off x="5901894" y="2345214"/>
              <a:ext cx="110105" cy="19906"/>
            </a:xfrm>
            <a:custGeom>
              <a:avLst/>
              <a:gdLst/>
              <a:ahLst/>
              <a:cxnLst/>
              <a:rect l="l" t="t" r="r" b="b"/>
              <a:pathLst>
                <a:path w="2926" h="529" extrusionOk="0">
                  <a:moveTo>
                    <a:pt x="141" y="0"/>
                  </a:moveTo>
                  <a:cubicBezTo>
                    <a:pt x="51" y="0"/>
                    <a:pt x="0" y="155"/>
                    <a:pt x="113" y="197"/>
                  </a:cubicBezTo>
                  <a:cubicBezTo>
                    <a:pt x="666" y="403"/>
                    <a:pt x="1266" y="513"/>
                    <a:pt x="1866" y="529"/>
                  </a:cubicBezTo>
                  <a:cubicBezTo>
                    <a:pt x="2198" y="529"/>
                    <a:pt x="2513" y="497"/>
                    <a:pt x="2814" y="387"/>
                  </a:cubicBezTo>
                  <a:cubicBezTo>
                    <a:pt x="2926" y="359"/>
                    <a:pt x="2888" y="206"/>
                    <a:pt x="2790" y="206"/>
                  </a:cubicBezTo>
                  <a:cubicBezTo>
                    <a:pt x="2777" y="206"/>
                    <a:pt x="2764" y="208"/>
                    <a:pt x="2750" y="213"/>
                  </a:cubicBezTo>
                  <a:cubicBezTo>
                    <a:pt x="2483" y="301"/>
                    <a:pt x="2195" y="334"/>
                    <a:pt x="1912" y="334"/>
                  </a:cubicBezTo>
                  <a:cubicBezTo>
                    <a:pt x="1026" y="334"/>
                    <a:pt x="188" y="8"/>
                    <a:pt x="176" y="8"/>
                  </a:cubicBezTo>
                  <a:cubicBezTo>
                    <a:pt x="164" y="3"/>
                    <a:pt x="152" y="0"/>
                    <a:pt x="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5"/>
            <p:cNvSpPr/>
            <p:nvPr/>
          </p:nvSpPr>
          <p:spPr>
            <a:xfrm>
              <a:off x="5324366" y="2488694"/>
              <a:ext cx="50537" cy="864098"/>
            </a:xfrm>
            <a:custGeom>
              <a:avLst/>
              <a:gdLst/>
              <a:ahLst/>
              <a:cxnLst/>
              <a:rect l="l" t="t" r="r" b="b"/>
              <a:pathLst>
                <a:path w="1343" h="22963" extrusionOk="0">
                  <a:moveTo>
                    <a:pt x="815" y="0"/>
                  </a:moveTo>
                  <a:cubicBezTo>
                    <a:pt x="783" y="0"/>
                    <a:pt x="753" y="18"/>
                    <a:pt x="742" y="48"/>
                  </a:cubicBezTo>
                  <a:cubicBezTo>
                    <a:pt x="711" y="111"/>
                    <a:pt x="0" y="1659"/>
                    <a:pt x="1153" y="22868"/>
                  </a:cubicBezTo>
                  <a:cubicBezTo>
                    <a:pt x="1153" y="22931"/>
                    <a:pt x="1200" y="22963"/>
                    <a:pt x="1248" y="22963"/>
                  </a:cubicBezTo>
                  <a:cubicBezTo>
                    <a:pt x="1311" y="22963"/>
                    <a:pt x="1342" y="22916"/>
                    <a:pt x="1342" y="22868"/>
                  </a:cubicBezTo>
                  <a:cubicBezTo>
                    <a:pt x="221" y="2054"/>
                    <a:pt x="884" y="222"/>
                    <a:pt x="916" y="143"/>
                  </a:cubicBezTo>
                  <a:cubicBezTo>
                    <a:pt x="932" y="96"/>
                    <a:pt x="916" y="32"/>
                    <a:pt x="869" y="17"/>
                  </a:cubicBezTo>
                  <a:cubicBezTo>
                    <a:pt x="852" y="5"/>
                    <a:pt x="833" y="0"/>
                    <a:pt x="8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5"/>
            <p:cNvSpPr/>
            <p:nvPr/>
          </p:nvSpPr>
          <p:spPr>
            <a:xfrm>
              <a:off x="5972072" y="1968736"/>
              <a:ext cx="237182" cy="257954"/>
            </a:xfrm>
            <a:custGeom>
              <a:avLst/>
              <a:gdLst/>
              <a:ahLst/>
              <a:cxnLst/>
              <a:rect l="l" t="t" r="r" b="b"/>
              <a:pathLst>
                <a:path w="6303" h="6855" extrusionOk="0">
                  <a:moveTo>
                    <a:pt x="5291" y="0"/>
                  </a:moveTo>
                  <a:cubicBezTo>
                    <a:pt x="1" y="2511"/>
                    <a:pt x="554" y="6854"/>
                    <a:pt x="554" y="6854"/>
                  </a:cubicBezTo>
                  <a:cubicBezTo>
                    <a:pt x="1684" y="4089"/>
                    <a:pt x="3203" y="3429"/>
                    <a:pt x="4396" y="3429"/>
                  </a:cubicBezTo>
                  <a:cubicBezTo>
                    <a:pt x="5485" y="3429"/>
                    <a:pt x="6302" y="3980"/>
                    <a:pt x="6302" y="3980"/>
                  </a:cubicBezTo>
                  <a:lnTo>
                    <a:pt x="529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5"/>
            <p:cNvSpPr/>
            <p:nvPr/>
          </p:nvSpPr>
          <p:spPr>
            <a:xfrm>
              <a:off x="5988742" y="2093815"/>
              <a:ext cx="224651" cy="136446"/>
            </a:xfrm>
            <a:custGeom>
              <a:avLst/>
              <a:gdLst/>
              <a:ahLst/>
              <a:cxnLst/>
              <a:rect l="l" t="t" r="r" b="b"/>
              <a:pathLst>
                <a:path w="5970" h="3626" extrusionOk="0">
                  <a:moveTo>
                    <a:pt x="3951" y="0"/>
                  </a:moveTo>
                  <a:cubicBezTo>
                    <a:pt x="3657" y="0"/>
                    <a:pt x="3342" y="39"/>
                    <a:pt x="3017" y="135"/>
                  </a:cubicBezTo>
                  <a:cubicBezTo>
                    <a:pt x="1785" y="530"/>
                    <a:pt x="774" y="1651"/>
                    <a:pt x="16" y="3499"/>
                  </a:cubicBezTo>
                  <a:cubicBezTo>
                    <a:pt x="0" y="3546"/>
                    <a:pt x="16" y="3609"/>
                    <a:pt x="63" y="3625"/>
                  </a:cubicBezTo>
                  <a:lnTo>
                    <a:pt x="111" y="3625"/>
                  </a:lnTo>
                  <a:cubicBezTo>
                    <a:pt x="142" y="3625"/>
                    <a:pt x="174" y="3609"/>
                    <a:pt x="190" y="3562"/>
                  </a:cubicBezTo>
                  <a:cubicBezTo>
                    <a:pt x="932" y="1777"/>
                    <a:pt x="1895" y="688"/>
                    <a:pt x="3080" y="324"/>
                  </a:cubicBezTo>
                  <a:cubicBezTo>
                    <a:pt x="3375" y="237"/>
                    <a:pt x="3664" y="202"/>
                    <a:pt x="3937" y="202"/>
                  </a:cubicBezTo>
                  <a:cubicBezTo>
                    <a:pt x="4989" y="202"/>
                    <a:pt x="5796" y="723"/>
                    <a:pt x="5796" y="735"/>
                  </a:cubicBezTo>
                  <a:cubicBezTo>
                    <a:pt x="5813" y="746"/>
                    <a:pt x="5832" y="751"/>
                    <a:pt x="5850" y="751"/>
                  </a:cubicBezTo>
                  <a:cubicBezTo>
                    <a:pt x="5884" y="751"/>
                    <a:pt x="5918" y="734"/>
                    <a:pt x="5938" y="703"/>
                  </a:cubicBezTo>
                  <a:cubicBezTo>
                    <a:pt x="5970" y="672"/>
                    <a:pt x="5954" y="609"/>
                    <a:pt x="5907" y="577"/>
                  </a:cubicBezTo>
                  <a:cubicBezTo>
                    <a:pt x="5869" y="540"/>
                    <a:pt x="5054" y="0"/>
                    <a:pt x="3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5"/>
            <p:cNvSpPr/>
            <p:nvPr/>
          </p:nvSpPr>
          <p:spPr>
            <a:xfrm>
              <a:off x="5463404" y="1753611"/>
              <a:ext cx="458221" cy="501608"/>
            </a:xfrm>
            <a:custGeom>
              <a:avLst/>
              <a:gdLst/>
              <a:ahLst/>
              <a:cxnLst/>
              <a:rect l="l" t="t" r="r" b="b"/>
              <a:pathLst>
                <a:path w="12177" h="13330" extrusionOk="0">
                  <a:moveTo>
                    <a:pt x="10834" y="1"/>
                  </a:moveTo>
                  <a:lnTo>
                    <a:pt x="9002" y="601"/>
                  </a:lnTo>
                  <a:cubicBezTo>
                    <a:pt x="1" y="4501"/>
                    <a:pt x="2543" y="10960"/>
                    <a:pt x="2543" y="10960"/>
                  </a:cubicBezTo>
                  <a:cubicBezTo>
                    <a:pt x="4655" y="9991"/>
                    <a:pt x="6309" y="9623"/>
                    <a:pt x="7601" y="9623"/>
                  </a:cubicBezTo>
                  <a:cubicBezTo>
                    <a:pt x="11702" y="9623"/>
                    <a:pt x="12177" y="13329"/>
                    <a:pt x="12177" y="13329"/>
                  </a:cubicBezTo>
                  <a:cubicBezTo>
                    <a:pt x="12161" y="12556"/>
                    <a:pt x="12098" y="11797"/>
                    <a:pt x="11987" y="11039"/>
                  </a:cubicBezTo>
                  <a:cubicBezTo>
                    <a:pt x="11813" y="9839"/>
                    <a:pt x="11371" y="8718"/>
                    <a:pt x="10676" y="7739"/>
                  </a:cubicBezTo>
                  <a:cubicBezTo>
                    <a:pt x="7818" y="3664"/>
                    <a:pt x="10834" y="1880"/>
                    <a:pt x="10834" y="1880"/>
                  </a:cubicBezTo>
                  <a:lnTo>
                    <a:pt x="108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5"/>
            <p:cNvSpPr/>
            <p:nvPr/>
          </p:nvSpPr>
          <p:spPr>
            <a:xfrm>
              <a:off x="5462200" y="1772351"/>
              <a:ext cx="463602" cy="486443"/>
            </a:xfrm>
            <a:custGeom>
              <a:avLst/>
              <a:gdLst/>
              <a:ahLst/>
              <a:cxnLst/>
              <a:rect l="l" t="t" r="r" b="b"/>
              <a:pathLst>
                <a:path w="12320" h="12927" extrusionOk="0">
                  <a:moveTo>
                    <a:pt x="9027" y="0"/>
                  </a:moveTo>
                  <a:cubicBezTo>
                    <a:pt x="9014" y="0"/>
                    <a:pt x="9001" y="3"/>
                    <a:pt x="8987" y="8"/>
                  </a:cubicBezTo>
                  <a:cubicBezTo>
                    <a:pt x="1" y="3909"/>
                    <a:pt x="2449" y="10431"/>
                    <a:pt x="2480" y="10494"/>
                  </a:cubicBezTo>
                  <a:cubicBezTo>
                    <a:pt x="2496" y="10510"/>
                    <a:pt x="2512" y="10541"/>
                    <a:pt x="2528" y="10541"/>
                  </a:cubicBezTo>
                  <a:cubicBezTo>
                    <a:pt x="2544" y="10549"/>
                    <a:pt x="2559" y="10553"/>
                    <a:pt x="2575" y="10553"/>
                  </a:cubicBezTo>
                  <a:cubicBezTo>
                    <a:pt x="2591" y="10553"/>
                    <a:pt x="2607" y="10549"/>
                    <a:pt x="2623" y="10541"/>
                  </a:cubicBezTo>
                  <a:cubicBezTo>
                    <a:pt x="4544" y="9662"/>
                    <a:pt x="6216" y="9222"/>
                    <a:pt x="7619" y="9222"/>
                  </a:cubicBezTo>
                  <a:cubicBezTo>
                    <a:pt x="8534" y="9222"/>
                    <a:pt x="9334" y="9409"/>
                    <a:pt x="10013" y="9783"/>
                  </a:cubicBezTo>
                  <a:cubicBezTo>
                    <a:pt x="11814" y="10778"/>
                    <a:pt x="12114" y="12816"/>
                    <a:pt x="12114" y="12847"/>
                  </a:cubicBezTo>
                  <a:cubicBezTo>
                    <a:pt x="12114" y="12895"/>
                    <a:pt x="12161" y="12926"/>
                    <a:pt x="12209" y="12926"/>
                  </a:cubicBezTo>
                  <a:lnTo>
                    <a:pt x="12224" y="12926"/>
                  </a:lnTo>
                  <a:cubicBezTo>
                    <a:pt x="12288" y="12910"/>
                    <a:pt x="12319" y="12863"/>
                    <a:pt x="12319" y="12816"/>
                  </a:cubicBezTo>
                  <a:cubicBezTo>
                    <a:pt x="12303" y="12784"/>
                    <a:pt x="12019" y="10668"/>
                    <a:pt x="10124" y="9610"/>
                  </a:cubicBezTo>
                  <a:cubicBezTo>
                    <a:pt x="9418" y="9215"/>
                    <a:pt x="8587" y="9018"/>
                    <a:pt x="7637" y="9018"/>
                  </a:cubicBezTo>
                  <a:cubicBezTo>
                    <a:pt x="6226" y="9018"/>
                    <a:pt x="4554" y="9452"/>
                    <a:pt x="2638" y="10320"/>
                  </a:cubicBezTo>
                  <a:cubicBezTo>
                    <a:pt x="2291" y="9168"/>
                    <a:pt x="2259" y="7936"/>
                    <a:pt x="2528" y="6751"/>
                  </a:cubicBezTo>
                  <a:cubicBezTo>
                    <a:pt x="2970" y="4856"/>
                    <a:pt x="4470" y="2187"/>
                    <a:pt x="9082" y="197"/>
                  </a:cubicBezTo>
                  <a:cubicBezTo>
                    <a:pt x="9180" y="155"/>
                    <a:pt x="9128" y="0"/>
                    <a:pt x="90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5"/>
            <p:cNvSpPr/>
            <p:nvPr/>
          </p:nvSpPr>
          <p:spPr>
            <a:xfrm>
              <a:off x="6165221" y="1619276"/>
              <a:ext cx="574121" cy="668271"/>
            </a:xfrm>
            <a:custGeom>
              <a:avLst/>
              <a:gdLst/>
              <a:ahLst/>
              <a:cxnLst/>
              <a:rect l="l" t="t" r="r" b="b"/>
              <a:pathLst>
                <a:path w="15257" h="17759" extrusionOk="0">
                  <a:moveTo>
                    <a:pt x="5166" y="0"/>
                  </a:moveTo>
                  <a:cubicBezTo>
                    <a:pt x="5053" y="0"/>
                    <a:pt x="4932" y="30"/>
                    <a:pt x="4801" y="96"/>
                  </a:cubicBezTo>
                  <a:cubicBezTo>
                    <a:pt x="585" y="3744"/>
                    <a:pt x="1" y="13062"/>
                    <a:pt x="3206" y="17484"/>
                  </a:cubicBezTo>
                  <a:cubicBezTo>
                    <a:pt x="3344" y="17664"/>
                    <a:pt x="3553" y="17759"/>
                    <a:pt x="3766" y="17759"/>
                  </a:cubicBezTo>
                  <a:cubicBezTo>
                    <a:pt x="3871" y="17759"/>
                    <a:pt x="3976" y="17736"/>
                    <a:pt x="4075" y="17689"/>
                  </a:cubicBezTo>
                  <a:cubicBezTo>
                    <a:pt x="6397" y="17010"/>
                    <a:pt x="8592" y="15999"/>
                    <a:pt x="10281" y="14215"/>
                  </a:cubicBezTo>
                  <a:cubicBezTo>
                    <a:pt x="12240" y="12493"/>
                    <a:pt x="15256" y="10061"/>
                    <a:pt x="11766" y="8103"/>
                  </a:cubicBezTo>
                  <a:cubicBezTo>
                    <a:pt x="9602" y="6555"/>
                    <a:pt x="7865" y="4502"/>
                    <a:pt x="6681" y="2133"/>
                  </a:cubicBezTo>
                  <a:cubicBezTo>
                    <a:pt x="6362" y="1510"/>
                    <a:pt x="5971" y="0"/>
                    <a:pt x="51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5"/>
            <p:cNvSpPr/>
            <p:nvPr/>
          </p:nvSpPr>
          <p:spPr>
            <a:xfrm>
              <a:off x="6117696" y="1429739"/>
              <a:ext cx="281698" cy="858152"/>
            </a:xfrm>
            <a:custGeom>
              <a:avLst/>
              <a:gdLst/>
              <a:ahLst/>
              <a:cxnLst/>
              <a:rect l="l" t="t" r="r" b="b"/>
              <a:pathLst>
                <a:path w="7486" h="22805" extrusionOk="0">
                  <a:moveTo>
                    <a:pt x="4485" y="1"/>
                  </a:moveTo>
                  <a:cubicBezTo>
                    <a:pt x="3459" y="790"/>
                    <a:pt x="2938" y="1706"/>
                    <a:pt x="1990" y="2591"/>
                  </a:cubicBezTo>
                  <a:cubicBezTo>
                    <a:pt x="2559" y="3001"/>
                    <a:pt x="3190" y="3333"/>
                    <a:pt x="3854" y="3554"/>
                  </a:cubicBezTo>
                  <a:cubicBezTo>
                    <a:pt x="537" y="8197"/>
                    <a:pt x="0" y="14672"/>
                    <a:pt x="2480" y="19820"/>
                  </a:cubicBezTo>
                  <a:cubicBezTo>
                    <a:pt x="3190" y="21289"/>
                    <a:pt x="3443" y="22347"/>
                    <a:pt x="4991" y="22805"/>
                  </a:cubicBezTo>
                  <a:cubicBezTo>
                    <a:pt x="3790" y="20610"/>
                    <a:pt x="3617" y="17972"/>
                    <a:pt x="4027" y="15493"/>
                  </a:cubicBezTo>
                  <a:cubicBezTo>
                    <a:pt x="4438" y="13029"/>
                    <a:pt x="5401" y="10692"/>
                    <a:pt x="6380" y="8386"/>
                  </a:cubicBezTo>
                  <a:cubicBezTo>
                    <a:pt x="6917" y="7107"/>
                    <a:pt x="7486" y="5765"/>
                    <a:pt x="7454" y="4359"/>
                  </a:cubicBezTo>
                  <a:cubicBezTo>
                    <a:pt x="7375" y="2464"/>
                    <a:pt x="6222" y="775"/>
                    <a:pt x="44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5"/>
            <p:cNvSpPr/>
            <p:nvPr/>
          </p:nvSpPr>
          <p:spPr>
            <a:xfrm>
              <a:off x="6234760" y="1564037"/>
              <a:ext cx="163465" cy="66003"/>
            </a:xfrm>
            <a:custGeom>
              <a:avLst/>
              <a:gdLst/>
              <a:ahLst/>
              <a:cxnLst/>
              <a:rect l="l" t="t" r="r" b="b"/>
              <a:pathLst>
                <a:path w="4344" h="1754" extrusionOk="0">
                  <a:moveTo>
                    <a:pt x="743" y="1"/>
                  </a:moveTo>
                  <a:lnTo>
                    <a:pt x="0" y="1169"/>
                  </a:lnTo>
                  <a:cubicBezTo>
                    <a:pt x="839" y="1600"/>
                    <a:pt x="1554" y="1754"/>
                    <a:pt x="2147" y="1754"/>
                  </a:cubicBezTo>
                  <a:cubicBezTo>
                    <a:pt x="3621" y="1754"/>
                    <a:pt x="4343" y="806"/>
                    <a:pt x="4343" y="806"/>
                  </a:cubicBezTo>
                  <a:lnTo>
                    <a:pt x="4343" y="806"/>
                  </a:lnTo>
                  <a:cubicBezTo>
                    <a:pt x="4206" y="892"/>
                    <a:pt x="4016" y="927"/>
                    <a:pt x="3796" y="927"/>
                  </a:cubicBezTo>
                  <a:cubicBezTo>
                    <a:pt x="2673" y="927"/>
                    <a:pt x="743" y="1"/>
                    <a:pt x="7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5"/>
            <p:cNvSpPr/>
            <p:nvPr/>
          </p:nvSpPr>
          <p:spPr>
            <a:xfrm>
              <a:off x="6126012" y="1830864"/>
              <a:ext cx="230597" cy="454044"/>
            </a:xfrm>
            <a:custGeom>
              <a:avLst/>
              <a:gdLst/>
              <a:ahLst/>
              <a:cxnLst/>
              <a:rect l="l" t="t" r="r" b="b"/>
              <a:pathLst>
                <a:path w="6128" h="12066" extrusionOk="0">
                  <a:moveTo>
                    <a:pt x="5528" y="1"/>
                  </a:moveTo>
                  <a:cubicBezTo>
                    <a:pt x="0" y="10581"/>
                    <a:pt x="4533" y="12066"/>
                    <a:pt x="4533" y="12066"/>
                  </a:cubicBezTo>
                  <a:lnTo>
                    <a:pt x="6128" y="11608"/>
                  </a:lnTo>
                  <a:cubicBezTo>
                    <a:pt x="1580" y="10503"/>
                    <a:pt x="5527" y="2"/>
                    <a:pt x="5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5"/>
            <p:cNvSpPr/>
            <p:nvPr/>
          </p:nvSpPr>
          <p:spPr>
            <a:xfrm>
              <a:off x="6165221" y="1530246"/>
              <a:ext cx="289450" cy="737435"/>
            </a:xfrm>
            <a:custGeom>
              <a:avLst/>
              <a:gdLst/>
              <a:ahLst/>
              <a:cxnLst/>
              <a:rect l="l" t="t" r="r" b="b"/>
              <a:pathLst>
                <a:path w="7692" h="19597" extrusionOk="0">
                  <a:moveTo>
                    <a:pt x="5843" y="1"/>
                  </a:moveTo>
                  <a:cubicBezTo>
                    <a:pt x="5767" y="1"/>
                    <a:pt x="5707" y="111"/>
                    <a:pt x="5781" y="172"/>
                  </a:cubicBezTo>
                  <a:cubicBezTo>
                    <a:pt x="5796" y="188"/>
                    <a:pt x="7407" y="1767"/>
                    <a:pt x="3096" y="10927"/>
                  </a:cubicBezTo>
                  <a:cubicBezTo>
                    <a:pt x="2954" y="11180"/>
                    <a:pt x="1" y="17212"/>
                    <a:pt x="2859" y="19565"/>
                  </a:cubicBezTo>
                  <a:cubicBezTo>
                    <a:pt x="2891" y="19581"/>
                    <a:pt x="2906" y="19581"/>
                    <a:pt x="2922" y="19597"/>
                  </a:cubicBezTo>
                  <a:cubicBezTo>
                    <a:pt x="2954" y="19597"/>
                    <a:pt x="2985" y="19581"/>
                    <a:pt x="3001" y="19550"/>
                  </a:cubicBezTo>
                  <a:cubicBezTo>
                    <a:pt x="3033" y="19518"/>
                    <a:pt x="3033" y="19455"/>
                    <a:pt x="2985" y="19423"/>
                  </a:cubicBezTo>
                  <a:cubicBezTo>
                    <a:pt x="253" y="17165"/>
                    <a:pt x="3238" y="11085"/>
                    <a:pt x="3270" y="11022"/>
                  </a:cubicBezTo>
                  <a:cubicBezTo>
                    <a:pt x="7692" y="1641"/>
                    <a:pt x="5986" y="93"/>
                    <a:pt x="5907" y="30"/>
                  </a:cubicBezTo>
                  <a:cubicBezTo>
                    <a:pt x="5886" y="9"/>
                    <a:pt x="5864" y="1"/>
                    <a:pt x="58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5"/>
            <p:cNvSpPr/>
            <p:nvPr/>
          </p:nvSpPr>
          <p:spPr>
            <a:xfrm>
              <a:off x="5544833" y="1001295"/>
              <a:ext cx="808217" cy="724566"/>
            </a:xfrm>
            <a:custGeom>
              <a:avLst/>
              <a:gdLst/>
              <a:ahLst/>
              <a:cxnLst/>
              <a:rect l="l" t="t" r="r" b="b"/>
              <a:pathLst>
                <a:path w="21478" h="19255" extrusionOk="0">
                  <a:moveTo>
                    <a:pt x="8670" y="0"/>
                  </a:moveTo>
                  <a:lnTo>
                    <a:pt x="4548" y="1216"/>
                  </a:lnTo>
                  <a:cubicBezTo>
                    <a:pt x="4548" y="1216"/>
                    <a:pt x="0" y="14466"/>
                    <a:pt x="5859" y="17609"/>
                  </a:cubicBezTo>
                  <a:cubicBezTo>
                    <a:pt x="7925" y="18720"/>
                    <a:pt x="9778" y="19255"/>
                    <a:pt x="11399" y="19255"/>
                  </a:cubicBezTo>
                  <a:cubicBezTo>
                    <a:pt x="14362" y="19255"/>
                    <a:pt x="16549" y="17468"/>
                    <a:pt x="17846" y="14150"/>
                  </a:cubicBezTo>
                  <a:cubicBezTo>
                    <a:pt x="17846" y="14150"/>
                    <a:pt x="21478" y="2527"/>
                    <a:pt x="8670" y="0"/>
                  </a:cubicBezTo>
                  <a:close/>
                </a:path>
              </a:pathLst>
            </a:custGeom>
            <a:solidFill>
              <a:srgbClr val="FF9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5"/>
            <p:cNvSpPr/>
            <p:nvPr/>
          </p:nvSpPr>
          <p:spPr>
            <a:xfrm>
              <a:off x="5544833" y="1001295"/>
              <a:ext cx="808217" cy="724566"/>
            </a:xfrm>
            <a:custGeom>
              <a:avLst/>
              <a:gdLst/>
              <a:ahLst/>
              <a:cxnLst/>
              <a:rect l="l" t="t" r="r" b="b"/>
              <a:pathLst>
                <a:path w="21478" h="19255" extrusionOk="0">
                  <a:moveTo>
                    <a:pt x="8670" y="0"/>
                  </a:moveTo>
                  <a:lnTo>
                    <a:pt x="4548" y="1216"/>
                  </a:lnTo>
                  <a:cubicBezTo>
                    <a:pt x="4548" y="1216"/>
                    <a:pt x="0" y="14466"/>
                    <a:pt x="5859" y="17609"/>
                  </a:cubicBezTo>
                  <a:cubicBezTo>
                    <a:pt x="7925" y="18720"/>
                    <a:pt x="9778" y="19255"/>
                    <a:pt x="11399" y="19255"/>
                  </a:cubicBezTo>
                  <a:cubicBezTo>
                    <a:pt x="14362" y="19255"/>
                    <a:pt x="16549" y="17468"/>
                    <a:pt x="17846" y="14150"/>
                  </a:cubicBezTo>
                  <a:cubicBezTo>
                    <a:pt x="17846" y="14150"/>
                    <a:pt x="21478" y="2527"/>
                    <a:pt x="8670" y="0"/>
                  </a:cubicBezTo>
                  <a:close/>
                </a:path>
              </a:pathLst>
            </a:custGeom>
            <a:solidFill>
              <a:srgbClr val="A75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5"/>
            <p:cNvSpPr/>
            <p:nvPr/>
          </p:nvSpPr>
          <p:spPr>
            <a:xfrm>
              <a:off x="5817003" y="1464056"/>
              <a:ext cx="141451" cy="70330"/>
            </a:xfrm>
            <a:custGeom>
              <a:avLst/>
              <a:gdLst/>
              <a:ahLst/>
              <a:cxnLst/>
              <a:rect l="l" t="t" r="r" b="b"/>
              <a:pathLst>
                <a:path w="3759" h="1869" extrusionOk="0">
                  <a:moveTo>
                    <a:pt x="1077" y="1"/>
                  </a:moveTo>
                  <a:cubicBezTo>
                    <a:pt x="912" y="1"/>
                    <a:pt x="756" y="29"/>
                    <a:pt x="600" y="68"/>
                  </a:cubicBezTo>
                  <a:cubicBezTo>
                    <a:pt x="0" y="289"/>
                    <a:pt x="379" y="700"/>
                    <a:pt x="648" y="1015"/>
                  </a:cubicBezTo>
                  <a:cubicBezTo>
                    <a:pt x="1074" y="1521"/>
                    <a:pt x="1690" y="1837"/>
                    <a:pt x="2337" y="1868"/>
                  </a:cubicBezTo>
                  <a:cubicBezTo>
                    <a:pt x="2985" y="1868"/>
                    <a:pt x="3648" y="1394"/>
                    <a:pt x="3759" y="763"/>
                  </a:cubicBezTo>
                  <a:cubicBezTo>
                    <a:pt x="3443" y="415"/>
                    <a:pt x="3016" y="194"/>
                    <a:pt x="2574" y="99"/>
                  </a:cubicBezTo>
                  <a:cubicBezTo>
                    <a:pt x="2193" y="34"/>
                    <a:pt x="1800" y="1"/>
                    <a:pt x="1415" y="1"/>
                  </a:cubicBezTo>
                  <a:cubicBezTo>
                    <a:pt x="1338" y="1"/>
                    <a:pt x="1261" y="2"/>
                    <a:pt x="1185" y="5"/>
                  </a:cubicBezTo>
                  <a:cubicBezTo>
                    <a:pt x="1148" y="2"/>
                    <a:pt x="1112" y="1"/>
                    <a:pt x="1077" y="1"/>
                  </a:cubicBezTo>
                  <a:close/>
                </a:path>
              </a:pathLst>
            </a:custGeom>
            <a:solidFill>
              <a:srgbClr val="7B0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5"/>
            <p:cNvSpPr/>
            <p:nvPr/>
          </p:nvSpPr>
          <p:spPr>
            <a:xfrm>
              <a:off x="5723684" y="1425600"/>
              <a:ext cx="355415" cy="103896"/>
            </a:xfrm>
            <a:custGeom>
              <a:avLst/>
              <a:gdLst/>
              <a:ahLst/>
              <a:cxnLst/>
              <a:rect l="l" t="t" r="r" b="b"/>
              <a:pathLst>
                <a:path w="9445" h="2761" extrusionOk="0">
                  <a:moveTo>
                    <a:pt x="4896" y="0"/>
                  </a:moveTo>
                  <a:cubicBezTo>
                    <a:pt x="4620" y="378"/>
                    <a:pt x="4304" y="498"/>
                    <a:pt x="4011" y="498"/>
                  </a:cubicBezTo>
                  <a:cubicBezTo>
                    <a:pt x="3667" y="498"/>
                    <a:pt x="3354" y="332"/>
                    <a:pt x="3175" y="221"/>
                  </a:cubicBezTo>
                  <a:cubicBezTo>
                    <a:pt x="2843" y="395"/>
                    <a:pt x="2512" y="600"/>
                    <a:pt x="2227" y="853"/>
                  </a:cubicBezTo>
                  <a:cubicBezTo>
                    <a:pt x="1454" y="1532"/>
                    <a:pt x="1138" y="1927"/>
                    <a:pt x="16" y="2116"/>
                  </a:cubicBezTo>
                  <a:cubicBezTo>
                    <a:pt x="1" y="2369"/>
                    <a:pt x="1075" y="2669"/>
                    <a:pt x="1327" y="2669"/>
                  </a:cubicBezTo>
                  <a:cubicBezTo>
                    <a:pt x="1394" y="2676"/>
                    <a:pt x="1458" y="2680"/>
                    <a:pt x="1518" y="2680"/>
                  </a:cubicBezTo>
                  <a:cubicBezTo>
                    <a:pt x="2377" y="2680"/>
                    <a:pt x="2562" y="1976"/>
                    <a:pt x="3286" y="1548"/>
                  </a:cubicBezTo>
                  <a:cubicBezTo>
                    <a:pt x="3535" y="1978"/>
                    <a:pt x="4028" y="2216"/>
                    <a:pt x="4520" y="2216"/>
                  </a:cubicBezTo>
                  <a:cubicBezTo>
                    <a:pt x="4931" y="2216"/>
                    <a:pt x="5341" y="2049"/>
                    <a:pt x="5607" y="1690"/>
                  </a:cubicBezTo>
                  <a:cubicBezTo>
                    <a:pt x="6240" y="2386"/>
                    <a:pt x="7133" y="2761"/>
                    <a:pt x="8043" y="2761"/>
                  </a:cubicBezTo>
                  <a:cubicBezTo>
                    <a:pt x="8517" y="2761"/>
                    <a:pt x="8996" y="2659"/>
                    <a:pt x="9445" y="2448"/>
                  </a:cubicBezTo>
                  <a:cubicBezTo>
                    <a:pt x="8513" y="2037"/>
                    <a:pt x="7786" y="1279"/>
                    <a:pt x="6949" y="711"/>
                  </a:cubicBezTo>
                  <a:cubicBezTo>
                    <a:pt x="6333" y="316"/>
                    <a:pt x="5623" y="79"/>
                    <a:pt x="48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5"/>
            <p:cNvSpPr/>
            <p:nvPr/>
          </p:nvSpPr>
          <p:spPr>
            <a:xfrm>
              <a:off x="5790249" y="1238772"/>
              <a:ext cx="129372" cy="211819"/>
            </a:xfrm>
            <a:custGeom>
              <a:avLst/>
              <a:gdLst/>
              <a:ahLst/>
              <a:cxnLst/>
              <a:rect l="l" t="t" r="r" b="b"/>
              <a:pathLst>
                <a:path w="3438" h="5629" extrusionOk="0">
                  <a:moveTo>
                    <a:pt x="2900" y="0"/>
                  </a:moveTo>
                  <a:cubicBezTo>
                    <a:pt x="2872" y="0"/>
                    <a:pt x="2845" y="12"/>
                    <a:pt x="2827" y="38"/>
                  </a:cubicBezTo>
                  <a:cubicBezTo>
                    <a:pt x="2717" y="227"/>
                    <a:pt x="0" y="4428"/>
                    <a:pt x="1532" y="5423"/>
                  </a:cubicBezTo>
                  <a:cubicBezTo>
                    <a:pt x="1706" y="5549"/>
                    <a:pt x="1927" y="5613"/>
                    <a:pt x="2148" y="5628"/>
                  </a:cubicBezTo>
                  <a:cubicBezTo>
                    <a:pt x="2243" y="5628"/>
                    <a:pt x="2322" y="5613"/>
                    <a:pt x="2401" y="5597"/>
                  </a:cubicBezTo>
                  <a:cubicBezTo>
                    <a:pt x="3017" y="5439"/>
                    <a:pt x="3380" y="4728"/>
                    <a:pt x="3396" y="4697"/>
                  </a:cubicBezTo>
                  <a:cubicBezTo>
                    <a:pt x="3438" y="4624"/>
                    <a:pt x="3369" y="4557"/>
                    <a:pt x="3304" y="4557"/>
                  </a:cubicBezTo>
                  <a:cubicBezTo>
                    <a:pt x="3271" y="4557"/>
                    <a:pt x="3238" y="4575"/>
                    <a:pt x="3222" y="4618"/>
                  </a:cubicBezTo>
                  <a:cubicBezTo>
                    <a:pt x="3206" y="4618"/>
                    <a:pt x="2875" y="5265"/>
                    <a:pt x="2354" y="5407"/>
                  </a:cubicBezTo>
                  <a:cubicBezTo>
                    <a:pt x="2287" y="5424"/>
                    <a:pt x="2221" y="5432"/>
                    <a:pt x="2155" y="5432"/>
                  </a:cubicBezTo>
                  <a:cubicBezTo>
                    <a:pt x="1971" y="5432"/>
                    <a:pt x="1794" y="5370"/>
                    <a:pt x="1643" y="5265"/>
                  </a:cubicBezTo>
                  <a:cubicBezTo>
                    <a:pt x="269" y="4365"/>
                    <a:pt x="2969" y="196"/>
                    <a:pt x="3001" y="148"/>
                  </a:cubicBezTo>
                  <a:cubicBezTo>
                    <a:pt x="3033" y="101"/>
                    <a:pt x="3017" y="38"/>
                    <a:pt x="2969" y="22"/>
                  </a:cubicBezTo>
                  <a:cubicBezTo>
                    <a:pt x="2948" y="8"/>
                    <a:pt x="2924" y="0"/>
                    <a:pt x="29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5"/>
            <p:cNvSpPr/>
            <p:nvPr/>
          </p:nvSpPr>
          <p:spPr>
            <a:xfrm>
              <a:off x="5972674" y="1293484"/>
              <a:ext cx="133173" cy="34695"/>
            </a:xfrm>
            <a:custGeom>
              <a:avLst/>
              <a:gdLst/>
              <a:ahLst/>
              <a:cxnLst/>
              <a:rect l="l" t="t" r="r" b="b"/>
              <a:pathLst>
                <a:path w="3539" h="922" extrusionOk="0">
                  <a:moveTo>
                    <a:pt x="1364" y="0"/>
                  </a:moveTo>
                  <a:cubicBezTo>
                    <a:pt x="931" y="0"/>
                    <a:pt x="495" y="85"/>
                    <a:pt x="80" y="258"/>
                  </a:cubicBezTo>
                  <a:cubicBezTo>
                    <a:pt x="32" y="274"/>
                    <a:pt x="1" y="337"/>
                    <a:pt x="32" y="384"/>
                  </a:cubicBezTo>
                  <a:cubicBezTo>
                    <a:pt x="44" y="418"/>
                    <a:pt x="80" y="444"/>
                    <a:pt x="117" y="444"/>
                  </a:cubicBezTo>
                  <a:cubicBezTo>
                    <a:pt x="131" y="444"/>
                    <a:pt x="145" y="440"/>
                    <a:pt x="159" y="432"/>
                  </a:cubicBezTo>
                  <a:cubicBezTo>
                    <a:pt x="540" y="278"/>
                    <a:pt x="944" y="202"/>
                    <a:pt x="1346" y="202"/>
                  </a:cubicBezTo>
                  <a:cubicBezTo>
                    <a:pt x="2060" y="202"/>
                    <a:pt x="2767" y="441"/>
                    <a:pt x="3333" y="905"/>
                  </a:cubicBezTo>
                  <a:cubicBezTo>
                    <a:pt x="3349" y="921"/>
                    <a:pt x="3380" y="921"/>
                    <a:pt x="3396" y="921"/>
                  </a:cubicBezTo>
                  <a:cubicBezTo>
                    <a:pt x="3491" y="921"/>
                    <a:pt x="3538" y="811"/>
                    <a:pt x="3459" y="747"/>
                  </a:cubicBezTo>
                  <a:cubicBezTo>
                    <a:pt x="2858" y="256"/>
                    <a:pt x="2116" y="0"/>
                    <a:pt x="13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5"/>
            <p:cNvSpPr/>
            <p:nvPr/>
          </p:nvSpPr>
          <p:spPr>
            <a:xfrm>
              <a:off x="5703477" y="1239938"/>
              <a:ext cx="130802" cy="39511"/>
            </a:xfrm>
            <a:custGeom>
              <a:avLst/>
              <a:gdLst/>
              <a:ahLst/>
              <a:cxnLst/>
              <a:rect l="l" t="t" r="r" b="b"/>
              <a:pathLst>
                <a:path w="3476" h="1050" extrusionOk="0">
                  <a:moveTo>
                    <a:pt x="901" y="0"/>
                  </a:moveTo>
                  <a:cubicBezTo>
                    <a:pt x="630" y="0"/>
                    <a:pt x="359" y="36"/>
                    <a:pt x="95" y="102"/>
                  </a:cubicBezTo>
                  <a:cubicBezTo>
                    <a:pt x="32" y="117"/>
                    <a:pt x="1" y="165"/>
                    <a:pt x="17" y="228"/>
                  </a:cubicBezTo>
                  <a:cubicBezTo>
                    <a:pt x="30" y="267"/>
                    <a:pt x="75" y="295"/>
                    <a:pt x="117" y="295"/>
                  </a:cubicBezTo>
                  <a:cubicBezTo>
                    <a:pt x="126" y="295"/>
                    <a:pt x="134" y="294"/>
                    <a:pt x="143" y="291"/>
                  </a:cubicBezTo>
                  <a:cubicBezTo>
                    <a:pt x="384" y="227"/>
                    <a:pt x="633" y="195"/>
                    <a:pt x="881" y="195"/>
                  </a:cubicBezTo>
                  <a:cubicBezTo>
                    <a:pt x="1185" y="195"/>
                    <a:pt x="1490" y="243"/>
                    <a:pt x="1785" y="339"/>
                  </a:cubicBezTo>
                  <a:cubicBezTo>
                    <a:pt x="2322" y="496"/>
                    <a:pt x="2828" y="733"/>
                    <a:pt x="3301" y="1033"/>
                  </a:cubicBezTo>
                  <a:cubicBezTo>
                    <a:pt x="3317" y="1049"/>
                    <a:pt x="3333" y="1049"/>
                    <a:pt x="3349" y="1049"/>
                  </a:cubicBezTo>
                  <a:cubicBezTo>
                    <a:pt x="3396" y="1049"/>
                    <a:pt x="3428" y="1033"/>
                    <a:pt x="3444" y="1002"/>
                  </a:cubicBezTo>
                  <a:cubicBezTo>
                    <a:pt x="3475" y="954"/>
                    <a:pt x="3459" y="891"/>
                    <a:pt x="3412" y="860"/>
                  </a:cubicBezTo>
                  <a:cubicBezTo>
                    <a:pt x="2922" y="560"/>
                    <a:pt x="2385" y="307"/>
                    <a:pt x="1833" y="149"/>
                  </a:cubicBezTo>
                  <a:cubicBezTo>
                    <a:pt x="1528" y="47"/>
                    <a:pt x="1214" y="0"/>
                    <a:pt x="9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5"/>
            <p:cNvSpPr/>
            <p:nvPr/>
          </p:nvSpPr>
          <p:spPr>
            <a:xfrm>
              <a:off x="5958977" y="1194294"/>
              <a:ext cx="157331" cy="64385"/>
            </a:xfrm>
            <a:custGeom>
              <a:avLst/>
              <a:gdLst/>
              <a:ahLst/>
              <a:cxnLst/>
              <a:rect l="l" t="t" r="r" b="b"/>
              <a:pathLst>
                <a:path w="4181" h="1711" extrusionOk="0">
                  <a:moveTo>
                    <a:pt x="1878" y="0"/>
                  </a:moveTo>
                  <a:cubicBezTo>
                    <a:pt x="660" y="0"/>
                    <a:pt x="0" y="939"/>
                    <a:pt x="854" y="939"/>
                  </a:cubicBezTo>
                  <a:cubicBezTo>
                    <a:pt x="923" y="939"/>
                    <a:pt x="1002" y="933"/>
                    <a:pt x="1091" y="920"/>
                  </a:cubicBezTo>
                  <a:cubicBezTo>
                    <a:pt x="1335" y="885"/>
                    <a:pt x="1551" y="869"/>
                    <a:pt x="1746" y="869"/>
                  </a:cubicBezTo>
                  <a:cubicBezTo>
                    <a:pt x="2859" y="869"/>
                    <a:pt x="3239" y="1384"/>
                    <a:pt x="3871" y="1694"/>
                  </a:cubicBezTo>
                  <a:cubicBezTo>
                    <a:pt x="3896" y="1705"/>
                    <a:pt x="3923" y="1710"/>
                    <a:pt x="3949" y="1710"/>
                  </a:cubicBezTo>
                  <a:cubicBezTo>
                    <a:pt x="4069" y="1710"/>
                    <a:pt x="4181" y="1602"/>
                    <a:pt x="4155" y="1473"/>
                  </a:cubicBezTo>
                  <a:cubicBezTo>
                    <a:pt x="4044" y="1046"/>
                    <a:pt x="3760" y="667"/>
                    <a:pt x="3381" y="462"/>
                  </a:cubicBezTo>
                  <a:cubicBezTo>
                    <a:pt x="2837" y="124"/>
                    <a:pt x="2321" y="0"/>
                    <a:pt x="18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5"/>
            <p:cNvSpPr/>
            <p:nvPr/>
          </p:nvSpPr>
          <p:spPr>
            <a:xfrm>
              <a:off x="5710024" y="1144963"/>
              <a:ext cx="156052" cy="61450"/>
            </a:xfrm>
            <a:custGeom>
              <a:avLst/>
              <a:gdLst/>
              <a:ahLst/>
              <a:cxnLst/>
              <a:rect l="l" t="t" r="r" b="b"/>
              <a:pathLst>
                <a:path w="4147" h="1633" extrusionOk="0">
                  <a:moveTo>
                    <a:pt x="1595" y="0"/>
                  </a:moveTo>
                  <a:cubicBezTo>
                    <a:pt x="1479" y="0"/>
                    <a:pt x="1358" y="7"/>
                    <a:pt x="1232" y="20"/>
                  </a:cubicBezTo>
                  <a:cubicBezTo>
                    <a:pt x="790" y="51"/>
                    <a:pt x="379" y="257"/>
                    <a:pt x="95" y="588"/>
                  </a:cubicBezTo>
                  <a:cubicBezTo>
                    <a:pt x="0" y="731"/>
                    <a:pt x="95" y="920"/>
                    <a:pt x="253" y="920"/>
                  </a:cubicBezTo>
                  <a:cubicBezTo>
                    <a:pt x="645" y="920"/>
                    <a:pt x="992" y="830"/>
                    <a:pt x="1392" y="830"/>
                  </a:cubicBezTo>
                  <a:cubicBezTo>
                    <a:pt x="1845" y="830"/>
                    <a:pt x="2365" y="946"/>
                    <a:pt x="3096" y="1441"/>
                  </a:cubicBezTo>
                  <a:cubicBezTo>
                    <a:pt x="3294" y="1576"/>
                    <a:pt x="3447" y="1632"/>
                    <a:pt x="3557" y="1632"/>
                  </a:cubicBezTo>
                  <a:cubicBezTo>
                    <a:pt x="4146" y="1632"/>
                    <a:pt x="3471" y="0"/>
                    <a:pt x="15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5"/>
            <p:cNvSpPr/>
            <p:nvPr/>
          </p:nvSpPr>
          <p:spPr>
            <a:xfrm>
              <a:off x="5679131" y="1284152"/>
              <a:ext cx="120077" cy="120679"/>
            </a:xfrm>
            <a:custGeom>
              <a:avLst/>
              <a:gdLst/>
              <a:ahLst/>
              <a:cxnLst/>
              <a:rect l="l" t="t" r="r" b="b"/>
              <a:pathLst>
                <a:path w="3191" h="3207" extrusionOk="0">
                  <a:moveTo>
                    <a:pt x="1595" y="1"/>
                  </a:moveTo>
                  <a:cubicBezTo>
                    <a:pt x="711" y="1"/>
                    <a:pt x="0" y="727"/>
                    <a:pt x="0" y="1596"/>
                  </a:cubicBezTo>
                  <a:cubicBezTo>
                    <a:pt x="0" y="2480"/>
                    <a:pt x="711" y="3206"/>
                    <a:pt x="1595" y="3206"/>
                  </a:cubicBezTo>
                  <a:cubicBezTo>
                    <a:pt x="2480" y="3206"/>
                    <a:pt x="3190" y="2480"/>
                    <a:pt x="3190" y="1596"/>
                  </a:cubicBezTo>
                  <a:cubicBezTo>
                    <a:pt x="3190" y="727"/>
                    <a:pt x="2480" y="1"/>
                    <a:pt x="1595" y="1"/>
                  </a:cubicBezTo>
                  <a:close/>
                </a:path>
              </a:pathLst>
            </a:custGeom>
            <a:solidFill>
              <a:srgbClr val="FF9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5"/>
            <p:cNvSpPr/>
            <p:nvPr/>
          </p:nvSpPr>
          <p:spPr>
            <a:xfrm>
              <a:off x="5958413" y="1326334"/>
              <a:ext cx="140887" cy="120567"/>
            </a:xfrm>
            <a:custGeom>
              <a:avLst/>
              <a:gdLst/>
              <a:ahLst/>
              <a:cxnLst/>
              <a:rect l="l" t="t" r="r" b="b"/>
              <a:pathLst>
                <a:path w="3744" h="3204" extrusionOk="0">
                  <a:moveTo>
                    <a:pt x="2133" y="1"/>
                  </a:moveTo>
                  <a:cubicBezTo>
                    <a:pt x="711" y="1"/>
                    <a:pt x="1" y="1722"/>
                    <a:pt x="1011" y="2733"/>
                  </a:cubicBezTo>
                  <a:cubicBezTo>
                    <a:pt x="1337" y="3058"/>
                    <a:pt x="1736" y="3204"/>
                    <a:pt x="2128" y="3204"/>
                  </a:cubicBezTo>
                  <a:cubicBezTo>
                    <a:pt x="2952" y="3204"/>
                    <a:pt x="3744" y="2559"/>
                    <a:pt x="3744" y="1596"/>
                  </a:cubicBezTo>
                  <a:cubicBezTo>
                    <a:pt x="3744" y="711"/>
                    <a:pt x="3017" y="1"/>
                    <a:pt x="2133" y="1"/>
                  </a:cubicBezTo>
                  <a:close/>
                </a:path>
              </a:pathLst>
            </a:custGeom>
            <a:solidFill>
              <a:srgbClr val="FF9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5"/>
            <p:cNvSpPr/>
            <p:nvPr/>
          </p:nvSpPr>
          <p:spPr>
            <a:xfrm>
              <a:off x="5682104" y="670875"/>
              <a:ext cx="748799" cy="843890"/>
            </a:xfrm>
            <a:custGeom>
              <a:avLst/>
              <a:gdLst/>
              <a:ahLst/>
              <a:cxnLst/>
              <a:rect l="l" t="t" r="r" b="b"/>
              <a:pathLst>
                <a:path w="19899" h="22426" extrusionOk="0">
                  <a:moveTo>
                    <a:pt x="8666" y="1"/>
                  </a:moveTo>
                  <a:cubicBezTo>
                    <a:pt x="7832" y="1"/>
                    <a:pt x="6874" y="179"/>
                    <a:pt x="5780" y="617"/>
                  </a:cubicBezTo>
                  <a:cubicBezTo>
                    <a:pt x="0" y="2938"/>
                    <a:pt x="127" y="12761"/>
                    <a:pt x="127" y="12761"/>
                  </a:cubicBezTo>
                  <a:cubicBezTo>
                    <a:pt x="127" y="12761"/>
                    <a:pt x="1534" y="9909"/>
                    <a:pt x="5245" y="9909"/>
                  </a:cubicBezTo>
                  <a:cubicBezTo>
                    <a:pt x="5694" y="9909"/>
                    <a:pt x="6177" y="9951"/>
                    <a:pt x="6696" y="10045"/>
                  </a:cubicBezTo>
                  <a:cubicBezTo>
                    <a:pt x="11481" y="10898"/>
                    <a:pt x="14671" y="19220"/>
                    <a:pt x="14671" y="19220"/>
                  </a:cubicBezTo>
                  <a:lnTo>
                    <a:pt x="14340" y="22426"/>
                  </a:lnTo>
                  <a:cubicBezTo>
                    <a:pt x="14340" y="22426"/>
                    <a:pt x="19899" y="19773"/>
                    <a:pt x="19899" y="12619"/>
                  </a:cubicBezTo>
                  <a:cubicBezTo>
                    <a:pt x="19899" y="5449"/>
                    <a:pt x="13550" y="3286"/>
                    <a:pt x="13550" y="3286"/>
                  </a:cubicBezTo>
                  <a:cubicBezTo>
                    <a:pt x="13550" y="3286"/>
                    <a:pt x="12251" y="1"/>
                    <a:pt x="86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5"/>
            <p:cNvSpPr/>
            <p:nvPr/>
          </p:nvSpPr>
          <p:spPr>
            <a:xfrm>
              <a:off x="5926315" y="743537"/>
              <a:ext cx="270447" cy="54564"/>
            </a:xfrm>
            <a:custGeom>
              <a:avLst/>
              <a:gdLst/>
              <a:ahLst/>
              <a:cxnLst/>
              <a:rect l="l" t="t" r="r" b="b"/>
              <a:pathLst>
                <a:path w="7187" h="1450" extrusionOk="0">
                  <a:moveTo>
                    <a:pt x="2656" y="0"/>
                  </a:moveTo>
                  <a:cubicBezTo>
                    <a:pt x="1848" y="0"/>
                    <a:pt x="975" y="130"/>
                    <a:pt x="80" y="470"/>
                  </a:cubicBezTo>
                  <a:cubicBezTo>
                    <a:pt x="33" y="502"/>
                    <a:pt x="1" y="549"/>
                    <a:pt x="17" y="597"/>
                  </a:cubicBezTo>
                  <a:cubicBezTo>
                    <a:pt x="29" y="645"/>
                    <a:pt x="69" y="665"/>
                    <a:pt x="108" y="665"/>
                  </a:cubicBezTo>
                  <a:cubicBezTo>
                    <a:pt x="120" y="665"/>
                    <a:pt x="132" y="663"/>
                    <a:pt x="143" y="660"/>
                  </a:cubicBezTo>
                  <a:cubicBezTo>
                    <a:pt x="1024" y="325"/>
                    <a:pt x="1880" y="199"/>
                    <a:pt x="2672" y="199"/>
                  </a:cubicBezTo>
                  <a:cubicBezTo>
                    <a:pt x="5133" y="199"/>
                    <a:pt x="6973" y="1422"/>
                    <a:pt x="6997" y="1434"/>
                  </a:cubicBezTo>
                  <a:cubicBezTo>
                    <a:pt x="7013" y="1449"/>
                    <a:pt x="7029" y="1449"/>
                    <a:pt x="7060" y="1449"/>
                  </a:cubicBezTo>
                  <a:cubicBezTo>
                    <a:pt x="7155" y="1449"/>
                    <a:pt x="7187" y="1323"/>
                    <a:pt x="7108" y="1276"/>
                  </a:cubicBezTo>
                  <a:cubicBezTo>
                    <a:pt x="7084" y="1264"/>
                    <a:pt x="5183" y="0"/>
                    <a:pt x="26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5"/>
            <p:cNvSpPr/>
            <p:nvPr/>
          </p:nvSpPr>
          <p:spPr>
            <a:xfrm>
              <a:off x="5914989" y="920619"/>
              <a:ext cx="512935" cy="152025"/>
            </a:xfrm>
            <a:custGeom>
              <a:avLst/>
              <a:gdLst/>
              <a:ahLst/>
              <a:cxnLst/>
              <a:rect l="l" t="t" r="r" b="b"/>
              <a:pathLst>
                <a:path w="13631" h="4040" extrusionOk="0">
                  <a:moveTo>
                    <a:pt x="5819" y="0"/>
                  </a:moveTo>
                  <a:cubicBezTo>
                    <a:pt x="4176" y="0"/>
                    <a:pt x="2274" y="390"/>
                    <a:pt x="112" y="1418"/>
                  </a:cubicBezTo>
                  <a:cubicBezTo>
                    <a:pt x="1" y="1474"/>
                    <a:pt x="49" y="1615"/>
                    <a:pt x="149" y="1615"/>
                  </a:cubicBezTo>
                  <a:cubicBezTo>
                    <a:pt x="162" y="1615"/>
                    <a:pt x="177" y="1613"/>
                    <a:pt x="191" y="1607"/>
                  </a:cubicBezTo>
                  <a:cubicBezTo>
                    <a:pt x="2363" y="570"/>
                    <a:pt x="4256" y="192"/>
                    <a:pt x="5861" y="192"/>
                  </a:cubicBezTo>
                  <a:cubicBezTo>
                    <a:pt x="7652" y="192"/>
                    <a:pt x="9083" y="663"/>
                    <a:pt x="10141" y="1213"/>
                  </a:cubicBezTo>
                  <a:cubicBezTo>
                    <a:pt x="11451" y="1860"/>
                    <a:pt x="12573" y="2823"/>
                    <a:pt x="13441" y="3992"/>
                  </a:cubicBezTo>
                  <a:cubicBezTo>
                    <a:pt x="13457" y="4024"/>
                    <a:pt x="13489" y="4039"/>
                    <a:pt x="13520" y="4039"/>
                  </a:cubicBezTo>
                  <a:cubicBezTo>
                    <a:pt x="13536" y="4039"/>
                    <a:pt x="13552" y="4039"/>
                    <a:pt x="13568" y="4024"/>
                  </a:cubicBezTo>
                  <a:cubicBezTo>
                    <a:pt x="13615" y="3992"/>
                    <a:pt x="13631" y="3929"/>
                    <a:pt x="13599" y="3882"/>
                  </a:cubicBezTo>
                  <a:cubicBezTo>
                    <a:pt x="13563" y="3834"/>
                    <a:pt x="10968" y="0"/>
                    <a:pt x="58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5"/>
            <p:cNvSpPr/>
            <p:nvPr/>
          </p:nvSpPr>
          <p:spPr>
            <a:xfrm>
              <a:off x="5897228" y="1013750"/>
              <a:ext cx="341116" cy="383939"/>
            </a:xfrm>
            <a:custGeom>
              <a:avLst/>
              <a:gdLst/>
              <a:ahLst/>
              <a:cxnLst/>
              <a:rect l="l" t="t" r="r" b="b"/>
              <a:pathLst>
                <a:path w="9065" h="10203" extrusionOk="0">
                  <a:moveTo>
                    <a:pt x="126" y="1"/>
                  </a:moveTo>
                  <a:cubicBezTo>
                    <a:pt x="79" y="1"/>
                    <a:pt x="32" y="33"/>
                    <a:pt x="16" y="80"/>
                  </a:cubicBezTo>
                  <a:cubicBezTo>
                    <a:pt x="0" y="143"/>
                    <a:pt x="47" y="190"/>
                    <a:pt x="95" y="206"/>
                  </a:cubicBezTo>
                  <a:cubicBezTo>
                    <a:pt x="174" y="222"/>
                    <a:pt x="8275" y="1959"/>
                    <a:pt x="8860" y="10108"/>
                  </a:cubicBezTo>
                  <a:cubicBezTo>
                    <a:pt x="8860" y="10156"/>
                    <a:pt x="8907" y="10203"/>
                    <a:pt x="8954" y="10203"/>
                  </a:cubicBezTo>
                  <a:lnTo>
                    <a:pt x="8970" y="10203"/>
                  </a:lnTo>
                  <a:cubicBezTo>
                    <a:pt x="9018" y="10203"/>
                    <a:pt x="9065" y="10156"/>
                    <a:pt x="9049" y="10092"/>
                  </a:cubicBezTo>
                  <a:cubicBezTo>
                    <a:pt x="8449" y="1801"/>
                    <a:pt x="221" y="33"/>
                    <a:pt x="1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5"/>
            <p:cNvSpPr/>
            <p:nvPr/>
          </p:nvSpPr>
          <p:spPr>
            <a:xfrm>
              <a:off x="6216322" y="1301161"/>
              <a:ext cx="190935" cy="201734"/>
            </a:xfrm>
            <a:custGeom>
              <a:avLst/>
              <a:gdLst/>
              <a:ahLst/>
              <a:cxnLst/>
              <a:rect l="l" t="t" r="r" b="b"/>
              <a:pathLst>
                <a:path w="5074" h="5361" extrusionOk="0">
                  <a:moveTo>
                    <a:pt x="4956" y="1"/>
                  </a:moveTo>
                  <a:cubicBezTo>
                    <a:pt x="4919" y="1"/>
                    <a:pt x="4883" y="21"/>
                    <a:pt x="4865" y="70"/>
                  </a:cubicBezTo>
                  <a:cubicBezTo>
                    <a:pt x="4849" y="101"/>
                    <a:pt x="3286" y="4270"/>
                    <a:pt x="80" y="5171"/>
                  </a:cubicBezTo>
                  <a:cubicBezTo>
                    <a:pt x="32" y="5186"/>
                    <a:pt x="1" y="5234"/>
                    <a:pt x="1" y="5281"/>
                  </a:cubicBezTo>
                  <a:cubicBezTo>
                    <a:pt x="16" y="5329"/>
                    <a:pt x="64" y="5360"/>
                    <a:pt x="95" y="5360"/>
                  </a:cubicBezTo>
                  <a:lnTo>
                    <a:pt x="127" y="5360"/>
                  </a:lnTo>
                  <a:cubicBezTo>
                    <a:pt x="3428" y="4428"/>
                    <a:pt x="5039" y="180"/>
                    <a:pt x="5054" y="133"/>
                  </a:cubicBezTo>
                  <a:cubicBezTo>
                    <a:pt x="5074" y="55"/>
                    <a:pt x="5015" y="1"/>
                    <a:pt x="4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5"/>
            <p:cNvSpPr/>
            <p:nvPr/>
          </p:nvSpPr>
          <p:spPr>
            <a:xfrm>
              <a:off x="6648941" y="1968736"/>
              <a:ext cx="647198" cy="1348433"/>
            </a:xfrm>
            <a:custGeom>
              <a:avLst/>
              <a:gdLst/>
              <a:ahLst/>
              <a:cxnLst/>
              <a:rect l="l" t="t" r="r" b="b"/>
              <a:pathLst>
                <a:path w="17199" h="35834" extrusionOk="0">
                  <a:moveTo>
                    <a:pt x="5133" y="0"/>
                  </a:moveTo>
                  <a:cubicBezTo>
                    <a:pt x="1" y="2622"/>
                    <a:pt x="3696" y="29327"/>
                    <a:pt x="3696" y="29327"/>
                  </a:cubicBezTo>
                  <a:lnTo>
                    <a:pt x="9066" y="35833"/>
                  </a:lnTo>
                  <a:cubicBezTo>
                    <a:pt x="10803" y="34854"/>
                    <a:pt x="12445" y="33749"/>
                    <a:pt x="14009" y="32517"/>
                  </a:cubicBezTo>
                  <a:cubicBezTo>
                    <a:pt x="16125" y="30811"/>
                    <a:pt x="17199" y="28127"/>
                    <a:pt x="16804" y="25442"/>
                  </a:cubicBezTo>
                  <a:cubicBezTo>
                    <a:pt x="14877" y="11971"/>
                    <a:pt x="5133" y="0"/>
                    <a:pt x="51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5"/>
            <p:cNvSpPr/>
            <p:nvPr/>
          </p:nvSpPr>
          <p:spPr>
            <a:xfrm>
              <a:off x="5880559" y="2577874"/>
              <a:ext cx="574723" cy="109353"/>
            </a:xfrm>
            <a:custGeom>
              <a:avLst/>
              <a:gdLst/>
              <a:ahLst/>
              <a:cxnLst/>
              <a:rect l="l" t="t" r="r" b="b"/>
              <a:pathLst>
                <a:path w="15273" h="2906" extrusionOk="0">
                  <a:moveTo>
                    <a:pt x="2669" y="1"/>
                  </a:moveTo>
                  <a:cubicBezTo>
                    <a:pt x="1812" y="1"/>
                    <a:pt x="954" y="37"/>
                    <a:pt x="96" y="110"/>
                  </a:cubicBezTo>
                  <a:cubicBezTo>
                    <a:pt x="48" y="110"/>
                    <a:pt x="1" y="158"/>
                    <a:pt x="1" y="205"/>
                  </a:cubicBezTo>
                  <a:cubicBezTo>
                    <a:pt x="17" y="268"/>
                    <a:pt x="64" y="300"/>
                    <a:pt x="111" y="300"/>
                  </a:cubicBezTo>
                  <a:cubicBezTo>
                    <a:pt x="944" y="231"/>
                    <a:pt x="1776" y="196"/>
                    <a:pt x="2607" y="196"/>
                  </a:cubicBezTo>
                  <a:cubicBezTo>
                    <a:pt x="6917" y="196"/>
                    <a:pt x="11182" y="1118"/>
                    <a:pt x="15114" y="2905"/>
                  </a:cubicBezTo>
                  <a:lnTo>
                    <a:pt x="15162" y="2905"/>
                  </a:lnTo>
                  <a:cubicBezTo>
                    <a:pt x="15193" y="2905"/>
                    <a:pt x="15225" y="2890"/>
                    <a:pt x="15257" y="2858"/>
                  </a:cubicBezTo>
                  <a:cubicBezTo>
                    <a:pt x="15272" y="2795"/>
                    <a:pt x="15257" y="2748"/>
                    <a:pt x="15193" y="2716"/>
                  </a:cubicBezTo>
                  <a:cubicBezTo>
                    <a:pt x="11254" y="924"/>
                    <a:pt x="6984" y="1"/>
                    <a:pt x="26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5"/>
            <p:cNvSpPr/>
            <p:nvPr/>
          </p:nvSpPr>
          <p:spPr>
            <a:xfrm>
              <a:off x="5751040" y="2543971"/>
              <a:ext cx="285235" cy="40452"/>
            </a:xfrm>
            <a:custGeom>
              <a:avLst/>
              <a:gdLst/>
              <a:ahLst/>
              <a:cxnLst/>
              <a:rect l="l" t="t" r="r" b="b"/>
              <a:pathLst>
                <a:path w="7580" h="1075" extrusionOk="0">
                  <a:moveTo>
                    <a:pt x="126" y="0"/>
                  </a:moveTo>
                  <a:cubicBezTo>
                    <a:pt x="0" y="0"/>
                    <a:pt x="0" y="190"/>
                    <a:pt x="126" y="190"/>
                  </a:cubicBezTo>
                  <a:cubicBezTo>
                    <a:pt x="1753" y="222"/>
                    <a:pt x="3427" y="253"/>
                    <a:pt x="5070" y="395"/>
                  </a:cubicBezTo>
                  <a:cubicBezTo>
                    <a:pt x="5891" y="458"/>
                    <a:pt x="6728" y="585"/>
                    <a:pt x="7391" y="1059"/>
                  </a:cubicBezTo>
                  <a:cubicBezTo>
                    <a:pt x="7405" y="1072"/>
                    <a:pt x="7418" y="1074"/>
                    <a:pt x="7442" y="1074"/>
                  </a:cubicBezTo>
                  <a:lnTo>
                    <a:pt x="7442" y="1074"/>
                  </a:lnTo>
                  <a:cubicBezTo>
                    <a:pt x="7534" y="1072"/>
                    <a:pt x="7580" y="963"/>
                    <a:pt x="7502" y="901"/>
                  </a:cubicBezTo>
                  <a:cubicBezTo>
                    <a:pt x="6807" y="395"/>
                    <a:pt x="5922" y="285"/>
                    <a:pt x="5085" y="206"/>
                  </a:cubicBezTo>
                  <a:cubicBezTo>
                    <a:pt x="3427" y="64"/>
                    <a:pt x="1753" y="32"/>
                    <a:pt x="126" y="0"/>
                  </a:cubicBezTo>
                  <a:close/>
                  <a:moveTo>
                    <a:pt x="7442" y="1074"/>
                  </a:moveTo>
                  <a:lnTo>
                    <a:pt x="7442" y="1074"/>
                  </a:lnTo>
                  <a:cubicBezTo>
                    <a:pt x="7441" y="1074"/>
                    <a:pt x="7440" y="1074"/>
                    <a:pt x="7438" y="1074"/>
                  </a:cubicBezTo>
                  <a:lnTo>
                    <a:pt x="7454" y="1074"/>
                  </a:lnTo>
                  <a:cubicBezTo>
                    <a:pt x="7450" y="1074"/>
                    <a:pt x="7446" y="1074"/>
                    <a:pt x="7442" y="10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5"/>
            <p:cNvSpPr/>
            <p:nvPr/>
          </p:nvSpPr>
          <p:spPr>
            <a:xfrm>
              <a:off x="5765301" y="2577084"/>
              <a:ext cx="224049" cy="35861"/>
            </a:xfrm>
            <a:custGeom>
              <a:avLst/>
              <a:gdLst/>
              <a:ahLst/>
              <a:cxnLst/>
              <a:rect l="l" t="t" r="r" b="b"/>
              <a:pathLst>
                <a:path w="5954" h="953" extrusionOk="0">
                  <a:moveTo>
                    <a:pt x="5852" y="1"/>
                  </a:moveTo>
                  <a:cubicBezTo>
                    <a:pt x="5844" y="1"/>
                    <a:pt x="5836" y="2"/>
                    <a:pt x="5828" y="5"/>
                  </a:cubicBezTo>
                  <a:cubicBezTo>
                    <a:pt x="3948" y="479"/>
                    <a:pt x="2022" y="715"/>
                    <a:pt x="95" y="747"/>
                  </a:cubicBezTo>
                  <a:cubicBezTo>
                    <a:pt x="48" y="747"/>
                    <a:pt x="0" y="794"/>
                    <a:pt x="0" y="842"/>
                  </a:cubicBezTo>
                  <a:cubicBezTo>
                    <a:pt x="0" y="905"/>
                    <a:pt x="48" y="952"/>
                    <a:pt x="95" y="952"/>
                  </a:cubicBezTo>
                  <a:cubicBezTo>
                    <a:pt x="2037" y="921"/>
                    <a:pt x="3980" y="668"/>
                    <a:pt x="5875" y="194"/>
                  </a:cubicBezTo>
                  <a:cubicBezTo>
                    <a:pt x="5922" y="194"/>
                    <a:pt x="5954" y="131"/>
                    <a:pt x="5938" y="84"/>
                  </a:cubicBezTo>
                  <a:cubicBezTo>
                    <a:pt x="5925" y="31"/>
                    <a:pt x="5890" y="1"/>
                    <a:pt x="58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5"/>
            <p:cNvSpPr/>
            <p:nvPr/>
          </p:nvSpPr>
          <p:spPr>
            <a:xfrm>
              <a:off x="5797361" y="2578288"/>
              <a:ext cx="210427" cy="70895"/>
            </a:xfrm>
            <a:custGeom>
              <a:avLst/>
              <a:gdLst/>
              <a:ahLst/>
              <a:cxnLst/>
              <a:rect l="l" t="t" r="r" b="b"/>
              <a:pathLst>
                <a:path w="5592" h="1884" extrusionOk="0">
                  <a:moveTo>
                    <a:pt x="5481" y="0"/>
                  </a:moveTo>
                  <a:cubicBezTo>
                    <a:pt x="5434" y="0"/>
                    <a:pt x="5399" y="29"/>
                    <a:pt x="5386" y="68"/>
                  </a:cubicBezTo>
                  <a:cubicBezTo>
                    <a:pt x="5260" y="415"/>
                    <a:pt x="4865" y="605"/>
                    <a:pt x="4518" y="747"/>
                  </a:cubicBezTo>
                  <a:cubicBezTo>
                    <a:pt x="3096" y="1299"/>
                    <a:pt x="1612" y="1615"/>
                    <a:pt x="96" y="1694"/>
                  </a:cubicBezTo>
                  <a:cubicBezTo>
                    <a:pt x="48" y="1694"/>
                    <a:pt x="1" y="1742"/>
                    <a:pt x="1" y="1789"/>
                  </a:cubicBezTo>
                  <a:cubicBezTo>
                    <a:pt x="1" y="1852"/>
                    <a:pt x="48" y="1884"/>
                    <a:pt x="96" y="1884"/>
                  </a:cubicBezTo>
                  <a:cubicBezTo>
                    <a:pt x="1628" y="1821"/>
                    <a:pt x="3144" y="1489"/>
                    <a:pt x="4581" y="920"/>
                  </a:cubicBezTo>
                  <a:cubicBezTo>
                    <a:pt x="4991" y="762"/>
                    <a:pt x="5418" y="541"/>
                    <a:pt x="5560" y="131"/>
                  </a:cubicBezTo>
                  <a:cubicBezTo>
                    <a:pt x="5592" y="83"/>
                    <a:pt x="5560" y="20"/>
                    <a:pt x="5513" y="4"/>
                  </a:cubicBezTo>
                  <a:cubicBezTo>
                    <a:pt x="5501" y="2"/>
                    <a:pt x="5491" y="0"/>
                    <a:pt x="54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5"/>
            <p:cNvSpPr/>
            <p:nvPr/>
          </p:nvSpPr>
          <p:spPr>
            <a:xfrm>
              <a:off x="5877812" y="2508298"/>
              <a:ext cx="176334" cy="74921"/>
            </a:xfrm>
            <a:custGeom>
              <a:avLst/>
              <a:gdLst/>
              <a:ahLst/>
              <a:cxnLst/>
              <a:rect l="l" t="t" r="r" b="b"/>
              <a:pathLst>
                <a:path w="4686" h="1991" extrusionOk="0">
                  <a:moveTo>
                    <a:pt x="138" y="0"/>
                  </a:moveTo>
                  <a:cubicBezTo>
                    <a:pt x="10" y="0"/>
                    <a:pt x="0" y="191"/>
                    <a:pt x="137" y="206"/>
                  </a:cubicBezTo>
                  <a:cubicBezTo>
                    <a:pt x="1748" y="317"/>
                    <a:pt x="3280" y="948"/>
                    <a:pt x="4512" y="1975"/>
                  </a:cubicBezTo>
                  <a:cubicBezTo>
                    <a:pt x="4527" y="1991"/>
                    <a:pt x="4559" y="1991"/>
                    <a:pt x="4575" y="1991"/>
                  </a:cubicBezTo>
                  <a:cubicBezTo>
                    <a:pt x="4606" y="1991"/>
                    <a:pt x="4638" y="1991"/>
                    <a:pt x="4654" y="1975"/>
                  </a:cubicBezTo>
                  <a:cubicBezTo>
                    <a:pt x="4685" y="1928"/>
                    <a:pt x="4685" y="1864"/>
                    <a:pt x="4638" y="1833"/>
                  </a:cubicBezTo>
                  <a:cubicBezTo>
                    <a:pt x="3375" y="775"/>
                    <a:pt x="1795" y="127"/>
                    <a:pt x="153" y="1"/>
                  </a:cubicBezTo>
                  <a:cubicBezTo>
                    <a:pt x="148" y="0"/>
                    <a:pt x="143" y="0"/>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5"/>
            <p:cNvSpPr/>
            <p:nvPr/>
          </p:nvSpPr>
          <p:spPr>
            <a:xfrm>
              <a:off x="5843720" y="2579493"/>
              <a:ext cx="180699" cy="79211"/>
            </a:xfrm>
            <a:custGeom>
              <a:avLst/>
              <a:gdLst/>
              <a:ahLst/>
              <a:cxnLst/>
              <a:rect l="l" t="t" r="r" b="b"/>
              <a:pathLst>
                <a:path w="4802" h="2105" extrusionOk="0">
                  <a:moveTo>
                    <a:pt x="4693" y="0"/>
                  </a:moveTo>
                  <a:cubicBezTo>
                    <a:pt x="4667" y="0"/>
                    <a:pt x="4644" y="12"/>
                    <a:pt x="4628" y="36"/>
                  </a:cubicBezTo>
                  <a:cubicBezTo>
                    <a:pt x="4202" y="494"/>
                    <a:pt x="3601" y="778"/>
                    <a:pt x="3017" y="1015"/>
                  </a:cubicBezTo>
                  <a:cubicBezTo>
                    <a:pt x="2070" y="1394"/>
                    <a:pt x="1090" y="1694"/>
                    <a:pt x="96" y="1915"/>
                  </a:cubicBezTo>
                  <a:cubicBezTo>
                    <a:pt x="48" y="1915"/>
                    <a:pt x="1" y="1978"/>
                    <a:pt x="17" y="2025"/>
                  </a:cubicBezTo>
                  <a:cubicBezTo>
                    <a:pt x="32" y="2073"/>
                    <a:pt x="64" y="2104"/>
                    <a:pt x="111" y="2104"/>
                  </a:cubicBezTo>
                  <a:lnTo>
                    <a:pt x="127" y="2104"/>
                  </a:lnTo>
                  <a:cubicBezTo>
                    <a:pt x="1138" y="1899"/>
                    <a:pt x="2117" y="1583"/>
                    <a:pt x="3080" y="1204"/>
                  </a:cubicBezTo>
                  <a:cubicBezTo>
                    <a:pt x="3696" y="952"/>
                    <a:pt x="4312" y="667"/>
                    <a:pt x="4770" y="162"/>
                  </a:cubicBezTo>
                  <a:cubicBezTo>
                    <a:pt x="4802" y="130"/>
                    <a:pt x="4802" y="67"/>
                    <a:pt x="4770" y="36"/>
                  </a:cubicBezTo>
                  <a:cubicBezTo>
                    <a:pt x="4746" y="12"/>
                    <a:pt x="4719" y="0"/>
                    <a:pt x="46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5"/>
            <p:cNvSpPr/>
            <p:nvPr/>
          </p:nvSpPr>
          <p:spPr>
            <a:xfrm>
              <a:off x="6031526" y="2478797"/>
              <a:ext cx="85608" cy="110444"/>
            </a:xfrm>
            <a:custGeom>
              <a:avLst/>
              <a:gdLst/>
              <a:ahLst/>
              <a:cxnLst/>
              <a:rect l="l" t="t" r="r" b="b"/>
              <a:pathLst>
                <a:path w="2275" h="2935" extrusionOk="0">
                  <a:moveTo>
                    <a:pt x="812" y="0"/>
                  </a:moveTo>
                  <a:cubicBezTo>
                    <a:pt x="563" y="0"/>
                    <a:pt x="335" y="110"/>
                    <a:pt x="174" y="311"/>
                  </a:cubicBezTo>
                  <a:cubicBezTo>
                    <a:pt x="48" y="564"/>
                    <a:pt x="0" y="848"/>
                    <a:pt x="79" y="1101"/>
                  </a:cubicBezTo>
                  <a:cubicBezTo>
                    <a:pt x="221" y="1701"/>
                    <a:pt x="585" y="2222"/>
                    <a:pt x="1106" y="2554"/>
                  </a:cubicBezTo>
                  <a:cubicBezTo>
                    <a:pt x="1211" y="2614"/>
                    <a:pt x="1664" y="2935"/>
                    <a:pt x="1814" y="2935"/>
                  </a:cubicBezTo>
                  <a:cubicBezTo>
                    <a:pt x="1821" y="2935"/>
                    <a:pt x="1827" y="2934"/>
                    <a:pt x="1832" y="2933"/>
                  </a:cubicBezTo>
                  <a:cubicBezTo>
                    <a:pt x="2022" y="2901"/>
                    <a:pt x="2053" y="2443"/>
                    <a:pt x="2101" y="2254"/>
                  </a:cubicBezTo>
                  <a:cubicBezTo>
                    <a:pt x="2274" y="1606"/>
                    <a:pt x="2116" y="927"/>
                    <a:pt x="1674" y="453"/>
                  </a:cubicBezTo>
                  <a:cubicBezTo>
                    <a:pt x="1485" y="216"/>
                    <a:pt x="1232" y="74"/>
                    <a:pt x="948" y="11"/>
                  </a:cubicBezTo>
                  <a:cubicBezTo>
                    <a:pt x="902" y="4"/>
                    <a:pt x="857" y="0"/>
                    <a:pt x="8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5"/>
            <p:cNvSpPr/>
            <p:nvPr/>
          </p:nvSpPr>
          <p:spPr>
            <a:xfrm>
              <a:off x="6020237" y="2587846"/>
              <a:ext cx="102241" cy="88506"/>
            </a:xfrm>
            <a:custGeom>
              <a:avLst/>
              <a:gdLst/>
              <a:ahLst/>
              <a:cxnLst/>
              <a:rect l="l" t="t" r="r" b="b"/>
              <a:pathLst>
                <a:path w="2717" h="2352" extrusionOk="0">
                  <a:moveTo>
                    <a:pt x="1838" y="1"/>
                  </a:moveTo>
                  <a:cubicBezTo>
                    <a:pt x="1222" y="1"/>
                    <a:pt x="630" y="311"/>
                    <a:pt x="269" y="809"/>
                  </a:cubicBezTo>
                  <a:cubicBezTo>
                    <a:pt x="95" y="1045"/>
                    <a:pt x="0" y="1330"/>
                    <a:pt x="0" y="1614"/>
                  </a:cubicBezTo>
                  <a:cubicBezTo>
                    <a:pt x="16" y="1914"/>
                    <a:pt x="190" y="2182"/>
                    <a:pt x="458" y="2309"/>
                  </a:cubicBezTo>
                  <a:cubicBezTo>
                    <a:pt x="557" y="2338"/>
                    <a:pt x="657" y="2352"/>
                    <a:pt x="757" y="2352"/>
                  </a:cubicBezTo>
                  <a:cubicBezTo>
                    <a:pt x="929" y="2352"/>
                    <a:pt x="1098" y="2310"/>
                    <a:pt x="1248" y="2230"/>
                  </a:cubicBezTo>
                  <a:cubicBezTo>
                    <a:pt x="1801" y="1961"/>
                    <a:pt x="2227" y="1503"/>
                    <a:pt x="2448" y="919"/>
                  </a:cubicBezTo>
                  <a:cubicBezTo>
                    <a:pt x="2495" y="809"/>
                    <a:pt x="2716" y="256"/>
                    <a:pt x="2669" y="129"/>
                  </a:cubicBezTo>
                  <a:cubicBezTo>
                    <a:pt x="2619" y="19"/>
                    <a:pt x="2414" y="4"/>
                    <a:pt x="2219" y="4"/>
                  </a:cubicBezTo>
                  <a:cubicBezTo>
                    <a:pt x="2151" y="4"/>
                    <a:pt x="2084" y="6"/>
                    <a:pt x="2025" y="6"/>
                  </a:cubicBezTo>
                  <a:cubicBezTo>
                    <a:pt x="1988" y="6"/>
                    <a:pt x="1955" y="5"/>
                    <a:pt x="1927" y="3"/>
                  </a:cubicBezTo>
                  <a:cubicBezTo>
                    <a:pt x="1897" y="2"/>
                    <a:pt x="1867" y="1"/>
                    <a:pt x="18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5"/>
            <p:cNvSpPr/>
            <p:nvPr/>
          </p:nvSpPr>
          <p:spPr>
            <a:xfrm>
              <a:off x="6126012" y="2491855"/>
              <a:ext cx="85608" cy="110482"/>
            </a:xfrm>
            <a:custGeom>
              <a:avLst/>
              <a:gdLst/>
              <a:ahLst/>
              <a:cxnLst/>
              <a:rect l="l" t="t" r="r" b="b"/>
              <a:pathLst>
                <a:path w="2275" h="2936" extrusionOk="0">
                  <a:moveTo>
                    <a:pt x="811" y="1"/>
                  </a:moveTo>
                  <a:cubicBezTo>
                    <a:pt x="559" y="1"/>
                    <a:pt x="321" y="111"/>
                    <a:pt x="174" y="312"/>
                  </a:cubicBezTo>
                  <a:cubicBezTo>
                    <a:pt x="32" y="548"/>
                    <a:pt x="0" y="833"/>
                    <a:pt x="79" y="1101"/>
                  </a:cubicBezTo>
                  <a:cubicBezTo>
                    <a:pt x="221" y="1701"/>
                    <a:pt x="585" y="2222"/>
                    <a:pt x="1106" y="2554"/>
                  </a:cubicBezTo>
                  <a:cubicBezTo>
                    <a:pt x="1211" y="2615"/>
                    <a:pt x="1664" y="2935"/>
                    <a:pt x="1814" y="2935"/>
                  </a:cubicBezTo>
                  <a:cubicBezTo>
                    <a:pt x="1821" y="2935"/>
                    <a:pt x="1827" y="2934"/>
                    <a:pt x="1832" y="2933"/>
                  </a:cubicBezTo>
                  <a:cubicBezTo>
                    <a:pt x="2006" y="2902"/>
                    <a:pt x="2053" y="2444"/>
                    <a:pt x="2101" y="2238"/>
                  </a:cubicBezTo>
                  <a:cubicBezTo>
                    <a:pt x="2274" y="1607"/>
                    <a:pt x="2116" y="927"/>
                    <a:pt x="1674" y="438"/>
                  </a:cubicBezTo>
                  <a:cubicBezTo>
                    <a:pt x="1485" y="217"/>
                    <a:pt x="1232" y="75"/>
                    <a:pt x="948" y="12"/>
                  </a:cubicBezTo>
                  <a:cubicBezTo>
                    <a:pt x="902" y="4"/>
                    <a:pt x="856" y="1"/>
                    <a:pt x="8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5"/>
            <p:cNvSpPr/>
            <p:nvPr/>
          </p:nvSpPr>
          <p:spPr>
            <a:xfrm>
              <a:off x="6104601" y="2599135"/>
              <a:ext cx="102843" cy="88393"/>
            </a:xfrm>
            <a:custGeom>
              <a:avLst/>
              <a:gdLst/>
              <a:ahLst/>
              <a:cxnLst/>
              <a:rect l="l" t="t" r="r" b="b"/>
              <a:pathLst>
                <a:path w="2733" h="2349" extrusionOk="0">
                  <a:moveTo>
                    <a:pt x="1848" y="1"/>
                  </a:moveTo>
                  <a:cubicBezTo>
                    <a:pt x="1221" y="1"/>
                    <a:pt x="645" y="297"/>
                    <a:pt x="269" y="809"/>
                  </a:cubicBezTo>
                  <a:cubicBezTo>
                    <a:pt x="95" y="1045"/>
                    <a:pt x="1" y="1330"/>
                    <a:pt x="16" y="1614"/>
                  </a:cubicBezTo>
                  <a:cubicBezTo>
                    <a:pt x="16" y="1914"/>
                    <a:pt x="206" y="2167"/>
                    <a:pt x="474" y="2293"/>
                  </a:cubicBezTo>
                  <a:cubicBezTo>
                    <a:pt x="574" y="2330"/>
                    <a:pt x="679" y="2348"/>
                    <a:pt x="784" y="2348"/>
                  </a:cubicBezTo>
                  <a:cubicBezTo>
                    <a:pt x="947" y="2348"/>
                    <a:pt x="1111" y="2306"/>
                    <a:pt x="1264" y="2230"/>
                  </a:cubicBezTo>
                  <a:cubicBezTo>
                    <a:pt x="1817" y="1961"/>
                    <a:pt x="2243" y="1488"/>
                    <a:pt x="2449" y="919"/>
                  </a:cubicBezTo>
                  <a:cubicBezTo>
                    <a:pt x="2496" y="793"/>
                    <a:pt x="2733" y="240"/>
                    <a:pt x="2670" y="129"/>
                  </a:cubicBezTo>
                  <a:cubicBezTo>
                    <a:pt x="2619" y="19"/>
                    <a:pt x="2414" y="4"/>
                    <a:pt x="2224" y="4"/>
                  </a:cubicBezTo>
                  <a:cubicBezTo>
                    <a:pt x="2157" y="4"/>
                    <a:pt x="2092" y="6"/>
                    <a:pt x="2035" y="6"/>
                  </a:cubicBezTo>
                  <a:cubicBezTo>
                    <a:pt x="2001" y="6"/>
                    <a:pt x="1969" y="5"/>
                    <a:pt x="1943" y="3"/>
                  </a:cubicBezTo>
                  <a:cubicBezTo>
                    <a:pt x="1911" y="2"/>
                    <a:pt x="1880" y="1"/>
                    <a:pt x="18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5"/>
            <p:cNvSpPr/>
            <p:nvPr/>
          </p:nvSpPr>
          <p:spPr>
            <a:xfrm>
              <a:off x="6231185" y="2514846"/>
              <a:ext cx="85608" cy="110595"/>
            </a:xfrm>
            <a:custGeom>
              <a:avLst/>
              <a:gdLst/>
              <a:ahLst/>
              <a:cxnLst/>
              <a:rect l="l" t="t" r="r" b="b"/>
              <a:pathLst>
                <a:path w="2275" h="2939" extrusionOk="0">
                  <a:moveTo>
                    <a:pt x="794" y="0"/>
                  </a:moveTo>
                  <a:cubicBezTo>
                    <a:pt x="553" y="0"/>
                    <a:pt x="331" y="121"/>
                    <a:pt x="174" y="316"/>
                  </a:cubicBezTo>
                  <a:cubicBezTo>
                    <a:pt x="48" y="553"/>
                    <a:pt x="1" y="838"/>
                    <a:pt x="79" y="1106"/>
                  </a:cubicBezTo>
                  <a:cubicBezTo>
                    <a:pt x="222" y="1706"/>
                    <a:pt x="585" y="2212"/>
                    <a:pt x="1106" y="2543"/>
                  </a:cubicBezTo>
                  <a:cubicBezTo>
                    <a:pt x="1214" y="2620"/>
                    <a:pt x="1684" y="2939"/>
                    <a:pt x="1823" y="2939"/>
                  </a:cubicBezTo>
                  <a:cubicBezTo>
                    <a:pt x="1826" y="2939"/>
                    <a:pt x="1830" y="2938"/>
                    <a:pt x="1832" y="2938"/>
                  </a:cubicBezTo>
                  <a:cubicBezTo>
                    <a:pt x="2022" y="2891"/>
                    <a:pt x="2054" y="2433"/>
                    <a:pt x="2101" y="2243"/>
                  </a:cubicBezTo>
                  <a:cubicBezTo>
                    <a:pt x="2275" y="1611"/>
                    <a:pt x="2117" y="932"/>
                    <a:pt x="1675" y="443"/>
                  </a:cubicBezTo>
                  <a:cubicBezTo>
                    <a:pt x="1485" y="222"/>
                    <a:pt x="1232" y="64"/>
                    <a:pt x="948" y="16"/>
                  </a:cubicBezTo>
                  <a:cubicBezTo>
                    <a:pt x="896" y="6"/>
                    <a:pt x="845" y="0"/>
                    <a:pt x="7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5"/>
            <p:cNvSpPr/>
            <p:nvPr/>
          </p:nvSpPr>
          <p:spPr>
            <a:xfrm>
              <a:off x="6196115" y="2623932"/>
              <a:ext cx="102278" cy="88242"/>
            </a:xfrm>
            <a:custGeom>
              <a:avLst/>
              <a:gdLst/>
              <a:ahLst/>
              <a:cxnLst/>
              <a:rect l="l" t="t" r="r" b="b"/>
              <a:pathLst>
                <a:path w="2718" h="2345" extrusionOk="0">
                  <a:moveTo>
                    <a:pt x="2232" y="1"/>
                  </a:moveTo>
                  <a:cubicBezTo>
                    <a:pt x="2117" y="1"/>
                    <a:pt x="2004" y="7"/>
                    <a:pt x="1927" y="7"/>
                  </a:cubicBezTo>
                  <a:cubicBezTo>
                    <a:pt x="1896" y="6"/>
                    <a:pt x="1865" y="5"/>
                    <a:pt x="1834" y="5"/>
                  </a:cubicBezTo>
                  <a:cubicBezTo>
                    <a:pt x="1220" y="5"/>
                    <a:pt x="630" y="301"/>
                    <a:pt x="269" y="797"/>
                  </a:cubicBezTo>
                  <a:cubicBezTo>
                    <a:pt x="96" y="1034"/>
                    <a:pt x="1" y="1318"/>
                    <a:pt x="1" y="1618"/>
                  </a:cubicBezTo>
                  <a:cubicBezTo>
                    <a:pt x="17" y="1903"/>
                    <a:pt x="190" y="2171"/>
                    <a:pt x="459" y="2297"/>
                  </a:cubicBezTo>
                  <a:cubicBezTo>
                    <a:pt x="564" y="2328"/>
                    <a:pt x="671" y="2345"/>
                    <a:pt x="777" y="2345"/>
                  </a:cubicBezTo>
                  <a:cubicBezTo>
                    <a:pt x="942" y="2345"/>
                    <a:pt x="1104" y="2305"/>
                    <a:pt x="1248" y="2218"/>
                  </a:cubicBezTo>
                  <a:cubicBezTo>
                    <a:pt x="1801" y="1966"/>
                    <a:pt x="2227" y="1492"/>
                    <a:pt x="2449" y="908"/>
                  </a:cubicBezTo>
                  <a:cubicBezTo>
                    <a:pt x="2496" y="797"/>
                    <a:pt x="2717" y="244"/>
                    <a:pt x="2670" y="118"/>
                  </a:cubicBezTo>
                  <a:cubicBezTo>
                    <a:pt x="2620" y="19"/>
                    <a:pt x="2423" y="1"/>
                    <a:pt x="22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5"/>
            <p:cNvSpPr/>
            <p:nvPr/>
          </p:nvSpPr>
          <p:spPr>
            <a:xfrm>
              <a:off x="5828292" y="2808653"/>
              <a:ext cx="576454" cy="106154"/>
            </a:xfrm>
            <a:custGeom>
              <a:avLst/>
              <a:gdLst/>
              <a:ahLst/>
              <a:cxnLst/>
              <a:rect l="l" t="t" r="r" b="b"/>
              <a:pathLst>
                <a:path w="15319" h="2821" extrusionOk="0">
                  <a:moveTo>
                    <a:pt x="12502" y="0"/>
                  </a:moveTo>
                  <a:cubicBezTo>
                    <a:pt x="8237" y="0"/>
                    <a:pt x="4015" y="886"/>
                    <a:pt x="95" y="2631"/>
                  </a:cubicBezTo>
                  <a:cubicBezTo>
                    <a:pt x="0" y="2679"/>
                    <a:pt x="32" y="2821"/>
                    <a:pt x="142" y="2821"/>
                  </a:cubicBezTo>
                  <a:lnTo>
                    <a:pt x="190" y="2821"/>
                  </a:lnTo>
                  <a:cubicBezTo>
                    <a:pt x="4059" y="1094"/>
                    <a:pt x="8238" y="200"/>
                    <a:pt x="12464" y="200"/>
                  </a:cubicBezTo>
                  <a:cubicBezTo>
                    <a:pt x="13377" y="200"/>
                    <a:pt x="14293" y="242"/>
                    <a:pt x="15208" y="326"/>
                  </a:cubicBezTo>
                  <a:cubicBezTo>
                    <a:pt x="15256" y="326"/>
                    <a:pt x="15303" y="294"/>
                    <a:pt x="15303" y="231"/>
                  </a:cubicBezTo>
                  <a:cubicBezTo>
                    <a:pt x="15319" y="184"/>
                    <a:pt x="15272" y="136"/>
                    <a:pt x="15224" y="120"/>
                  </a:cubicBezTo>
                  <a:cubicBezTo>
                    <a:pt x="14316" y="40"/>
                    <a:pt x="13408" y="0"/>
                    <a:pt x="125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5"/>
            <p:cNvSpPr/>
            <p:nvPr/>
          </p:nvSpPr>
          <p:spPr>
            <a:xfrm>
              <a:off x="5698134" y="2850798"/>
              <a:ext cx="278199" cy="70556"/>
            </a:xfrm>
            <a:custGeom>
              <a:avLst/>
              <a:gdLst/>
              <a:ahLst/>
              <a:cxnLst/>
              <a:rect l="l" t="t" r="r" b="b"/>
              <a:pathLst>
                <a:path w="7393" h="1875" extrusionOk="0">
                  <a:moveTo>
                    <a:pt x="6409" y="1"/>
                  </a:moveTo>
                  <a:cubicBezTo>
                    <a:pt x="5855" y="1"/>
                    <a:pt x="5294" y="129"/>
                    <a:pt x="4754" y="264"/>
                  </a:cubicBezTo>
                  <a:cubicBezTo>
                    <a:pt x="3159" y="674"/>
                    <a:pt x="1564" y="1196"/>
                    <a:pt x="1" y="1701"/>
                  </a:cubicBezTo>
                  <a:lnTo>
                    <a:pt x="80" y="1875"/>
                  </a:lnTo>
                  <a:cubicBezTo>
                    <a:pt x="1611" y="1385"/>
                    <a:pt x="3206" y="864"/>
                    <a:pt x="4817" y="453"/>
                  </a:cubicBezTo>
                  <a:cubicBezTo>
                    <a:pt x="5336" y="318"/>
                    <a:pt x="5876" y="197"/>
                    <a:pt x="6405" y="197"/>
                  </a:cubicBezTo>
                  <a:cubicBezTo>
                    <a:pt x="6680" y="197"/>
                    <a:pt x="6953" y="230"/>
                    <a:pt x="7218" y="311"/>
                  </a:cubicBezTo>
                  <a:cubicBezTo>
                    <a:pt x="7231" y="316"/>
                    <a:pt x="7243" y="318"/>
                    <a:pt x="7255" y="318"/>
                  </a:cubicBezTo>
                  <a:cubicBezTo>
                    <a:pt x="7355" y="318"/>
                    <a:pt x="7393" y="150"/>
                    <a:pt x="7265" y="122"/>
                  </a:cubicBezTo>
                  <a:cubicBezTo>
                    <a:pt x="6984" y="35"/>
                    <a:pt x="6698" y="1"/>
                    <a:pt x="6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5"/>
            <p:cNvSpPr/>
            <p:nvPr/>
          </p:nvSpPr>
          <p:spPr>
            <a:xfrm>
              <a:off x="5726242" y="2870064"/>
              <a:ext cx="206513" cy="105402"/>
            </a:xfrm>
            <a:custGeom>
              <a:avLst/>
              <a:gdLst/>
              <a:ahLst/>
              <a:cxnLst/>
              <a:rect l="l" t="t" r="r" b="b"/>
              <a:pathLst>
                <a:path w="5488" h="2801" extrusionOk="0">
                  <a:moveTo>
                    <a:pt x="5345" y="0"/>
                  </a:moveTo>
                  <a:cubicBezTo>
                    <a:pt x="5326" y="0"/>
                    <a:pt x="5306" y="6"/>
                    <a:pt x="5286" y="20"/>
                  </a:cubicBezTo>
                  <a:cubicBezTo>
                    <a:pt x="3676" y="1078"/>
                    <a:pt x="1938" y="1947"/>
                    <a:pt x="122" y="2610"/>
                  </a:cubicBezTo>
                  <a:cubicBezTo>
                    <a:pt x="1" y="2625"/>
                    <a:pt x="25" y="2801"/>
                    <a:pt x="139" y="2801"/>
                  </a:cubicBezTo>
                  <a:cubicBezTo>
                    <a:pt x="144" y="2801"/>
                    <a:pt x="149" y="2800"/>
                    <a:pt x="154" y="2800"/>
                  </a:cubicBezTo>
                  <a:cubicBezTo>
                    <a:pt x="170" y="2800"/>
                    <a:pt x="185" y="2800"/>
                    <a:pt x="201" y="2784"/>
                  </a:cubicBezTo>
                  <a:cubicBezTo>
                    <a:pt x="2017" y="2121"/>
                    <a:pt x="3770" y="1252"/>
                    <a:pt x="5397" y="178"/>
                  </a:cubicBezTo>
                  <a:cubicBezTo>
                    <a:pt x="5488" y="126"/>
                    <a:pt x="5429" y="0"/>
                    <a:pt x="5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5"/>
            <p:cNvSpPr/>
            <p:nvPr/>
          </p:nvSpPr>
          <p:spPr>
            <a:xfrm>
              <a:off x="5768613" y="2864871"/>
              <a:ext cx="179759" cy="134452"/>
            </a:xfrm>
            <a:custGeom>
              <a:avLst/>
              <a:gdLst/>
              <a:ahLst/>
              <a:cxnLst/>
              <a:rect l="l" t="t" r="r" b="b"/>
              <a:pathLst>
                <a:path w="4777" h="3573" extrusionOk="0">
                  <a:moveTo>
                    <a:pt x="4674" y="0"/>
                  </a:moveTo>
                  <a:cubicBezTo>
                    <a:pt x="4622" y="0"/>
                    <a:pt x="4571" y="32"/>
                    <a:pt x="4571" y="95"/>
                  </a:cubicBezTo>
                  <a:cubicBezTo>
                    <a:pt x="4571" y="474"/>
                    <a:pt x="4271" y="774"/>
                    <a:pt x="3987" y="1027"/>
                  </a:cubicBezTo>
                  <a:cubicBezTo>
                    <a:pt x="2834" y="2022"/>
                    <a:pt x="1539" y="2811"/>
                    <a:pt x="117" y="3380"/>
                  </a:cubicBezTo>
                  <a:cubicBezTo>
                    <a:pt x="0" y="3395"/>
                    <a:pt x="19" y="3573"/>
                    <a:pt x="136" y="3573"/>
                  </a:cubicBezTo>
                  <a:cubicBezTo>
                    <a:pt x="145" y="3573"/>
                    <a:pt x="155" y="3572"/>
                    <a:pt x="165" y="3569"/>
                  </a:cubicBezTo>
                  <a:cubicBezTo>
                    <a:pt x="181" y="3569"/>
                    <a:pt x="181" y="3569"/>
                    <a:pt x="196" y="3554"/>
                  </a:cubicBezTo>
                  <a:cubicBezTo>
                    <a:pt x="1618" y="2985"/>
                    <a:pt x="2944" y="2180"/>
                    <a:pt x="4113" y="1169"/>
                  </a:cubicBezTo>
                  <a:cubicBezTo>
                    <a:pt x="4429" y="885"/>
                    <a:pt x="4776" y="537"/>
                    <a:pt x="4776" y="95"/>
                  </a:cubicBezTo>
                  <a:cubicBezTo>
                    <a:pt x="4776" y="32"/>
                    <a:pt x="4725" y="0"/>
                    <a:pt x="46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5"/>
            <p:cNvSpPr/>
            <p:nvPr/>
          </p:nvSpPr>
          <p:spPr>
            <a:xfrm>
              <a:off x="5802479" y="2828785"/>
              <a:ext cx="189843" cy="26604"/>
            </a:xfrm>
            <a:custGeom>
              <a:avLst/>
              <a:gdLst/>
              <a:ahLst/>
              <a:cxnLst/>
              <a:rect l="l" t="t" r="r" b="b"/>
              <a:pathLst>
                <a:path w="5045" h="707" extrusionOk="0">
                  <a:moveTo>
                    <a:pt x="2145" y="1"/>
                  </a:moveTo>
                  <a:cubicBezTo>
                    <a:pt x="1466" y="1"/>
                    <a:pt x="785" y="88"/>
                    <a:pt x="118" y="265"/>
                  </a:cubicBezTo>
                  <a:cubicBezTo>
                    <a:pt x="0" y="294"/>
                    <a:pt x="33" y="473"/>
                    <a:pt x="139" y="473"/>
                  </a:cubicBezTo>
                  <a:cubicBezTo>
                    <a:pt x="147" y="473"/>
                    <a:pt x="156" y="472"/>
                    <a:pt x="165" y="470"/>
                  </a:cubicBezTo>
                  <a:cubicBezTo>
                    <a:pt x="821" y="298"/>
                    <a:pt x="1493" y="212"/>
                    <a:pt x="2164" y="212"/>
                  </a:cubicBezTo>
                  <a:cubicBezTo>
                    <a:pt x="3094" y="212"/>
                    <a:pt x="4022" y="377"/>
                    <a:pt x="4903" y="707"/>
                  </a:cubicBezTo>
                  <a:lnTo>
                    <a:pt x="4934" y="707"/>
                  </a:lnTo>
                  <a:cubicBezTo>
                    <a:pt x="4966" y="707"/>
                    <a:pt x="5013" y="675"/>
                    <a:pt x="5029" y="644"/>
                  </a:cubicBezTo>
                  <a:cubicBezTo>
                    <a:pt x="5045" y="596"/>
                    <a:pt x="5013" y="533"/>
                    <a:pt x="4966" y="517"/>
                  </a:cubicBezTo>
                  <a:cubicBezTo>
                    <a:pt x="4059" y="175"/>
                    <a:pt x="3104" y="1"/>
                    <a:pt x="2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5"/>
            <p:cNvSpPr/>
            <p:nvPr/>
          </p:nvSpPr>
          <p:spPr>
            <a:xfrm>
              <a:off x="5817568" y="2860506"/>
              <a:ext cx="148036" cy="132157"/>
            </a:xfrm>
            <a:custGeom>
              <a:avLst/>
              <a:gdLst/>
              <a:ahLst/>
              <a:cxnLst/>
              <a:rect l="l" t="t" r="r" b="b"/>
              <a:pathLst>
                <a:path w="3934" h="3512" extrusionOk="0">
                  <a:moveTo>
                    <a:pt x="3819" y="0"/>
                  </a:moveTo>
                  <a:cubicBezTo>
                    <a:pt x="3780" y="0"/>
                    <a:pt x="3740" y="21"/>
                    <a:pt x="3728" y="69"/>
                  </a:cubicBezTo>
                  <a:cubicBezTo>
                    <a:pt x="3491" y="653"/>
                    <a:pt x="3001" y="1111"/>
                    <a:pt x="2528" y="1538"/>
                  </a:cubicBezTo>
                  <a:cubicBezTo>
                    <a:pt x="1754" y="2201"/>
                    <a:pt x="933" y="2801"/>
                    <a:pt x="64" y="3338"/>
                  </a:cubicBezTo>
                  <a:cubicBezTo>
                    <a:pt x="17" y="3354"/>
                    <a:pt x="1" y="3417"/>
                    <a:pt x="32" y="3464"/>
                  </a:cubicBezTo>
                  <a:cubicBezTo>
                    <a:pt x="48" y="3496"/>
                    <a:pt x="80" y="3512"/>
                    <a:pt x="127" y="3512"/>
                  </a:cubicBezTo>
                  <a:cubicBezTo>
                    <a:pt x="143" y="3512"/>
                    <a:pt x="159" y="3512"/>
                    <a:pt x="175" y="3496"/>
                  </a:cubicBezTo>
                  <a:cubicBezTo>
                    <a:pt x="1043" y="2959"/>
                    <a:pt x="1880" y="2359"/>
                    <a:pt x="2654" y="1680"/>
                  </a:cubicBezTo>
                  <a:cubicBezTo>
                    <a:pt x="3159" y="1253"/>
                    <a:pt x="3649" y="764"/>
                    <a:pt x="3917" y="132"/>
                  </a:cubicBezTo>
                  <a:cubicBezTo>
                    <a:pt x="3933" y="85"/>
                    <a:pt x="3902" y="37"/>
                    <a:pt x="3854" y="6"/>
                  </a:cubicBezTo>
                  <a:cubicBezTo>
                    <a:pt x="3843" y="2"/>
                    <a:pt x="3831" y="0"/>
                    <a:pt x="38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5"/>
            <p:cNvSpPr/>
            <p:nvPr/>
          </p:nvSpPr>
          <p:spPr>
            <a:xfrm>
              <a:off x="5945958" y="2750780"/>
              <a:ext cx="98666" cy="93887"/>
            </a:xfrm>
            <a:custGeom>
              <a:avLst/>
              <a:gdLst/>
              <a:ahLst/>
              <a:cxnLst/>
              <a:rect l="l" t="t" r="r" b="b"/>
              <a:pathLst>
                <a:path w="2622" h="2495" extrusionOk="0">
                  <a:moveTo>
                    <a:pt x="860" y="0"/>
                  </a:moveTo>
                  <a:cubicBezTo>
                    <a:pt x="795" y="0"/>
                    <a:pt x="730" y="6"/>
                    <a:pt x="663" y="16"/>
                  </a:cubicBezTo>
                  <a:cubicBezTo>
                    <a:pt x="379" y="63"/>
                    <a:pt x="142" y="269"/>
                    <a:pt x="47" y="553"/>
                  </a:cubicBezTo>
                  <a:cubicBezTo>
                    <a:pt x="0" y="821"/>
                    <a:pt x="63" y="1106"/>
                    <a:pt x="221" y="1327"/>
                  </a:cubicBezTo>
                  <a:cubicBezTo>
                    <a:pt x="537" y="1848"/>
                    <a:pt x="1058" y="2211"/>
                    <a:pt x="1658" y="2353"/>
                  </a:cubicBezTo>
                  <a:cubicBezTo>
                    <a:pt x="1764" y="2380"/>
                    <a:pt x="2179" y="2494"/>
                    <a:pt x="2376" y="2494"/>
                  </a:cubicBezTo>
                  <a:cubicBezTo>
                    <a:pt x="2415" y="2494"/>
                    <a:pt x="2446" y="2490"/>
                    <a:pt x="2464" y="2480"/>
                  </a:cubicBezTo>
                  <a:cubicBezTo>
                    <a:pt x="2622" y="2385"/>
                    <a:pt x="2511" y="1943"/>
                    <a:pt x="2495" y="1737"/>
                  </a:cubicBezTo>
                  <a:cubicBezTo>
                    <a:pt x="2448" y="1090"/>
                    <a:pt x="2085" y="490"/>
                    <a:pt x="1500" y="174"/>
                  </a:cubicBezTo>
                  <a:cubicBezTo>
                    <a:pt x="1304" y="63"/>
                    <a:pt x="1088" y="0"/>
                    <a:pt x="8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5"/>
            <p:cNvSpPr/>
            <p:nvPr/>
          </p:nvSpPr>
          <p:spPr>
            <a:xfrm>
              <a:off x="5978620" y="2838982"/>
              <a:ext cx="83840" cy="106154"/>
            </a:xfrm>
            <a:custGeom>
              <a:avLst/>
              <a:gdLst/>
              <a:ahLst/>
              <a:cxnLst/>
              <a:rect l="l" t="t" r="r" b="b"/>
              <a:pathLst>
                <a:path w="2228" h="2821" extrusionOk="0">
                  <a:moveTo>
                    <a:pt x="2009" y="0"/>
                  </a:moveTo>
                  <a:cubicBezTo>
                    <a:pt x="1835" y="0"/>
                    <a:pt x="1564" y="131"/>
                    <a:pt x="1406" y="167"/>
                  </a:cubicBezTo>
                  <a:cubicBezTo>
                    <a:pt x="775" y="357"/>
                    <a:pt x="285" y="846"/>
                    <a:pt x="95" y="1478"/>
                  </a:cubicBezTo>
                  <a:cubicBezTo>
                    <a:pt x="1" y="1746"/>
                    <a:pt x="16" y="2047"/>
                    <a:pt x="111" y="2331"/>
                  </a:cubicBezTo>
                  <a:cubicBezTo>
                    <a:pt x="222" y="2599"/>
                    <a:pt x="474" y="2789"/>
                    <a:pt x="775" y="2820"/>
                  </a:cubicBezTo>
                  <a:cubicBezTo>
                    <a:pt x="1043" y="2805"/>
                    <a:pt x="1296" y="2694"/>
                    <a:pt x="1485" y="2489"/>
                  </a:cubicBezTo>
                  <a:cubicBezTo>
                    <a:pt x="1927" y="2062"/>
                    <a:pt x="2180" y="1478"/>
                    <a:pt x="2196" y="862"/>
                  </a:cubicBezTo>
                  <a:cubicBezTo>
                    <a:pt x="2196" y="736"/>
                    <a:pt x="2227" y="136"/>
                    <a:pt x="2133" y="41"/>
                  </a:cubicBezTo>
                  <a:cubicBezTo>
                    <a:pt x="2104" y="12"/>
                    <a:pt x="2061" y="0"/>
                    <a:pt x="20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5"/>
            <p:cNvSpPr/>
            <p:nvPr/>
          </p:nvSpPr>
          <p:spPr>
            <a:xfrm>
              <a:off x="6039240" y="2732003"/>
              <a:ext cx="98703" cy="93849"/>
            </a:xfrm>
            <a:custGeom>
              <a:avLst/>
              <a:gdLst/>
              <a:ahLst/>
              <a:cxnLst/>
              <a:rect l="l" t="t" r="r" b="b"/>
              <a:pathLst>
                <a:path w="2623" h="2494" extrusionOk="0">
                  <a:moveTo>
                    <a:pt x="835" y="0"/>
                  </a:moveTo>
                  <a:cubicBezTo>
                    <a:pt x="779" y="0"/>
                    <a:pt x="722" y="4"/>
                    <a:pt x="664" y="10"/>
                  </a:cubicBezTo>
                  <a:cubicBezTo>
                    <a:pt x="380" y="57"/>
                    <a:pt x="143" y="278"/>
                    <a:pt x="48" y="547"/>
                  </a:cubicBezTo>
                  <a:cubicBezTo>
                    <a:pt x="1" y="815"/>
                    <a:pt x="64" y="1099"/>
                    <a:pt x="222" y="1320"/>
                  </a:cubicBezTo>
                  <a:cubicBezTo>
                    <a:pt x="537" y="1842"/>
                    <a:pt x="1059" y="2221"/>
                    <a:pt x="1659" y="2363"/>
                  </a:cubicBezTo>
                  <a:cubicBezTo>
                    <a:pt x="1762" y="2376"/>
                    <a:pt x="2170" y="2494"/>
                    <a:pt x="2377" y="2494"/>
                  </a:cubicBezTo>
                  <a:cubicBezTo>
                    <a:pt x="2423" y="2494"/>
                    <a:pt x="2460" y="2488"/>
                    <a:pt x="2480" y="2473"/>
                  </a:cubicBezTo>
                  <a:cubicBezTo>
                    <a:pt x="2622" y="2379"/>
                    <a:pt x="2512" y="1936"/>
                    <a:pt x="2512" y="1731"/>
                  </a:cubicBezTo>
                  <a:cubicBezTo>
                    <a:pt x="2448" y="1084"/>
                    <a:pt x="2085" y="499"/>
                    <a:pt x="1501" y="183"/>
                  </a:cubicBezTo>
                  <a:cubicBezTo>
                    <a:pt x="1297" y="56"/>
                    <a:pt x="1072" y="0"/>
                    <a:pt x="8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5"/>
            <p:cNvSpPr/>
            <p:nvPr/>
          </p:nvSpPr>
          <p:spPr>
            <a:xfrm>
              <a:off x="6062419" y="2821409"/>
              <a:ext cx="83840" cy="106493"/>
            </a:xfrm>
            <a:custGeom>
              <a:avLst/>
              <a:gdLst/>
              <a:ahLst/>
              <a:cxnLst/>
              <a:rect l="l" t="t" r="r" b="b"/>
              <a:pathLst>
                <a:path w="2228" h="2830" extrusionOk="0">
                  <a:moveTo>
                    <a:pt x="1994" y="1"/>
                  </a:moveTo>
                  <a:cubicBezTo>
                    <a:pt x="1816" y="1"/>
                    <a:pt x="1549" y="129"/>
                    <a:pt x="1406" y="176"/>
                  </a:cubicBezTo>
                  <a:cubicBezTo>
                    <a:pt x="774" y="350"/>
                    <a:pt x="285" y="855"/>
                    <a:pt x="95" y="1471"/>
                  </a:cubicBezTo>
                  <a:cubicBezTo>
                    <a:pt x="0" y="1755"/>
                    <a:pt x="0" y="2056"/>
                    <a:pt x="111" y="2324"/>
                  </a:cubicBezTo>
                  <a:cubicBezTo>
                    <a:pt x="222" y="2608"/>
                    <a:pt x="474" y="2798"/>
                    <a:pt x="758" y="2829"/>
                  </a:cubicBezTo>
                  <a:cubicBezTo>
                    <a:pt x="1043" y="2814"/>
                    <a:pt x="1295" y="2687"/>
                    <a:pt x="1485" y="2498"/>
                  </a:cubicBezTo>
                  <a:cubicBezTo>
                    <a:pt x="1927" y="2071"/>
                    <a:pt x="2180" y="1487"/>
                    <a:pt x="2180" y="871"/>
                  </a:cubicBezTo>
                  <a:cubicBezTo>
                    <a:pt x="2196" y="729"/>
                    <a:pt x="2227" y="129"/>
                    <a:pt x="2132" y="50"/>
                  </a:cubicBezTo>
                  <a:cubicBezTo>
                    <a:pt x="2101" y="15"/>
                    <a:pt x="2052" y="1"/>
                    <a:pt x="1994" y="1"/>
                  </a:cubicBezTo>
                  <a:close/>
                </a:path>
              </a:pathLst>
            </a:custGeom>
            <a:solidFill>
              <a:srgbClr val="FFB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5"/>
            <p:cNvSpPr/>
            <p:nvPr/>
          </p:nvSpPr>
          <p:spPr>
            <a:xfrm>
              <a:off x="6146219" y="2718908"/>
              <a:ext cx="99268" cy="93924"/>
            </a:xfrm>
            <a:custGeom>
              <a:avLst/>
              <a:gdLst/>
              <a:ahLst/>
              <a:cxnLst/>
              <a:rect l="l" t="t" r="r" b="b"/>
              <a:pathLst>
                <a:path w="2638" h="2496" extrusionOk="0">
                  <a:moveTo>
                    <a:pt x="845" y="1"/>
                  </a:moveTo>
                  <a:cubicBezTo>
                    <a:pt x="789" y="1"/>
                    <a:pt x="734" y="4"/>
                    <a:pt x="679" y="10"/>
                  </a:cubicBezTo>
                  <a:cubicBezTo>
                    <a:pt x="379" y="58"/>
                    <a:pt x="142" y="263"/>
                    <a:pt x="48" y="547"/>
                  </a:cubicBezTo>
                  <a:cubicBezTo>
                    <a:pt x="0" y="816"/>
                    <a:pt x="63" y="1100"/>
                    <a:pt x="221" y="1321"/>
                  </a:cubicBezTo>
                  <a:cubicBezTo>
                    <a:pt x="553" y="1842"/>
                    <a:pt x="1058" y="2221"/>
                    <a:pt x="1658" y="2363"/>
                  </a:cubicBezTo>
                  <a:cubicBezTo>
                    <a:pt x="1760" y="2389"/>
                    <a:pt x="2157" y="2496"/>
                    <a:pt x="2367" y="2496"/>
                  </a:cubicBezTo>
                  <a:cubicBezTo>
                    <a:pt x="2418" y="2496"/>
                    <a:pt x="2458" y="2489"/>
                    <a:pt x="2480" y="2474"/>
                  </a:cubicBezTo>
                  <a:cubicBezTo>
                    <a:pt x="2638" y="2379"/>
                    <a:pt x="2527" y="1937"/>
                    <a:pt x="2511" y="1732"/>
                  </a:cubicBezTo>
                  <a:cubicBezTo>
                    <a:pt x="2464" y="1084"/>
                    <a:pt x="2085" y="500"/>
                    <a:pt x="1516" y="184"/>
                  </a:cubicBezTo>
                  <a:cubicBezTo>
                    <a:pt x="1312" y="56"/>
                    <a:pt x="1077" y="1"/>
                    <a:pt x="8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5"/>
            <p:cNvSpPr/>
            <p:nvPr/>
          </p:nvSpPr>
          <p:spPr>
            <a:xfrm>
              <a:off x="6156905" y="2814636"/>
              <a:ext cx="83238" cy="106117"/>
            </a:xfrm>
            <a:custGeom>
              <a:avLst/>
              <a:gdLst/>
              <a:ahLst/>
              <a:cxnLst/>
              <a:rect l="l" t="t" r="r" b="b"/>
              <a:pathLst>
                <a:path w="2212" h="2820" extrusionOk="0">
                  <a:moveTo>
                    <a:pt x="2001" y="0"/>
                  </a:moveTo>
                  <a:cubicBezTo>
                    <a:pt x="1821" y="0"/>
                    <a:pt x="1549" y="134"/>
                    <a:pt x="1390" y="183"/>
                  </a:cubicBezTo>
                  <a:cubicBezTo>
                    <a:pt x="758" y="356"/>
                    <a:pt x="269" y="846"/>
                    <a:pt x="79" y="1477"/>
                  </a:cubicBezTo>
                  <a:cubicBezTo>
                    <a:pt x="0" y="1762"/>
                    <a:pt x="0" y="2062"/>
                    <a:pt x="95" y="2330"/>
                  </a:cubicBezTo>
                  <a:cubicBezTo>
                    <a:pt x="206" y="2599"/>
                    <a:pt x="458" y="2804"/>
                    <a:pt x="758" y="2820"/>
                  </a:cubicBezTo>
                  <a:cubicBezTo>
                    <a:pt x="1027" y="2820"/>
                    <a:pt x="1295" y="2694"/>
                    <a:pt x="1469" y="2504"/>
                  </a:cubicBezTo>
                  <a:cubicBezTo>
                    <a:pt x="1911" y="2062"/>
                    <a:pt x="2164" y="1477"/>
                    <a:pt x="2180" y="862"/>
                  </a:cubicBezTo>
                  <a:cubicBezTo>
                    <a:pt x="2180" y="735"/>
                    <a:pt x="2211" y="135"/>
                    <a:pt x="2132" y="40"/>
                  </a:cubicBezTo>
                  <a:cubicBezTo>
                    <a:pt x="2100" y="12"/>
                    <a:pt x="2055" y="0"/>
                    <a:pt x="2001" y="0"/>
                  </a:cubicBezTo>
                  <a:close/>
                </a:path>
              </a:pathLst>
            </a:custGeom>
            <a:solidFill>
              <a:srgbClr val="FFB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5"/>
            <p:cNvSpPr/>
            <p:nvPr/>
          </p:nvSpPr>
          <p:spPr>
            <a:xfrm>
              <a:off x="6176510" y="2228489"/>
              <a:ext cx="332837" cy="481927"/>
            </a:xfrm>
            <a:custGeom>
              <a:avLst/>
              <a:gdLst/>
              <a:ahLst/>
              <a:cxnLst/>
              <a:rect l="l" t="t" r="r" b="b"/>
              <a:pathLst>
                <a:path w="8845" h="12807" extrusionOk="0">
                  <a:moveTo>
                    <a:pt x="121" y="0"/>
                  </a:moveTo>
                  <a:cubicBezTo>
                    <a:pt x="92" y="0"/>
                    <a:pt x="65" y="13"/>
                    <a:pt x="48" y="30"/>
                  </a:cubicBezTo>
                  <a:cubicBezTo>
                    <a:pt x="1" y="78"/>
                    <a:pt x="1" y="141"/>
                    <a:pt x="48" y="172"/>
                  </a:cubicBezTo>
                  <a:cubicBezTo>
                    <a:pt x="3933" y="3568"/>
                    <a:pt x="6886" y="7895"/>
                    <a:pt x="8639" y="12743"/>
                  </a:cubicBezTo>
                  <a:cubicBezTo>
                    <a:pt x="8655" y="12791"/>
                    <a:pt x="8686" y="12806"/>
                    <a:pt x="8734" y="12806"/>
                  </a:cubicBezTo>
                  <a:lnTo>
                    <a:pt x="8765" y="12806"/>
                  </a:lnTo>
                  <a:cubicBezTo>
                    <a:pt x="8813" y="12791"/>
                    <a:pt x="8844" y="12727"/>
                    <a:pt x="8829" y="12680"/>
                  </a:cubicBezTo>
                  <a:cubicBezTo>
                    <a:pt x="7076" y="7800"/>
                    <a:pt x="4091" y="3441"/>
                    <a:pt x="190" y="30"/>
                  </a:cubicBezTo>
                  <a:cubicBezTo>
                    <a:pt x="169" y="9"/>
                    <a:pt x="144" y="0"/>
                    <a:pt x="1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5"/>
            <p:cNvSpPr/>
            <p:nvPr/>
          </p:nvSpPr>
          <p:spPr>
            <a:xfrm>
              <a:off x="6113519" y="2109883"/>
              <a:ext cx="175958" cy="228527"/>
            </a:xfrm>
            <a:custGeom>
              <a:avLst/>
              <a:gdLst/>
              <a:ahLst/>
              <a:cxnLst/>
              <a:rect l="l" t="t" r="r" b="b"/>
              <a:pathLst>
                <a:path w="4676" h="6073" extrusionOk="0">
                  <a:moveTo>
                    <a:pt x="113" y="0"/>
                  </a:moveTo>
                  <a:cubicBezTo>
                    <a:pt x="87" y="0"/>
                    <a:pt x="64" y="8"/>
                    <a:pt x="48" y="24"/>
                  </a:cubicBezTo>
                  <a:cubicBezTo>
                    <a:pt x="1" y="55"/>
                    <a:pt x="1" y="134"/>
                    <a:pt x="48" y="166"/>
                  </a:cubicBezTo>
                  <a:cubicBezTo>
                    <a:pt x="1153" y="1350"/>
                    <a:pt x="2306" y="2582"/>
                    <a:pt x="3349" y="3861"/>
                  </a:cubicBezTo>
                  <a:cubicBezTo>
                    <a:pt x="3854" y="4493"/>
                    <a:pt x="4375" y="5172"/>
                    <a:pt x="4486" y="5978"/>
                  </a:cubicBezTo>
                  <a:cubicBezTo>
                    <a:pt x="4501" y="6025"/>
                    <a:pt x="4533" y="6072"/>
                    <a:pt x="4580" y="6072"/>
                  </a:cubicBezTo>
                  <a:lnTo>
                    <a:pt x="4596" y="6056"/>
                  </a:lnTo>
                  <a:cubicBezTo>
                    <a:pt x="4644" y="6056"/>
                    <a:pt x="4675" y="6009"/>
                    <a:pt x="4675" y="5946"/>
                  </a:cubicBezTo>
                  <a:cubicBezTo>
                    <a:pt x="4549" y="5093"/>
                    <a:pt x="4028" y="4382"/>
                    <a:pt x="3491" y="3735"/>
                  </a:cubicBezTo>
                  <a:cubicBezTo>
                    <a:pt x="2448" y="2456"/>
                    <a:pt x="1296" y="1208"/>
                    <a:pt x="190" y="24"/>
                  </a:cubicBezTo>
                  <a:cubicBezTo>
                    <a:pt x="166" y="8"/>
                    <a:pt x="139" y="0"/>
                    <a:pt x="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5"/>
            <p:cNvSpPr/>
            <p:nvPr/>
          </p:nvSpPr>
          <p:spPr>
            <a:xfrm>
              <a:off x="6079051" y="2162149"/>
              <a:ext cx="178931" cy="142956"/>
            </a:xfrm>
            <a:custGeom>
              <a:avLst/>
              <a:gdLst/>
              <a:ahLst/>
              <a:cxnLst/>
              <a:rect l="l" t="t" r="r" b="b"/>
              <a:pathLst>
                <a:path w="4755" h="3799" extrusionOk="0">
                  <a:moveTo>
                    <a:pt x="97" y="1"/>
                  </a:moveTo>
                  <a:cubicBezTo>
                    <a:pt x="72" y="1"/>
                    <a:pt x="48" y="9"/>
                    <a:pt x="32" y="25"/>
                  </a:cubicBezTo>
                  <a:cubicBezTo>
                    <a:pt x="1" y="72"/>
                    <a:pt x="1" y="135"/>
                    <a:pt x="32" y="167"/>
                  </a:cubicBezTo>
                  <a:cubicBezTo>
                    <a:pt x="1406" y="1541"/>
                    <a:pt x="2938" y="2757"/>
                    <a:pt x="4596" y="3783"/>
                  </a:cubicBezTo>
                  <a:cubicBezTo>
                    <a:pt x="4612" y="3799"/>
                    <a:pt x="4628" y="3799"/>
                    <a:pt x="4644" y="3799"/>
                  </a:cubicBezTo>
                  <a:cubicBezTo>
                    <a:pt x="4675" y="3799"/>
                    <a:pt x="4707" y="3783"/>
                    <a:pt x="4723" y="3752"/>
                  </a:cubicBezTo>
                  <a:cubicBezTo>
                    <a:pt x="4754" y="3704"/>
                    <a:pt x="4738" y="3657"/>
                    <a:pt x="4691" y="3625"/>
                  </a:cubicBezTo>
                  <a:cubicBezTo>
                    <a:pt x="3049" y="2599"/>
                    <a:pt x="1532" y="1398"/>
                    <a:pt x="174" y="25"/>
                  </a:cubicBezTo>
                  <a:cubicBezTo>
                    <a:pt x="151" y="9"/>
                    <a:pt x="123" y="1"/>
                    <a:pt x="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5"/>
            <p:cNvSpPr/>
            <p:nvPr/>
          </p:nvSpPr>
          <p:spPr>
            <a:xfrm>
              <a:off x="6073934" y="2210616"/>
              <a:ext cx="195902" cy="111159"/>
            </a:xfrm>
            <a:custGeom>
              <a:avLst/>
              <a:gdLst/>
              <a:ahLst/>
              <a:cxnLst/>
              <a:rect l="l" t="t" r="r" b="b"/>
              <a:pathLst>
                <a:path w="5206" h="2954" extrusionOk="0">
                  <a:moveTo>
                    <a:pt x="145" y="0"/>
                  </a:moveTo>
                  <a:cubicBezTo>
                    <a:pt x="68" y="0"/>
                    <a:pt x="1" y="101"/>
                    <a:pt x="73" y="174"/>
                  </a:cubicBezTo>
                  <a:cubicBezTo>
                    <a:pt x="1195" y="1232"/>
                    <a:pt x="2490" y="2085"/>
                    <a:pt x="3895" y="2716"/>
                  </a:cubicBezTo>
                  <a:cubicBezTo>
                    <a:pt x="4148" y="2858"/>
                    <a:pt x="4448" y="2937"/>
                    <a:pt x="4748" y="2953"/>
                  </a:cubicBezTo>
                  <a:cubicBezTo>
                    <a:pt x="4874" y="2953"/>
                    <a:pt x="5001" y="2922"/>
                    <a:pt x="5127" y="2874"/>
                  </a:cubicBezTo>
                  <a:cubicBezTo>
                    <a:pt x="5174" y="2843"/>
                    <a:pt x="5206" y="2795"/>
                    <a:pt x="5174" y="2732"/>
                  </a:cubicBezTo>
                  <a:cubicBezTo>
                    <a:pt x="5163" y="2696"/>
                    <a:pt x="5124" y="2679"/>
                    <a:pt x="5086" y="2679"/>
                  </a:cubicBezTo>
                  <a:cubicBezTo>
                    <a:pt x="5073" y="2679"/>
                    <a:pt x="5060" y="2681"/>
                    <a:pt x="5048" y="2685"/>
                  </a:cubicBezTo>
                  <a:cubicBezTo>
                    <a:pt x="4946" y="2733"/>
                    <a:pt x="4836" y="2753"/>
                    <a:pt x="4723" y="2753"/>
                  </a:cubicBezTo>
                  <a:cubicBezTo>
                    <a:pt x="4469" y="2753"/>
                    <a:pt x="4199" y="2652"/>
                    <a:pt x="3958" y="2542"/>
                  </a:cubicBezTo>
                  <a:cubicBezTo>
                    <a:pt x="2584" y="1911"/>
                    <a:pt x="1305" y="1074"/>
                    <a:pt x="216" y="32"/>
                  </a:cubicBezTo>
                  <a:cubicBezTo>
                    <a:pt x="194" y="9"/>
                    <a:pt x="169" y="0"/>
                    <a:pt x="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5"/>
            <p:cNvSpPr/>
            <p:nvPr/>
          </p:nvSpPr>
          <p:spPr>
            <a:xfrm>
              <a:off x="6227234" y="2176298"/>
              <a:ext cx="76502" cy="174566"/>
            </a:xfrm>
            <a:custGeom>
              <a:avLst/>
              <a:gdLst/>
              <a:ahLst/>
              <a:cxnLst/>
              <a:rect l="l" t="t" r="r" b="b"/>
              <a:pathLst>
                <a:path w="2033" h="4639" extrusionOk="0">
                  <a:moveTo>
                    <a:pt x="127" y="1"/>
                  </a:moveTo>
                  <a:cubicBezTo>
                    <a:pt x="60" y="1"/>
                    <a:pt x="1" y="89"/>
                    <a:pt x="58" y="170"/>
                  </a:cubicBezTo>
                  <a:cubicBezTo>
                    <a:pt x="1085" y="1401"/>
                    <a:pt x="1716" y="2933"/>
                    <a:pt x="1827" y="4544"/>
                  </a:cubicBezTo>
                  <a:cubicBezTo>
                    <a:pt x="1843" y="4607"/>
                    <a:pt x="1874" y="4639"/>
                    <a:pt x="1937" y="4639"/>
                  </a:cubicBezTo>
                  <a:cubicBezTo>
                    <a:pt x="1985" y="4639"/>
                    <a:pt x="2032" y="4592"/>
                    <a:pt x="2032" y="4528"/>
                  </a:cubicBezTo>
                  <a:cubicBezTo>
                    <a:pt x="1906" y="2886"/>
                    <a:pt x="1274" y="1307"/>
                    <a:pt x="200" y="43"/>
                  </a:cubicBezTo>
                  <a:cubicBezTo>
                    <a:pt x="179" y="13"/>
                    <a:pt x="152"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5"/>
            <p:cNvSpPr/>
            <p:nvPr/>
          </p:nvSpPr>
          <p:spPr>
            <a:xfrm>
              <a:off x="6101027" y="2250991"/>
              <a:ext cx="179533" cy="81469"/>
            </a:xfrm>
            <a:custGeom>
              <a:avLst/>
              <a:gdLst/>
              <a:ahLst/>
              <a:cxnLst/>
              <a:rect l="l" t="t" r="r" b="b"/>
              <a:pathLst>
                <a:path w="4771" h="2165" extrusionOk="0">
                  <a:moveTo>
                    <a:pt x="116" y="0"/>
                  </a:moveTo>
                  <a:cubicBezTo>
                    <a:pt x="86" y="0"/>
                    <a:pt x="53" y="18"/>
                    <a:pt x="33" y="48"/>
                  </a:cubicBezTo>
                  <a:cubicBezTo>
                    <a:pt x="1" y="80"/>
                    <a:pt x="17" y="143"/>
                    <a:pt x="64" y="175"/>
                  </a:cubicBezTo>
                  <a:cubicBezTo>
                    <a:pt x="917" y="743"/>
                    <a:pt x="1817" y="1248"/>
                    <a:pt x="2765" y="1675"/>
                  </a:cubicBezTo>
                  <a:cubicBezTo>
                    <a:pt x="3317" y="1959"/>
                    <a:pt x="3949" y="2117"/>
                    <a:pt x="4581" y="2164"/>
                  </a:cubicBezTo>
                  <a:lnTo>
                    <a:pt x="4676" y="2149"/>
                  </a:lnTo>
                  <a:cubicBezTo>
                    <a:pt x="4739" y="2149"/>
                    <a:pt x="4770" y="2101"/>
                    <a:pt x="4770" y="2054"/>
                  </a:cubicBezTo>
                  <a:cubicBezTo>
                    <a:pt x="4770" y="1991"/>
                    <a:pt x="4723" y="1959"/>
                    <a:pt x="4676" y="1959"/>
                  </a:cubicBezTo>
                  <a:cubicBezTo>
                    <a:pt x="4637" y="1961"/>
                    <a:pt x="4599" y="1962"/>
                    <a:pt x="4561" y="1962"/>
                  </a:cubicBezTo>
                  <a:cubicBezTo>
                    <a:pt x="3968" y="1962"/>
                    <a:pt x="3377" y="1738"/>
                    <a:pt x="2828" y="1485"/>
                  </a:cubicBezTo>
                  <a:cubicBezTo>
                    <a:pt x="1912" y="1075"/>
                    <a:pt x="1012" y="585"/>
                    <a:pt x="159" y="17"/>
                  </a:cubicBezTo>
                  <a:cubicBezTo>
                    <a:pt x="148" y="5"/>
                    <a:pt x="133" y="0"/>
                    <a:pt x="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5"/>
            <p:cNvSpPr/>
            <p:nvPr/>
          </p:nvSpPr>
          <p:spPr>
            <a:xfrm>
              <a:off x="6314383" y="2276391"/>
              <a:ext cx="77894" cy="114621"/>
            </a:xfrm>
            <a:custGeom>
              <a:avLst/>
              <a:gdLst/>
              <a:ahLst/>
              <a:cxnLst/>
              <a:rect l="l" t="t" r="r" b="b"/>
              <a:pathLst>
                <a:path w="2070" h="3046" extrusionOk="0">
                  <a:moveTo>
                    <a:pt x="1177" y="0"/>
                  </a:moveTo>
                  <a:cubicBezTo>
                    <a:pt x="1148" y="0"/>
                    <a:pt x="1119" y="2"/>
                    <a:pt x="1090" y="5"/>
                  </a:cubicBezTo>
                  <a:cubicBezTo>
                    <a:pt x="822" y="84"/>
                    <a:pt x="601" y="258"/>
                    <a:pt x="458" y="494"/>
                  </a:cubicBezTo>
                  <a:cubicBezTo>
                    <a:pt x="127" y="1000"/>
                    <a:pt x="0" y="1631"/>
                    <a:pt x="127" y="2232"/>
                  </a:cubicBezTo>
                  <a:cubicBezTo>
                    <a:pt x="158" y="2358"/>
                    <a:pt x="253" y="2958"/>
                    <a:pt x="364" y="3021"/>
                  </a:cubicBezTo>
                  <a:cubicBezTo>
                    <a:pt x="388" y="3038"/>
                    <a:pt x="416" y="3045"/>
                    <a:pt x="448" y="3045"/>
                  </a:cubicBezTo>
                  <a:cubicBezTo>
                    <a:pt x="623" y="3045"/>
                    <a:pt x="895" y="2817"/>
                    <a:pt x="1043" y="2737"/>
                  </a:cubicBezTo>
                  <a:cubicBezTo>
                    <a:pt x="1611" y="2421"/>
                    <a:pt x="1990" y="1837"/>
                    <a:pt x="2038" y="1174"/>
                  </a:cubicBezTo>
                  <a:cubicBezTo>
                    <a:pt x="2069" y="889"/>
                    <a:pt x="1990" y="589"/>
                    <a:pt x="1832" y="352"/>
                  </a:cubicBezTo>
                  <a:cubicBezTo>
                    <a:pt x="1690" y="125"/>
                    <a:pt x="1434" y="0"/>
                    <a:pt x="11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5"/>
            <p:cNvSpPr/>
            <p:nvPr/>
          </p:nvSpPr>
          <p:spPr>
            <a:xfrm>
              <a:off x="6219896" y="2358987"/>
              <a:ext cx="123050" cy="70218"/>
            </a:xfrm>
            <a:custGeom>
              <a:avLst/>
              <a:gdLst/>
              <a:ahLst/>
              <a:cxnLst/>
              <a:rect l="l" t="t" r="r" b="b"/>
              <a:pathLst>
                <a:path w="3270" h="1866" extrusionOk="0">
                  <a:moveTo>
                    <a:pt x="1324" y="0"/>
                  </a:moveTo>
                  <a:cubicBezTo>
                    <a:pt x="1230" y="0"/>
                    <a:pt x="1137" y="7"/>
                    <a:pt x="1043" y="21"/>
                  </a:cubicBezTo>
                  <a:cubicBezTo>
                    <a:pt x="743" y="52"/>
                    <a:pt x="474" y="195"/>
                    <a:pt x="269" y="400"/>
                  </a:cubicBezTo>
                  <a:cubicBezTo>
                    <a:pt x="64" y="605"/>
                    <a:pt x="0" y="921"/>
                    <a:pt x="95" y="1205"/>
                  </a:cubicBezTo>
                  <a:cubicBezTo>
                    <a:pt x="222" y="1442"/>
                    <a:pt x="427" y="1632"/>
                    <a:pt x="695" y="1711"/>
                  </a:cubicBezTo>
                  <a:cubicBezTo>
                    <a:pt x="961" y="1814"/>
                    <a:pt x="1243" y="1865"/>
                    <a:pt x="1527" y="1865"/>
                  </a:cubicBezTo>
                  <a:cubicBezTo>
                    <a:pt x="1851" y="1865"/>
                    <a:pt x="2177" y="1798"/>
                    <a:pt x="2480" y="1663"/>
                  </a:cubicBezTo>
                  <a:cubicBezTo>
                    <a:pt x="2606" y="1616"/>
                    <a:pt x="3159" y="1395"/>
                    <a:pt x="3206" y="1268"/>
                  </a:cubicBezTo>
                  <a:cubicBezTo>
                    <a:pt x="3270" y="1095"/>
                    <a:pt x="2906" y="810"/>
                    <a:pt x="2780" y="668"/>
                  </a:cubicBezTo>
                  <a:cubicBezTo>
                    <a:pt x="2402" y="236"/>
                    <a:pt x="1874" y="0"/>
                    <a:pt x="1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5"/>
            <p:cNvSpPr/>
            <p:nvPr/>
          </p:nvSpPr>
          <p:spPr>
            <a:xfrm>
              <a:off x="6370826" y="2353041"/>
              <a:ext cx="77894" cy="114621"/>
            </a:xfrm>
            <a:custGeom>
              <a:avLst/>
              <a:gdLst/>
              <a:ahLst/>
              <a:cxnLst/>
              <a:rect l="l" t="t" r="r" b="b"/>
              <a:pathLst>
                <a:path w="2070" h="3046" extrusionOk="0">
                  <a:moveTo>
                    <a:pt x="1177" y="0"/>
                  </a:moveTo>
                  <a:cubicBezTo>
                    <a:pt x="1148" y="0"/>
                    <a:pt x="1119" y="2"/>
                    <a:pt x="1090" y="5"/>
                  </a:cubicBezTo>
                  <a:cubicBezTo>
                    <a:pt x="822" y="84"/>
                    <a:pt x="601" y="242"/>
                    <a:pt x="459" y="495"/>
                  </a:cubicBezTo>
                  <a:cubicBezTo>
                    <a:pt x="127" y="1000"/>
                    <a:pt x="1" y="1632"/>
                    <a:pt x="127" y="2232"/>
                  </a:cubicBezTo>
                  <a:cubicBezTo>
                    <a:pt x="159" y="2358"/>
                    <a:pt x="253" y="2958"/>
                    <a:pt x="364" y="3021"/>
                  </a:cubicBezTo>
                  <a:cubicBezTo>
                    <a:pt x="388" y="3038"/>
                    <a:pt x="416" y="3046"/>
                    <a:pt x="448" y="3046"/>
                  </a:cubicBezTo>
                  <a:cubicBezTo>
                    <a:pt x="623" y="3046"/>
                    <a:pt x="896" y="2818"/>
                    <a:pt x="1043" y="2737"/>
                  </a:cubicBezTo>
                  <a:cubicBezTo>
                    <a:pt x="1612" y="2421"/>
                    <a:pt x="1991" y="1821"/>
                    <a:pt x="2038" y="1174"/>
                  </a:cubicBezTo>
                  <a:cubicBezTo>
                    <a:pt x="2070" y="889"/>
                    <a:pt x="1991" y="589"/>
                    <a:pt x="1833" y="353"/>
                  </a:cubicBezTo>
                  <a:cubicBezTo>
                    <a:pt x="1691" y="125"/>
                    <a:pt x="1434" y="0"/>
                    <a:pt x="11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5"/>
            <p:cNvSpPr/>
            <p:nvPr/>
          </p:nvSpPr>
          <p:spPr>
            <a:xfrm>
              <a:off x="6270996" y="2427735"/>
              <a:ext cx="123050" cy="70406"/>
            </a:xfrm>
            <a:custGeom>
              <a:avLst/>
              <a:gdLst/>
              <a:ahLst/>
              <a:cxnLst/>
              <a:rect l="l" t="t" r="r" b="b"/>
              <a:pathLst>
                <a:path w="3270" h="1871" extrusionOk="0">
                  <a:moveTo>
                    <a:pt x="1336" y="0"/>
                  </a:moveTo>
                  <a:cubicBezTo>
                    <a:pt x="1234" y="0"/>
                    <a:pt x="1131" y="8"/>
                    <a:pt x="1027" y="26"/>
                  </a:cubicBezTo>
                  <a:cubicBezTo>
                    <a:pt x="743" y="57"/>
                    <a:pt x="474" y="184"/>
                    <a:pt x="269" y="389"/>
                  </a:cubicBezTo>
                  <a:cubicBezTo>
                    <a:pt x="64" y="610"/>
                    <a:pt x="1" y="926"/>
                    <a:pt x="95" y="1194"/>
                  </a:cubicBezTo>
                  <a:cubicBezTo>
                    <a:pt x="222" y="1447"/>
                    <a:pt x="427" y="1621"/>
                    <a:pt x="695" y="1716"/>
                  </a:cubicBezTo>
                  <a:cubicBezTo>
                    <a:pt x="961" y="1819"/>
                    <a:pt x="1243" y="1870"/>
                    <a:pt x="1527" y="1870"/>
                  </a:cubicBezTo>
                  <a:cubicBezTo>
                    <a:pt x="1851" y="1870"/>
                    <a:pt x="2177" y="1803"/>
                    <a:pt x="2480" y="1668"/>
                  </a:cubicBezTo>
                  <a:cubicBezTo>
                    <a:pt x="2606" y="1605"/>
                    <a:pt x="3143" y="1384"/>
                    <a:pt x="3191" y="1273"/>
                  </a:cubicBezTo>
                  <a:cubicBezTo>
                    <a:pt x="3270" y="1100"/>
                    <a:pt x="2906" y="815"/>
                    <a:pt x="2764" y="657"/>
                  </a:cubicBezTo>
                  <a:cubicBezTo>
                    <a:pt x="2405" y="244"/>
                    <a:pt x="1888" y="0"/>
                    <a:pt x="13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5"/>
            <p:cNvSpPr/>
            <p:nvPr/>
          </p:nvSpPr>
          <p:spPr>
            <a:xfrm>
              <a:off x="6427871" y="2444969"/>
              <a:ext cx="77292" cy="114245"/>
            </a:xfrm>
            <a:custGeom>
              <a:avLst/>
              <a:gdLst/>
              <a:ahLst/>
              <a:cxnLst/>
              <a:rect l="l" t="t" r="r" b="b"/>
              <a:pathLst>
                <a:path w="2054" h="3036" extrusionOk="0">
                  <a:moveTo>
                    <a:pt x="1200" y="1"/>
                  </a:moveTo>
                  <a:cubicBezTo>
                    <a:pt x="1164" y="1"/>
                    <a:pt x="1127" y="4"/>
                    <a:pt x="1091" y="10"/>
                  </a:cubicBezTo>
                  <a:cubicBezTo>
                    <a:pt x="822" y="73"/>
                    <a:pt x="601" y="247"/>
                    <a:pt x="459" y="484"/>
                  </a:cubicBezTo>
                  <a:cubicBezTo>
                    <a:pt x="127" y="989"/>
                    <a:pt x="1" y="1621"/>
                    <a:pt x="127" y="2221"/>
                  </a:cubicBezTo>
                  <a:cubicBezTo>
                    <a:pt x="159" y="2347"/>
                    <a:pt x="254" y="2947"/>
                    <a:pt x="364" y="3010"/>
                  </a:cubicBezTo>
                  <a:cubicBezTo>
                    <a:pt x="387" y="3028"/>
                    <a:pt x="414" y="3036"/>
                    <a:pt x="446" y="3036"/>
                  </a:cubicBezTo>
                  <a:cubicBezTo>
                    <a:pt x="616" y="3036"/>
                    <a:pt x="897" y="2819"/>
                    <a:pt x="1043" y="2726"/>
                  </a:cubicBezTo>
                  <a:cubicBezTo>
                    <a:pt x="1612" y="2410"/>
                    <a:pt x="1991" y="1826"/>
                    <a:pt x="2038" y="1163"/>
                  </a:cubicBezTo>
                  <a:cubicBezTo>
                    <a:pt x="2054" y="879"/>
                    <a:pt x="1991" y="594"/>
                    <a:pt x="1833" y="342"/>
                  </a:cubicBezTo>
                  <a:cubicBezTo>
                    <a:pt x="1681" y="135"/>
                    <a:pt x="1446" y="1"/>
                    <a:pt x="12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5"/>
            <p:cNvSpPr/>
            <p:nvPr/>
          </p:nvSpPr>
          <p:spPr>
            <a:xfrm>
              <a:off x="6316753" y="2510519"/>
              <a:ext cx="123050" cy="70218"/>
            </a:xfrm>
            <a:custGeom>
              <a:avLst/>
              <a:gdLst/>
              <a:ahLst/>
              <a:cxnLst/>
              <a:rect l="l" t="t" r="r" b="b"/>
              <a:pathLst>
                <a:path w="3270" h="1866" extrusionOk="0">
                  <a:moveTo>
                    <a:pt x="1315" y="0"/>
                  </a:moveTo>
                  <a:cubicBezTo>
                    <a:pt x="1220" y="0"/>
                    <a:pt x="1124" y="7"/>
                    <a:pt x="1027" y="21"/>
                  </a:cubicBezTo>
                  <a:cubicBezTo>
                    <a:pt x="743" y="52"/>
                    <a:pt x="474" y="179"/>
                    <a:pt x="269" y="400"/>
                  </a:cubicBezTo>
                  <a:cubicBezTo>
                    <a:pt x="64" y="605"/>
                    <a:pt x="1" y="921"/>
                    <a:pt x="95" y="1190"/>
                  </a:cubicBezTo>
                  <a:cubicBezTo>
                    <a:pt x="222" y="1442"/>
                    <a:pt x="427" y="1616"/>
                    <a:pt x="696" y="1711"/>
                  </a:cubicBezTo>
                  <a:cubicBezTo>
                    <a:pt x="961" y="1814"/>
                    <a:pt x="1243" y="1865"/>
                    <a:pt x="1527" y="1865"/>
                  </a:cubicBezTo>
                  <a:cubicBezTo>
                    <a:pt x="1851" y="1865"/>
                    <a:pt x="2177" y="1798"/>
                    <a:pt x="2480" y="1663"/>
                  </a:cubicBezTo>
                  <a:cubicBezTo>
                    <a:pt x="2591" y="1600"/>
                    <a:pt x="3159" y="1379"/>
                    <a:pt x="3191" y="1268"/>
                  </a:cubicBezTo>
                  <a:cubicBezTo>
                    <a:pt x="3270" y="1095"/>
                    <a:pt x="2906" y="810"/>
                    <a:pt x="2780" y="653"/>
                  </a:cubicBezTo>
                  <a:cubicBezTo>
                    <a:pt x="2402" y="234"/>
                    <a:pt x="1874" y="0"/>
                    <a:pt x="13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5"/>
            <p:cNvSpPr/>
            <p:nvPr/>
          </p:nvSpPr>
          <p:spPr>
            <a:xfrm>
              <a:off x="6553289" y="2097051"/>
              <a:ext cx="140285" cy="568777"/>
            </a:xfrm>
            <a:custGeom>
              <a:avLst/>
              <a:gdLst/>
              <a:ahLst/>
              <a:cxnLst/>
              <a:rect l="l" t="t" r="r" b="b"/>
              <a:pathLst>
                <a:path w="3728" h="15115" extrusionOk="0">
                  <a:moveTo>
                    <a:pt x="3595" y="1"/>
                  </a:moveTo>
                  <a:cubicBezTo>
                    <a:pt x="3562" y="1"/>
                    <a:pt x="3532" y="18"/>
                    <a:pt x="3522" y="49"/>
                  </a:cubicBezTo>
                  <a:cubicBezTo>
                    <a:pt x="1153" y="4676"/>
                    <a:pt x="0" y="9824"/>
                    <a:pt x="190" y="15020"/>
                  </a:cubicBezTo>
                  <a:cubicBezTo>
                    <a:pt x="190" y="15068"/>
                    <a:pt x="237" y="15115"/>
                    <a:pt x="284" y="15115"/>
                  </a:cubicBezTo>
                  <a:cubicBezTo>
                    <a:pt x="347" y="15115"/>
                    <a:pt x="395" y="15068"/>
                    <a:pt x="379" y="15004"/>
                  </a:cubicBezTo>
                  <a:cubicBezTo>
                    <a:pt x="205" y="9856"/>
                    <a:pt x="1342" y="4739"/>
                    <a:pt x="3696" y="144"/>
                  </a:cubicBezTo>
                  <a:cubicBezTo>
                    <a:pt x="3727" y="96"/>
                    <a:pt x="3696" y="33"/>
                    <a:pt x="3648" y="17"/>
                  </a:cubicBezTo>
                  <a:cubicBezTo>
                    <a:pt x="3631" y="6"/>
                    <a:pt x="3613" y="1"/>
                    <a:pt x="3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5"/>
            <p:cNvSpPr/>
            <p:nvPr/>
          </p:nvSpPr>
          <p:spPr>
            <a:xfrm>
              <a:off x="6618048" y="1963506"/>
              <a:ext cx="90049" cy="275075"/>
            </a:xfrm>
            <a:custGeom>
              <a:avLst/>
              <a:gdLst/>
              <a:ahLst/>
              <a:cxnLst/>
              <a:rect l="l" t="t" r="r" b="b"/>
              <a:pathLst>
                <a:path w="2393" h="7310" extrusionOk="0">
                  <a:moveTo>
                    <a:pt x="2262" y="0"/>
                  </a:moveTo>
                  <a:cubicBezTo>
                    <a:pt x="2222" y="0"/>
                    <a:pt x="2182" y="23"/>
                    <a:pt x="2164" y="76"/>
                  </a:cubicBezTo>
                  <a:cubicBezTo>
                    <a:pt x="1580" y="1577"/>
                    <a:pt x="980" y="3156"/>
                    <a:pt x="474" y="4735"/>
                  </a:cubicBezTo>
                  <a:cubicBezTo>
                    <a:pt x="222" y="5540"/>
                    <a:pt x="0" y="6393"/>
                    <a:pt x="206" y="7230"/>
                  </a:cubicBezTo>
                  <a:cubicBezTo>
                    <a:pt x="206" y="7278"/>
                    <a:pt x="253" y="7309"/>
                    <a:pt x="301" y="7309"/>
                  </a:cubicBezTo>
                  <a:lnTo>
                    <a:pt x="316" y="7309"/>
                  </a:lnTo>
                  <a:cubicBezTo>
                    <a:pt x="364" y="7293"/>
                    <a:pt x="411" y="7246"/>
                    <a:pt x="395" y="7183"/>
                  </a:cubicBezTo>
                  <a:cubicBezTo>
                    <a:pt x="206" y="6393"/>
                    <a:pt x="427" y="5588"/>
                    <a:pt x="664" y="4798"/>
                  </a:cubicBezTo>
                  <a:cubicBezTo>
                    <a:pt x="1169" y="3219"/>
                    <a:pt x="1769" y="1655"/>
                    <a:pt x="2354" y="139"/>
                  </a:cubicBezTo>
                  <a:cubicBezTo>
                    <a:pt x="2393" y="61"/>
                    <a:pt x="2328" y="0"/>
                    <a:pt x="22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5"/>
            <p:cNvSpPr/>
            <p:nvPr/>
          </p:nvSpPr>
          <p:spPr>
            <a:xfrm>
              <a:off x="6642394" y="1998990"/>
              <a:ext cx="117067" cy="197369"/>
            </a:xfrm>
            <a:custGeom>
              <a:avLst/>
              <a:gdLst/>
              <a:ahLst/>
              <a:cxnLst/>
              <a:rect l="l" t="t" r="r" b="b"/>
              <a:pathLst>
                <a:path w="3111" h="5245" extrusionOk="0">
                  <a:moveTo>
                    <a:pt x="2990" y="1"/>
                  </a:moveTo>
                  <a:cubicBezTo>
                    <a:pt x="2957" y="1"/>
                    <a:pt x="2924" y="20"/>
                    <a:pt x="2907" y="65"/>
                  </a:cubicBezTo>
                  <a:cubicBezTo>
                    <a:pt x="2149" y="1850"/>
                    <a:pt x="1185" y="3524"/>
                    <a:pt x="33" y="5087"/>
                  </a:cubicBezTo>
                  <a:cubicBezTo>
                    <a:pt x="1" y="5134"/>
                    <a:pt x="17" y="5182"/>
                    <a:pt x="64" y="5229"/>
                  </a:cubicBezTo>
                  <a:cubicBezTo>
                    <a:pt x="80" y="5229"/>
                    <a:pt x="96" y="5245"/>
                    <a:pt x="111" y="5245"/>
                  </a:cubicBezTo>
                  <a:cubicBezTo>
                    <a:pt x="143" y="5245"/>
                    <a:pt x="175" y="5229"/>
                    <a:pt x="190" y="5198"/>
                  </a:cubicBezTo>
                  <a:cubicBezTo>
                    <a:pt x="1343" y="3634"/>
                    <a:pt x="2322" y="1928"/>
                    <a:pt x="3080" y="144"/>
                  </a:cubicBezTo>
                  <a:cubicBezTo>
                    <a:pt x="3111" y="63"/>
                    <a:pt x="3050" y="1"/>
                    <a:pt x="2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5"/>
            <p:cNvSpPr/>
            <p:nvPr/>
          </p:nvSpPr>
          <p:spPr>
            <a:xfrm>
              <a:off x="6637050" y="2042790"/>
              <a:ext cx="143859" cy="170238"/>
            </a:xfrm>
            <a:custGeom>
              <a:avLst/>
              <a:gdLst/>
              <a:ahLst/>
              <a:cxnLst/>
              <a:rect l="l" t="t" r="r" b="b"/>
              <a:pathLst>
                <a:path w="3823" h="4524" extrusionOk="0">
                  <a:moveTo>
                    <a:pt x="3724" y="1"/>
                  </a:moveTo>
                  <a:cubicBezTo>
                    <a:pt x="3684" y="1"/>
                    <a:pt x="3641" y="21"/>
                    <a:pt x="3617" y="70"/>
                  </a:cubicBezTo>
                  <a:cubicBezTo>
                    <a:pt x="2986" y="1444"/>
                    <a:pt x="2117" y="2691"/>
                    <a:pt x="1059" y="3781"/>
                  </a:cubicBezTo>
                  <a:cubicBezTo>
                    <a:pt x="798" y="4058"/>
                    <a:pt x="476" y="4334"/>
                    <a:pt x="139" y="4334"/>
                  </a:cubicBezTo>
                  <a:cubicBezTo>
                    <a:pt x="130" y="4334"/>
                    <a:pt x="121" y="4334"/>
                    <a:pt x="111" y="4334"/>
                  </a:cubicBezTo>
                  <a:cubicBezTo>
                    <a:pt x="103" y="4331"/>
                    <a:pt x="95" y="4331"/>
                    <a:pt x="87" y="4331"/>
                  </a:cubicBezTo>
                  <a:cubicBezTo>
                    <a:pt x="37" y="4331"/>
                    <a:pt x="1" y="4373"/>
                    <a:pt x="1" y="4428"/>
                  </a:cubicBezTo>
                  <a:cubicBezTo>
                    <a:pt x="1" y="4476"/>
                    <a:pt x="48" y="4523"/>
                    <a:pt x="96" y="4523"/>
                  </a:cubicBezTo>
                  <a:lnTo>
                    <a:pt x="127" y="4523"/>
                  </a:lnTo>
                  <a:cubicBezTo>
                    <a:pt x="554" y="4523"/>
                    <a:pt x="917" y="4223"/>
                    <a:pt x="1201" y="3923"/>
                  </a:cubicBezTo>
                  <a:cubicBezTo>
                    <a:pt x="2259" y="2818"/>
                    <a:pt x="3144" y="1538"/>
                    <a:pt x="3807" y="149"/>
                  </a:cubicBezTo>
                  <a:cubicBezTo>
                    <a:pt x="3823" y="101"/>
                    <a:pt x="3807" y="38"/>
                    <a:pt x="3759" y="6"/>
                  </a:cubicBezTo>
                  <a:cubicBezTo>
                    <a:pt x="3748" y="3"/>
                    <a:pt x="3736" y="1"/>
                    <a:pt x="37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5"/>
            <p:cNvSpPr/>
            <p:nvPr/>
          </p:nvSpPr>
          <p:spPr>
            <a:xfrm>
              <a:off x="6598443" y="2067776"/>
              <a:ext cx="27884" cy="188037"/>
            </a:xfrm>
            <a:custGeom>
              <a:avLst/>
              <a:gdLst/>
              <a:ahLst/>
              <a:cxnLst/>
              <a:rect l="l" t="t" r="r" b="b"/>
              <a:pathLst>
                <a:path w="741" h="4997" extrusionOk="0">
                  <a:moveTo>
                    <a:pt x="617" y="0"/>
                  </a:moveTo>
                  <a:cubicBezTo>
                    <a:pt x="578" y="0"/>
                    <a:pt x="540" y="21"/>
                    <a:pt x="521" y="69"/>
                  </a:cubicBezTo>
                  <a:cubicBezTo>
                    <a:pt x="16" y="1648"/>
                    <a:pt x="0" y="3338"/>
                    <a:pt x="506" y="4917"/>
                  </a:cubicBezTo>
                  <a:cubicBezTo>
                    <a:pt x="521" y="4965"/>
                    <a:pt x="553" y="4996"/>
                    <a:pt x="600" y="4996"/>
                  </a:cubicBezTo>
                  <a:lnTo>
                    <a:pt x="632" y="4996"/>
                  </a:lnTo>
                  <a:cubicBezTo>
                    <a:pt x="679" y="4980"/>
                    <a:pt x="711" y="4917"/>
                    <a:pt x="695" y="4870"/>
                  </a:cubicBezTo>
                  <a:cubicBezTo>
                    <a:pt x="206" y="3322"/>
                    <a:pt x="221" y="1664"/>
                    <a:pt x="711" y="132"/>
                  </a:cubicBezTo>
                  <a:cubicBezTo>
                    <a:pt x="740" y="54"/>
                    <a:pt x="679" y="0"/>
                    <a:pt x="6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5"/>
            <p:cNvSpPr/>
            <p:nvPr/>
          </p:nvSpPr>
          <p:spPr>
            <a:xfrm>
              <a:off x="6628960" y="2089413"/>
              <a:ext cx="143370" cy="140285"/>
            </a:xfrm>
            <a:custGeom>
              <a:avLst/>
              <a:gdLst/>
              <a:ahLst/>
              <a:cxnLst/>
              <a:rect l="l" t="t" r="r" b="b"/>
              <a:pathLst>
                <a:path w="3810" h="3728" extrusionOk="0">
                  <a:moveTo>
                    <a:pt x="3677" y="1"/>
                  </a:moveTo>
                  <a:cubicBezTo>
                    <a:pt x="3648" y="1"/>
                    <a:pt x="3619" y="14"/>
                    <a:pt x="3595" y="47"/>
                  </a:cubicBezTo>
                  <a:cubicBezTo>
                    <a:pt x="3027" y="884"/>
                    <a:pt x="2379" y="1673"/>
                    <a:pt x="1669" y="2416"/>
                  </a:cubicBezTo>
                  <a:cubicBezTo>
                    <a:pt x="1227" y="2858"/>
                    <a:pt x="721" y="3316"/>
                    <a:pt x="137" y="3521"/>
                  </a:cubicBezTo>
                  <a:cubicBezTo>
                    <a:pt x="0" y="3551"/>
                    <a:pt x="39" y="3727"/>
                    <a:pt x="154" y="3727"/>
                  </a:cubicBezTo>
                  <a:cubicBezTo>
                    <a:pt x="158" y="3727"/>
                    <a:pt x="163" y="3727"/>
                    <a:pt x="168" y="3726"/>
                  </a:cubicBezTo>
                  <a:lnTo>
                    <a:pt x="200" y="3726"/>
                  </a:lnTo>
                  <a:cubicBezTo>
                    <a:pt x="832" y="3505"/>
                    <a:pt x="1353" y="3031"/>
                    <a:pt x="1811" y="2558"/>
                  </a:cubicBezTo>
                  <a:cubicBezTo>
                    <a:pt x="2522" y="1815"/>
                    <a:pt x="3185" y="1010"/>
                    <a:pt x="3753" y="157"/>
                  </a:cubicBezTo>
                  <a:cubicBezTo>
                    <a:pt x="3809" y="79"/>
                    <a:pt x="3747" y="1"/>
                    <a:pt x="3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5"/>
            <p:cNvSpPr/>
            <p:nvPr/>
          </p:nvSpPr>
          <p:spPr>
            <a:xfrm>
              <a:off x="6519987" y="2207116"/>
              <a:ext cx="93924" cy="97989"/>
            </a:xfrm>
            <a:custGeom>
              <a:avLst/>
              <a:gdLst/>
              <a:ahLst/>
              <a:cxnLst/>
              <a:rect l="l" t="t" r="r" b="b"/>
              <a:pathLst>
                <a:path w="2496" h="2604" extrusionOk="0">
                  <a:moveTo>
                    <a:pt x="778" y="0"/>
                  </a:moveTo>
                  <a:cubicBezTo>
                    <a:pt x="725" y="0"/>
                    <a:pt x="671" y="5"/>
                    <a:pt x="617" y="14"/>
                  </a:cubicBezTo>
                  <a:cubicBezTo>
                    <a:pt x="332" y="77"/>
                    <a:pt x="111" y="314"/>
                    <a:pt x="48" y="598"/>
                  </a:cubicBezTo>
                  <a:cubicBezTo>
                    <a:pt x="1" y="883"/>
                    <a:pt x="32" y="1183"/>
                    <a:pt x="174" y="1435"/>
                  </a:cubicBezTo>
                  <a:cubicBezTo>
                    <a:pt x="459" y="2035"/>
                    <a:pt x="1027" y="2446"/>
                    <a:pt x="1675" y="2525"/>
                  </a:cubicBezTo>
                  <a:cubicBezTo>
                    <a:pt x="1802" y="2536"/>
                    <a:pt x="2044" y="2603"/>
                    <a:pt x="2222" y="2603"/>
                  </a:cubicBezTo>
                  <a:cubicBezTo>
                    <a:pt x="2309" y="2603"/>
                    <a:pt x="2381" y="2587"/>
                    <a:pt x="2417" y="2541"/>
                  </a:cubicBezTo>
                  <a:cubicBezTo>
                    <a:pt x="2496" y="2430"/>
                    <a:pt x="2354" y="1846"/>
                    <a:pt x="2338" y="1720"/>
                  </a:cubicBezTo>
                  <a:cubicBezTo>
                    <a:pt x="2227" y="1104"/>
                    <a:pt x="1880" y="567"/>
                    <a:pt x="1390" y="219"/>
                  </a:cubicBezTo>
                  <a:cubicBezTo>
                    <a:pt x="1212" y="79"/>
                    <a:pt x="1002" y="0"/>
                    <a:pt x="7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5"/>
            <p:cNvSpPr/>
            <p:nvPr/>
          </p:nvSpPr>
          <p:spPr>
            <a:xfrm>
              <a:off x="6601416" y="2246664"/>
              <a:ext cx="111761" cy="79286"/>
            </a:xfrm>
            <a:custGeom>
              <a:avLst/>
              <a:gdLst/>
              <a:ahLst/>
              <a:cxnLst/>
              <a:rect l="l" t="t" r="r" b="b"/>
              <a:pathLst>
                <a:path w="2970" h="2107" extrusionOk="0">
                  <a:moveTo>
                    <a:pt x="1984" y="1"/>
                  </a:moveTo>
                  <a:cubicBezTo>
                    <a:pt x="1879" y="1"/>
                    <a:pt x="1774" y="13"/>
                    <a:pt x="1674" y="37"/>
                  </a:cubicBezTo>
                  <a:cubicBezTo>
                    <a:pt x="1027" y="195"/>
                    <a:pt x="506" y="669"/>
                    <a:pt x="285" y="1284"/>
                  </a:cubicBezTo>
                  <a:cubicBezTo>
                    <a:pt x="221" y="1474"/>
                    <a:pt x="0" y="1869"/>
                    <a:pt x="111" y="2011"/>
                  </a:cubicBezTo>
                  <a:cubicBezTo>
                    <a:pt x="206" y="2106"/>
                    <a:pt x="806" y="2106"/>
                    <a:pt x="932" y="2106"/>
                  </a:cubicBezTo>
                  <a:cubicBezTo>
                    <a:pt x="953" y="2106"/>
                    <a:pt x="973" y="2106"/>
                    <a:pt x="994" y="2106"/>
                  </a:cubicBezTo>
                  <a:cubicBezTo>
                    <a:pt x="1588" y="2106"/>
                    <a:pt x="2163" y="1887"/>
                    <a:pt x="2606" y="1490"/>
                  </a:cubicBezTo>
                  <a:cubicBezTo>
                    <a:pt x="2811" y="1316"/>
                    <a:pt x="2953" y="1063"/>
                    <a:pt x="2969" y="795"/>
                  </a:cubicBezTo>
                  <a:cubicBezTo>
                    <a:pt x="2969" y="495"/>
                    <a:pt x="2780" y="226"/>
                    <a:pt x="2511" y="116"/>
                  </a:cubicBezTo>
                  <a:cubicBezTo>
                    <a:pt x="2343" y="36"/>
                    <a:pt x="2162" y="1"/>
                    <a:pt x="1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5"/>
            <p:cNvSpPr/>
            <p:nvPr/>
          </p:nvSpPr>
          <p:spPr>
            <a:xfrm>
              <a:off x="6496205" y="2298893"/>
              <a:ext cx="93962" cy="98139"/>
            </a:xfrm>
            <a:custGeom>
              <a:avLst/>
              <a:gdLst/>
              <a:ahLst/>
              <a:cxnLst/>
              <a:rect l="l" t="t" r="r" b="b"/>
              <a:pathLst>
                <a:path w="2497" h="2608" extrusionOk="0">
                  <a:moveTo>
                    <a:pt x="739" y="0"/>
                  </a:moveTo>
                  <a:cubicBezTo>
                    <a:pt x="699" y="0"/>
                    <a:pt x="658" y="2"/>
                    <a:pt x="617" y="7"/>
                  </a:cubicBezTo>
                  <a:cubicBezTo>
                    <a:pt x="333" y="86"/>
                    <a:pt x="112" y="323"/>
                    <a:pt x="48" y="607"/>
                  </a:cubicBezTo>
                  <a:cubicBezTo>
                    <a:pt x="1" y="891"/>
                    <a:pt x="33" y="1191"/>
                    <a:pt x="175" y="1444"/>
                  </a:cubicBezTo>
                  <a:cubicBezTo>
                    <a:pt x="459" y="2044"/>
                    <a:pt x="1027" y="2439"/>
                    <a:pt x="1675" y="2534"/>
                  </a:cubicBezTo>
                  <a:cubicBezTo>
                    <a:pt x="1798" y="2544"/>
                    <a:pt x="2028" y="2608"/>
                    <a:pt x="2204" y="2608"/>
                  </a:cubicBezTo>
                  <a:cubicBezTo>
                    <a:pt x="2299" y="2608"/>
                    <a:pt x="2379" y="2589"/>
                    <a:pt x="2417" y="2534"/>
                  </a:cubicBezTo>
                  <a:cubicBezTo>
                    <a:pt x="2496" y="2439"/>
                    <a:pt x="2354" y="1855"/>
                    <a:pt x="2338" y="1713"/>
                  </a:cubicBezTo>
                  <a:cubicBezTo>
                    <a:pt x="2228" y="1112"/>
                    <a:pt x="1880" y="576"/>
                    <a:pt x="1391" y="228"/>
                  </a:cubicBezTo>
                  <a:cubicBezTo>
                    <a:pt x="1202" y="79"/>
                    <a:pt x="978"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5"/>
            <p:cNvSpPr/>
            <p:nvPr/>
          </p:nvSpPr>
          <p:spPr>
            <a:xfrm>
              <a:off x="6579403" y="2329260"/>
              <a:ext cx="111761" cy="79286"/>
            </a:xfrm>
            <a:custGeom>
              <a:avLst/>
              <a:gdLst/>
              <a:ahLst/>
              <a:cxnLst/>
              <a:rect l="l" t="t" r="r" b="b"/>
              <a:pathLst>
                <a:path w="2970" h="2107" extrusionOk="0">
                  <a:moveTo>
                    <a:pt x="1985" y="1"/>
                  </a:moveTo>
                  <a:cubicBezTo>
                    <a:pt x="1879" y="1"/>
                    <a:pt x="1775" y="13"/>
                    <a:pt x="1675" y="37"/>
                  </a:cubicBezTo>
                  <a:cubicBezTo>
                    <a:pt x="1027" y="195"/>
                    <a:pt x="506" y="653"/>
                    <a:pt x="285" y="1285"/>
                  </a:cubicBezTo>
                  <a:cubicBezTo>
                    <a:pt x="222" y="1474"/>
                    <a:pt x="1" y="1869"/>
                    <a:pt x="127" y="2011"/>
                  </a:cubicBezTo>
                  <a:cubicBezTo>
                    <a:pt x="206" y="2106"/>
                    <a:pt x="806" y="2106"/>
                    <a:pt x="933" y="2106"/>
                  </a:cubicBezTo>
                  <a:cubicBezTo>
                    <a:pt x="953" y="2106"/>
                    <a:pt x="974" y="2107"/>
                    <a:pt x="994" y="2107"/>
                  </a:cubicBezTo>
                  <a:cubicBezTo>
                    <a:pt x="1589" y="2107"/>
                    <a:pt x="2164" y="1887"/>
                    <a:pt x="2607" y="1490"/>
                  </a:cubicBezTo>
                  <a:cubicBezTo>
                    <a:pt x="2812" y="1316"/>
                    <a:pt x="2954" y="1063"/>
                    <a:pt x="2970" y="795"/>
                  </a:cubicBezTo>
                  <a:cubicBezTo>
                    <a:pt x="2970" y="495"/>
                    <a:pt x="2780" y="226"/>
                    <a:pt x="2512" y="116"/>
                  </a:cubicBezTo>
                  <a:cubicBezTo>
                    <a:pt x="2343" y="37"/>
                    <a:pt x="2162" y="1"/>
                    <a:pt x="19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5"/>
            <p:cNvSpPr/>
            <p:nvPr/>
          </p:nvSpPr>
          <p:spPr>
            <a:xfrm>
              <a:off x="6477203" y="2405233"/>
              <a:ext cx="93924" cy="97876"/>
            </a:xfrm>
            <a:custGeom>
              <a:avLst/>
              <a:gdLst/>
              <a:ahLst/>
              <a:cxnLst/>
              <a:rect l="l" t="t" r="r" b="b"/>
              <a:pathLst>
                <a:path w="2496" h="2601" extrusionOk="0">
                  <a:moveTo>
                    <a:pt x="750" y="0"/>
                  </a:moveTo>
                  <a:cubicBezTo>
                    <a:pt x="705" y="0"/>
                    <a:pt x="661" y="3"/>
                    <a:pt x="617" y="8"/>
                  </a:cubicBezTo>
                  <a:cubicBezTo>
                    <a:pt x="332" y="87"/>
                    <a:pt x="111" y="308"/>
                    <a:pt x="48" y="592"/>
                  </a:cubicBezTo>
                  <a:cubicBezTo>
                    <a:pt x="1" y="876"/>
                    <a:pt x="32" y="1176"/>
                    <a:pt x="174" y="1445"/>
                  </a:cubicBezTo>
                  <a:cubicBezTo>
                    <a:pt x="459" y="2029"/>
                    <a:pt x="1011" y="2440"/>
                    <a:pt x="1675" y="2519"/>
                  </a:cubicBezTo>
                  <a:cubicBezTo>
                    <a:pt x="1799" y="2539"/>
                    <a:pt x="2031" y="2601"/>
                    <a:pt x="2208" y="2601"/>
                  </a:cubicBezTo>
                  <a:cubicBezTo>
                    <a:pt x="2301" y="2601"/>
                    <a:pt x="2379" y="2584"/>
                    <a:pt x="2417" y="2535"/>
                  </a:cubicBezTo>
                  <a:cubicBezTo>
                    <a:pt x="2496" y="2424"/>
                    <a:pt x="2354" y="1840"/>
                    <a:pt x="2338" y="1713"/>
                  </a:cubicBezTo>
                  <a:cubicBezTo>
                    <a:pt x="2227" y="1113"/>
                    <a:pt x="1880" y="576"/>
                    <a:pt x="1375" y="213"/>
                  </a:cubicBezTo>
                  <a:cubicBezTo>
                    <a:pt x="1203" y="68"/>
                    <a:pt x="976" y="0"/>
                    <a:pt x="7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5"/>
            <p:cNvSpPr/>
            <p:nvPr/>
          </p:nvSpPr>
          <p:spPr>
            <a:xfrm>
              <a:off x="6567550" y="2422881"/>
              <a:ext cx="111761" cy="79550"/>
            </a:xfrm>
            <a:custGeom>
              <a:avLst/>
              <a:gdLst/>
              <a:ahLst/>
              <a:cxnLst/>
              <a:rect l="l" t="t" r="r" b="b"/>
              <a:pathLst>
                <a:path w="2970" h="2114" extrusionOk="0">
                  <a:moveTo>
                    <a:pt x="2000" y="0"/>
                  </a:moveTo>
                  <a:cubicBezTo>
                    <a:pt x="1891" y="0"/>
                    <a:pt x="1781" y="14"/>
                    <a:pt x="1674" y="44"/>
                  </a:cubicBezTo>
                  <a:cubicBezTo>
                    <a:pt x="1027" y="202"/>
                    <a:pt x="505" y="660"/>
                    <a:pt x="284" y="1292"/>
                  </a:cubicBezTo>
                  <a:cubicBezTo>
                    <a:pt x="221" y="1481"/>
                    <a:pt x="0" y="1876"/>
                    <a:pt x="126" y="2002"/>
                  </a:cubicBezTo>
                  <a:cubicBezTo>
                    <a:pt x="205" y="2097"/>
                    <a:pt x="806" y="2097"/>
                    <a:pt x="932" y="2113"/>
                  </a:cubicBezTo>
                  <a:cubicBezTo>
                    <a:pt x="952" y="2114"/>
                    <a:pt x="973" y="2114"/>
                    <a:pt x="994" y="2114"/>
                  </a:cubicBezTo>
                  <a:cubicBezTo>
                    <a:pt x="1588" y="2114"/>
                    <a:pt x="2163" y="1894"/>
                    <a:pt x="2606" y="1497"/>
                  </a:cubicBezTo>
                  <a:cubicBezTo>
                    <a:pt x="2827" y="1323"/>
                    <a:pt x="2953" y="1071"/>
                    <a:pt x="2969" y="802"/>
                  </a:cubicBezTo>
                  <a:cubicBezTo>
                    <a:pt x="2969" y="502"/>
                    <a:pt x="2795" y="234"/>
                    <a:pt x="2527" y="107"/>
                  </a:cubicBezTo>
                  <a:cubicBezTo>
                    <a:pt x="2360" y="39"/>
                    <a:pt x="2180" y="0"/>
                    <a:pt x="20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5"/>
            <p:cNvSpPr/>
            <p:nvPr/>
          </p:nvSpPr>
          <p:spPr>
            <a:xfrm>
              <a:off x="6735714" y="2236504"/>
              <a:ext cx="139683" cy="568401"/>
            </a:xfrm>
            <a:custGeom>
              <a:avLst/>
              <a:gdLst/>
              <a:ahLst/>
              <a:cxnLst/>
              <a:rect l="l" t="t" r="r" b="b"/>
              <a:pathLst>
                <a:path w="3712" h="15105" extrusionOk="0">
                  <a:moveTo>
                    <a:pt x="3604" y="1"/>
                  </a:moveTo>
                  <a:cubicBezTo>
                    <a:pt x="3563" y="1"/>
                    <a:pt x="3530" y="19"/>
                    <a:pt x="3506" y="54"/>
                  </a:cubicBezTo>
                  <a:cubicBezTo>
                    <a:pt x="1137" y="4666"/>
                    <a:pt x="0" y="9830"/>
                    <a:pt x="190" y="15010"/>
                  </a:cubicBezTo>
                  <a:cubicBezTo>
                    <a:pt x="190" y="15057"/>
                    <a:pt x="221" y="15104"/>
                    <a:pt x="285" y="15104"/>
                  </a:cubicBezTo>
                  <a:cubicBezTo>
                    <a:pt x="332" y="15104"/>
                    <a:pt x="379" y="15057"/>
                    <a:pt x="379" y="15010"/>
                  </a:cubicBezTo>
                  <a:cubicBezTo>
                    <a:pt x="190" y="9845"/>
                    <a:pt x="1327" y="4729"/>
                    <a:pt x="3680" y="133"/>
                  </a:cubicBezTo>
                  <a:cubicBezTo>
                    <a:pt x="3712" y="86"/>
                    <a:pt x="3696" y="38"/>
                    <a:pt x="3648" y="7"/>
                  </a:cubicBezTo>
                  <a:cubicBezTo>
                    <a:pt x="3633" y="3"/>
                    <a:pt x="3618" y="1"/>
                    <a:pt x="36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5"/>
            <p:cNvSpPr/>
            <p:nvPr/>
          </p:nvSpPr>
          <p:spPr>
            <a:xfrm>
              <a:off x="6800473" y="2103147"/>
              <a:ext cx="89183" cy="275075"/>
            </a:xfrm>
            <a:custGeom>
              <a:avLst/>
              <a:gdLst/>
              <a:ahLst/>
              <a:cxnLst/>
              <a:rect l="l" t="t" r="r" b="b"/>
              <a:pathLst>
                <a:path w="2370" h="7310" extrusionOk="0">
                  <a:moveTo>
                    <a:pt x="2249" y="1"/>
                  </a:moveTo>
                  <a:cubicBezTo>
                    <a:pt x="2212" y="1"/>
                    <a:pt x="2176" y="27"/>
                    <a:pt x="2164" y="61"/>
                  </a:cubicBezTo>
                  <a:cubicBezTo>
                    <a:pt x="1580" y="1577"/>
                    <a:pt x="964" y="3156"/>
                    <a:pt x="475" y="4735"/>
                  </a:cubicBezTo>
                  <a:cubicBezTo>
                    <a:pt x="222" y="5541"/>
                    <a:pt x="1" y="6393"/>
                    <a:pt x="190" y="7230"/>
                  </a:cubicBezTo>
                  <a:cubicBezTo>
                    <a:pt x="206" y="7278"/>
                    <a:pt x="238" y="7309"/>
                    <a:pt x="285" y="7309"/>
                  </a:cubicBezTo>
                  <a:lnTo>
                    <a:pt x="317" y="7294"/>
                  </a:lnTo>
                  <a:cubicBezTo>
                    <a:pt x="364" y="7294"/>
                    <a:pt x="396" y="7230"/>
                    <a:pt x="380" y="7183"/>
                  </a:cubicBezTo>
                  <a:cubicBezTo>
                    <a:pt x="190" y="6393"/>
                    <a:pt x="411" y="5572"/>
                    <a:pt x="664" y="4783"/>
                  </a:cubicBezTo>
                  <a:cubicBezTo>
                    <a:pt x="1169" y="3219"/>
                    <a:pt x="1754" y="1656"/>
                    <a:pt x="2354" y="124"/>
                  </a:cubicBezTo>
                  <a:cubicBezTo>
                    <a:pt x="2370" y="76"/>
                    <a:pt x="2338" y="29"/>
                    <a:pt x="2291" y="13"/>
                  </a:cubicBezTo>
                  <a:cubicBezTo>
                    <a:pt x="2277" y="4"/>
                    <a:pt x="2263" y="1"/>
                    <a:pt x="2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5"/>
            <p:cNvSpPr/>
            <p:nvPr/>
          </p:nvSpPr>
          <p:spPr>
            <a:xfrm>
              <a:off x="6824856" y="2138819"/>
              <a:ext cx="116502" cy="196617"/>
            </a:xfrm>
            <a:custGeom>
              <a:avLst/>
              <a:gdLst/>
              <a:ahLst/>
              <a:cxnLst/>
              <a:rect l="l" t="t" r="r" b="b"/>
              <a:pathLst>
                <a:path w="3096" h="5225" extrusionOk="0">
                  <a:moveTo>
                    <a:pt x="2977" y="0"/>
                  </a:moveTo>
                  <a:cubicBezTo>
                    <a:pt x="2944" y="0"/>
                    <a:pt x="2913" y="26"/>
                    <a:pt x="2890" y="60"/>
                  </a:cubicBezTo>
                  <a:cubicBezTo>
                    <a:pt x="2132" y="1829"/>
                    <a:pt x="1169" y="3519"/>
                    <a:pt x="32" y="5066"/>
                  </a:cubicBezTo>
                  <a:cubicBezTo>
                    <a:pt x="0" y="5114"/>
                    <a:pt x="0" y="5177"/>
                    <a:pt x="48" y="5209"/>
                  </a:cubicBezTo>
                  <a:cubicBezTo>
                    <a:pt x="63" y="5224"/>
                    <a:pt x="95" y="5224"/>
                    <a:pt x="111" y="5224"/>
                  </a:cubicBezTo>
                  <a:cubicBezTo>
                    <a:pt x="142" y="5224"/>
                    <a:pt x="174" y="5209"/>
                    <a:pt x="190" y="5193"/>
                  </a:cubicBezTo>
                  <a:cubicBezTo>
                    <a:pt x="1343" y="3629"/>
                    <a:pt x="2306" y="1924"/>
                    <a:pt x="3080" y="139"/>
                  </a:cubicBezTo>
                  <a:cubicBezTo>
                    <a:pt x="3096" y="92"/>
                    <a:pt x="3080" y="29"/>
                    <a:pt x="3017" y="13"/>
                  </a:cubicBezTo>
                  <a:cubicBezTo>
                    <a:pt x="3003" y="4"/>
                    <a:pt x="2990" y="0"/>
                    <a:pt x="29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5"/>
            <p:cNvSpPr/>
            <p:nvPr/>
          </p:nvSpPr>
          <p:spPr>
            <a:xfrm>
              <a:off x="6819513" y="2182431"/>
              <a:ext cx="143822" cy="170238"/>
            </a:xfrm>
            <a:custGeom>
              <a:avLst/>
              <a:gdLst/>
              <a:ahLst/>
              <a:cxnLst/>
              <a:rect l="l" t="t" r="r" b="b"/>
              <a:pathLst>
                <a:path w="3822" h="4524" extrusionOk="0">
                  <a:moveTo>
                    <a:pt x="3721" y="1"/>
                  </a:moveTo>
                  <a:cubicBezTo>
                    <a:pt x="3682" y="1"/>
                    <a:pt x="3640" y="19"/>
                    <a:pt x="3617" y="54"/>
                  </a:cubicBezTo>
                  <a:cubicBezTo>
                    <a:pt x="2985" y="1428"/>
                    <a:pt x="2116" y="2691"/>
                    <a:pt x="1058" y="3781"/>
                  </a:cubicBezTo>
                  <a:cubicBezTo>
                    <a:pt x="797" y="4042"/>
                    <a:pt x="476" y="4319"/>
                    <a:pt x="124" y="4319"/>
                  </a:cubicBezTo>
                  <a:cubicBezTo>
                    <a:pt x="114" y="4319"/>
                    <a:pt x="105" y="4318"/>
                    <a:pt x="95" y="4318"/>
                  </a:cubicBezTo>
                  <a:cubicBezTo>
                    <a:pt x="47" y="4318"/>
                    <a:pt x="0" y="4365"/>
                    <a:pt x="0" y="4413"/>
                  </a:cubicBezTo>
                  <a:cubicBezTo>
                    <a:pt x="0" y="4476"/>
                    <a:pt x="47" y="4523"/>
                    <a:pt x="95" y="4523"/>
                  </a:cubicBezTo>
                  <a:lnTo>
                    <a:pt x="126" y="4523"/>
                  </a:lnTo>
                  <a:cubicBezTo>
                    <a:pt x="553" y="4523"/>
                    <a:pt x="900" y="4207"/>
                    <a:pt x="1200" y="3907"/>
                  </a:cubicBezTo>
                  <a:cubicBezTo>
                    <a:pt x="2274" y="2802"/>
                    <a:pt x="3143" y="1539"/>
                    <a:pt x="3806" y="133"/>
                  </a:cubicBezTo>
                  <a:cubicBezTo>
                    <a:pt x="3822" y="86"/>
                    <a:pt x="3806" y="22"/>
                    <a:pt x="3759" y="7"/>
                  </a:cubicBezTo>
                  <a:cubicBezTo>
                    <a:pt x="3747" y="3"/>
                    <a:pt x="3734" y="1"/>
                    <a:pt x="37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5"/>
            <p:cNvSpPr/>
            <p:nvPr/>
          </p:nvSpPr>
          <p:spPr>
            <a:xfrm>
              <a:off x="6780868" y="2206890"/>
              <a:ext cx="27395" cy="187962"/>
            </a:xfrm>
            <a:custGeom>
              <a:avLst/>
              <a:gdLst/>
              <a:ahLst/>
              <a:cxnLst/>
              <a:rect l="l" t="t" r="r" b="b"/>
              <a:pathLst>
                <a:path w="728" h="4995" extrusionOk="0">
                  <a:moveTo>
                    <a:pt x="616" y="0"/>
                  </a:moveTo>
                  <a:cubicBezTo>
                    <a:pt x="569" y="0"/>
                    <a:pt x="535" y="28"/>
                    <a:pt x="522" y="67"/>
                  </a:cubicBezTo>
                  <a:cubicBezTo>
                    <a:pt x="1" y="1647"/>
                    <a:pt x="1" y="3352"/>
                    <a:pt x="506" y="4931"/>
                  </a:cubicBezTo>
                  <a:cubicBezTo>
                    <a:pt x="506" y="4963"/>
                    <a:pt x="553" y="4995"/>
                    <a:pt x="601" y="4995"/>
                  </a:cubicBezTo>
                  <a:lnTo>
                    <a:pt x="617" y="4995"/>
                  </a:lnTo>
                  <a:cubicBezTo>
                    <a:pt x="680" y="4979"/>
                    <a:pt x="711" y="4931"/>
                    <a:pt x="680" y="4868"/>
                  </a:cubicBezTo>
                  <a:cubicBezTo>
                    <a:pt x="206" y="3336"/>
                    <a:pt x="206" y="1678"/>
                    <a:pt x="711" y="131"/>
                  </a:cubicBezTo>
                  <a:cubicBezTo>
                    <a:pt x="727" y="83"/>
                    <a:pt x="695" y="36"/>
                    <a:pt x="648" y="4"/>
                  </a:cubicBezTo>
                  <a:cubicBezTo>
                    <a:pt x="637" y="1"/>
                    <a:pt x="626" y="0"/>
                    <a:pt x="6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5"/>
            <p:cNvSpPr/>
            <p:nvPr/>
          </p:nvSpPr>
          <p:spPr>
            <a:xfrm>
              <a:off x="6811536" y="2228565"/>
              <a:ext cx="143596" cy="140247"/>
            </a:xfrm>
            <a:custGeom>
              <a:avLst/>
              <a:gdLst/>
              <a:ahLst/>
              <a:cxnLst/>
              <a:rect l="l" t="t" r="r" b="b"/>
              <a:pathLst>
                <a:path w="3816" h="3727" extrusionOk="0">
                  <a:moveTo>
                    <a:pt x="3672" y="0"/>
                  </a:moveTo>
                  <a:cubicBezTo>
                    <a:pt x="3641" y="0"/>
                    <a:pt x="3611" y="17"/>
                    <a:pt x="3592" y="60"/>
                  </a:cubicBezTo>
                  <a:cubicBezTo>
                    <a:pt x="3007" y="897"/>
                    <a:pt x="2360" y="1686"/>
                    <a:pt x="1649" y="2413"/>
                  </a:cubicBezTo>
                  <a:cubicBezTo>
                    <a:pt x="1207" y="2871"/>
                    <a:pt x="717" y="3329"/>
                    <a:pt x="117" y="3534"/>
                  </a:cubicBezTo>
                  <a:cubicBezTo>
                    <a:pt x="0" y="3549"/>
                    <a:pt x="19" y="3727"/>
                    <a:pt x="136" y="3727"/>
                  </a:cubicBezTo>
                  <a:cubicBezTo>
                    <a:pt x="145" y="3727"/>
                    <a:pt x="155" y="3726"/>
                    <a:pt x="165" y="3724"/>
                  </a:cubicBezTo>
                  <a:lnTo>
                    <a:pt x="181" y="3724"/>
                  </a:lnTo>
                  <a:cubicBezTo>
                    <a:pt x="828" y="3503"/>
                    <a:pt x="1333" y="3029"/>
                    <a:pt x="1791" y="2555"/>
                  </a:cubicBezTo>
                  <a:cubicBezTo>
                    <a:pt x="2518" y="1813"/>
                    <a:pt x="3165" y="1007"/>
                    <a:pt x="3750" y="170"/>
                  </a:cubicBezTo>
                  <a:cubicBezTo>
                    <a:pt x="3816" y="93"/>
                    <a:pt x="3743" y="0"/>
                    <a:pt x="3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5"/>
            <p:cNvSpPr/>
            <p:nvPr/>
          </p:nvSpPr>
          <p:spPr>
            <a:xfrm>
              <a:off x="6701847" y="2346155"/>
              <a:ext cx="93924" cy="97989"/>
            </a:xfrm>
            <a:custGeom>
              <a:avLst/>
              <a:gdLst/>
              <a:ahLst/>
              <a:cxnLst/>
              <a:rect l="l" t="t" r="r" b="b"/>
              <a:pathLst>
                <a:path w="2496" h="2604" extrusionOk="0">
                  <a:moveTo>
                    <a:pt x="786" y="1"/>
                  </a:moveTo>
                  <a:cubicBezTo>
                    <a:pt x="735" y="1"/>
                    <a:pt x="683" y="5"/>
                    <a:pt x="632" y="14"/>
                  </a:cubicBezTo>
                  <a:cubicBezTo>
                    <a:pt x="348" y="78"/>
                    <a:pt x="127" y="314"/>
                    <a:pt x="63" y="599"/>
                  </a:cubicBezTo>
                  <a:cubicBezTo>
                    <a:pt x="0" y="883"/>
                    <a:pt x="48" y="1183"/>
                    <a:pt x="174" y="1436"/>
                  </a:cubicBezTo>
                  <a:cubicBezTo>
                    <a:pt x="458" y="2036"/>
                    <a:pt x="1027" y="2446"/>
                    <a:pt x="1674" y="2525"/>
                  </a:cubicBezTo>
                  <a:cubicBezTo>
                    <a:pt x="1812" y="2536"/>
                    <a:pt x="2058" y="2604"/>
                    <a:pt x="2232" y="2604"/>
                  </a:cubicBezTo>
                  <a:cubicBezTo>
                    <a:pt x="2317" y="2604"/>
                    <a:pt x="2385" y="2588"/>
                    <a:pt x="2416" y="2541"/>
                  </a:cubicBezTo>
                  <a:cubicBezTo>
                    <a:pt x="2495" y="2431"/>
                    <a:pt x="2369" y="1846"/>
                    <a:pt x="2337" y="1704"/>
                  </a:cubicBezTo>
                  <a:cubicBezTo>
                    <a:pt x="2243" y="1104"/>
                    <a:pt x="1895" y="567"/>
                    <a:pt x="1390" y="220"/>
                  </a:cubicBezTo>
                  <a:cubicBezTo>
                    <a:pt x="1211" y="79"/>
                    <a:pt x="1002" y="1"/>
                    <a:pt x="7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5"/>
            <p:cNvSpPr/>
            <p:nvPr/>
          </p:nvSpPr>
          <p:spPr>
            <a:xfrm>
              <a:off x="6783239" y="2386042"/>
              <a:ext cx="112363" cy="79061"/>
            </a:xfrm>
            <a:custGeom>
              <a:avLst/>
              <a:gdLst/>
              <a:ahLst/>
              <a:cxnLst/>
              <a:rect l="l" t="t" r="r" b="b"/>
              <a:pathLst>
                <a:path w="2986" h="2101" extrusionOk="0">
                  <a:moveTo>
                    <a:pt x="2001" y="0"/>
                  </a:moveTo>
                  <a:cubicBezTo>
                    <a:pt x="1892" y="0"/>
                    <a:pt x="1782" y="14"/>
                    <a:pt x="1675" y="44"/>
                  </a:cubicBezTo>
                  <a:cubicBezTo>
                    <a:pt x="1043" y="186"/>
                    <a:pt x="522" y="660"/>
                    <a:pt x="301" y="1276"/>
                  </a:cubicBezTo>
                  <a:cubicBezTo>
                    <a:pt x="238" y="1481"/>
                    <a:pt x="1" y="1876"/>
                    <a:pt x="127" y="2002"/>
                  </a:cubicBezTo>
                  <a:cubicBezTo>
                    <a:pt x="222" y="2097"/>
                    <a:pt x="822" y="2097"/>
                    <a:pt x="948" y="2097"/>
                  </a:cubicBezTo>
                  <a:cubicBezTo>
                    <a:pt x="987" y="2099"/>
                    <a:pt x="1026" y="2100"/>
                    <a:pt x="1064" y="2100"/>
                  </a:cubicBezTo>
                  <a:cubicBezTo>
                    <a:pt x="1639" y="2100"/>
                    <a:pt x="2193" y="1881"/>
                    <a:pt x="2622" y="1481"/>
                  </a:cubicBezTo>
                  <a:cubicBezTo>
                    <a:pt x="2828" y="1307"/>
                    <a:pt x="2954" y="1055"/>
                    <a:pt x="2986" y="786"/>
                  </a:cubicBezTo>
                  <a:cubicBezTo>
                    <a:pt x="2970" y="502"/>
                    <a:pt x="2796" y="234"/>
                    <a:pt x="2528" y="107"/>
                  </a:cubicBezTo>
                  <a:cubicBezTo>
                    <a:pt x="2360" y="38"/>
                    <a:pt x="2181" y="0"/>
                    <a:pt x="20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5"/>
            <p:cNvSpPr/>
            <p:nvPr/>
          </p:nvSpPr>
          <p:spPr>
            <a:xfrm>
              <a:off x="6678066" y="2438271"/>
              <a:ext cx="93924" cy="98139"/>
            </a:xfrm>
            <a:custGeom>
              <a:avLst/>
              <a:gdLst/>
              <a:ahLst/>
              <a:cxnLst/>
              <a:rect l="l" t="t" r="r" b="b"/>
              <a:pathLst>
                <a:path w="2496" h="2608" extrusionOk="0">
                  <a:moveTo>
                    <a:pt x="787" y="1"/>
                  </a:moveTo>
                  <a:cubicBezTo>
                    <a:pt x="735" y="1"/>
                    <a:pt x="684" y="5"/>
                    <a:pt x="632" y="14"/>
                  </a:cubicBezTo>
                  <a:cubicBezTo>
                    <a:pt x="348" y="77"/>
                    <a:pt x="127" y="314"/>
                    <a:pt x="64" y="599"/>
                  </a:cubicBezTo>
                  <a:cubicBezTo>
                    <a:pt x="0" y="883"/>
                    <a:pt x="48" y="1183"/>
                    <a:pt x="174" y="1436"/>
                  </a:cubicBezTo>
                  <a:cubicBezTo>
                    <a:pt x="458" y="2036"/>
                    <a:pt x="1027" y="2446"/>
                    <a:pt x="1675" y="2525"/>
                  </a:cubicBezTo>
                  <a:cubicBezTo>
                    <a:pt x="1809" y="2546"/>
                    <a:pt x="2038" y="2607"/>
                    <a:pt x="2211" y="2607"/>
                  </a:cubicBezTo>
                  <a:cubicBezTo>
                    <a:pt x="2303" y="2607"/>
                    <a:pt x="2379" y="2590"/>
                    <a:pt x="2417" y="2541"/>
                  </a:cubicBezTo>
                  <a:cubicBezTo>
                    <a:pt x="2496" y="2430"/>
                    <a:pt x="2369" y="1846"/>
                    <a:pt x="2338" y="1720"/>
                  </a:cubicBezTo>
                  <a:cubicBezTo>
                    <a:pt x="2227" y="1104"/>
                    <a:pt x="1896" y="567"/>
                    <a:pt x="1390" y="220"/>
                  </a:cubicBezTo>
                  <a:cubicBezTo>
                    <a:pt x="1212" y="79"/>
                    <a:pt x="1002" y="1"/>
                    <a:pt x="7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5"/>
            <p:cNvSpPr/>
            <p:nvPr/>
          </p:nvSpPr>
          <p:spPr>
            <a:xfrm>
              <a:off x="6761264" y="2468638"/>
              <a:ext cx="112363" cy="79061"/>
            </a:xfrm>
            <a:custGeom>
              <a:avLst/>
              <a:gdLst/>
              <a:ahLst/>
              <a:cxnLst/>
              <a:rect l="l" t="t" r="r" b="b"/>
              <a:pathLst>
                <a:path w="2986" h="2101" extrusionOk="0">
                  <a:moveTo>
                    <a:pt x="2001" y="0"/>
                  </a:moveTo>
                  <a:cubicBezTo>
                    <a:pt x="1891" y="0"/>
                    <a:pt x="1782" y="14"/>
                    <a:pt x="1674" y="44"/>
                  </a:cubicBezTo>
                  <a:cubicBezTo>
                    <a:pt x="1043" y="186"/>
                    <a:pt x="522" y="660"/>
                    <a:pt x="301" y="1276"/>
                  </a:cubicBezTo>
                  <a:cubicBezTo>
                    <a:pt x="222" y="1481"/>
                    <a:pt x="0" y="1876"/>
                    <a:pt x="127" y="2002"/>
                  </a:cubicBezTo>
                  <a:cubicBezTo>
                    <a:pt x="222" y="2097"/>
                    <a:pt x="806" y="2097"/>
                    <a:pt x="948" y="2097"/>
                  </a:cubicBezTo>
                  <a:cubicBezTo>
                    <a:pt x="987" y="2099"/>
                    <a:pt x="1025" y="2100"/>
                    <a:pt x="1064" y="2100"/>
                  </a:cubicBezTo>
                  <a:cubicBezTo>
                    <a:pt x="1639" y="2100"/>
                    <a:pt x="2193" y="1881"/>
                    <a:pt x="2622" y="1481"/>
                  </a:cubicBezTo>
                  <a:cubicBezTo>
                    <a:pt x="2827" y="1308"/>
                    <a:pt x="2954" y="1055"/>
                    <a:pt x="2985" y="786"/>
                  </a:cubicBezTo>
                  <a:cubicBezTo>
                    <a:pt x="2969" y="486"/>
                    <a:pt x="2796" y="234"/>
                    <a:pt x="2527" y="107"/>
                  </a:cubicBezTo>
                  <a:cubicBezTo>
                    <a:pt x="2360" y="39"/>
                    <a:pt x="2181" y="0"/>
                    <a:pt x="20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5"/>
            <p:cNvSpPr/>
            <p:nvPr/>
          </p:nvSpPr>
          <p:spPr>
            <a:xfrm>
              <a:off x="6659628" y="2544309"/>
              <a:ext cx="93962" cy="98139"/>
            </a:xfrm>
            <a:custGeom>
              <a:avLst/>
              <a:gdLst/>
              <a:ahLst/>
              <a:cxnLst/>
              <a:rect l="l" t="t" r="r" b="b"/>
              <a:pathLst>
                <a:path w="2497" h="2608" extrusionOk="0">
                  <a:moveTo>
                    <a:pt x="749" y="0"/>
                  </a:moveTo>
                  <a:cubicBezTo>
                    <a:pt x="710" y="0"/>
                    <a:pt x="671" y="3"/>
                    <a:pt x="633" y="7"/>
                  </a:cubicBezTo>
                  <a:cubicBezTo>
                    <a:pt x="333" y="86"/>
                    <a:pt x="127" y="307"/>
                    <a:pt x="64" y="607"/>
                  </a:cubicBezTo>
                  <a:cubicBezTo>
                    <a:pt x="1" y="892"/>
                    <a:pt x="33" y="1192"/>
                    <a:pt x="175" y="1444"/>
                  </a:cubicBezTo>
                  <a:cubicBezTo>
                    <a:pt x="459" y="2029"/>
                    <a:pt x="1027" y="2439"/>
                    <a:pt x="1675" y="2534"/>
                  </a:cubicBezTo>
                  <a:cubicBezTo>
                    <a:pt x="1798" y="2544"/>
                    <a:pt x="2028" y="2608"/>
                    <a:pt x="2204" y="2608"/>
                  </a:cubicBezTo>
                  <a:cubicBezTo>
                    <a:pt x="2299" y="2608"/>
                    <a:pt x="2378" y="2589"/>
                    <a:pt x="2417" y="2534"/>
                  </a:cubicBezTo>
                  <a:cubicBezTo>
                    <a:pt x="2496" y="2423"/>
                    <a:pt x="2354" y="1839"/>
                    <a:pt x="2338" y="1713"/>
                  </a:cubicBezTo>
                  <a:cubicBezTo>
                    <a:pt x="2228" y="1113"/>
                    <a:pt x="1880" y="576"/>
                    <a:pt x="1391" y="228"/>
                  </a:cubicBezTo>
                  <a:cubicBezTo>
                    <a:pt x="1201" y="80"/>
                    <a:pt x="978" y="0"/>
                    <a:pt x="749" y="0"/>
                  </a:cubicBezTo>
                  <a:close/>
                </a:path>
              </a:pathLst>
            </a:custGeom>
            <a:solidFill>
              <a:srgbClr val="FFB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5"/>
            <p:cNvSpPr/>
            <p:nvPr/>
          </p:nvSpPr>
          <p:spPr>
            <a:xfrm>
              <a:off x="6749373" y="2562371"/>
              <a:ext cx="112363" cy="79136"/>
            </a:xfrm>
            <a:custGeom>
              <a:avLst/>
              <a:gdLst/>
              <a:ahLst/>
              <a:cxnLst/>
              <a:rect l="l" t="t" r="r" b="b"/>
              <a:pathLst>
                <a:path w="2986" h="2103" extrusionOk="0">
                  <a:moveTo>
                    <a:pt x="2023" y="0"/>
                  </a:moveTo>
                  <a:cubicBezTo>
                    <a:pt x="1906" y="0"/>
                    <a:pt x="1789" y="17"/>
                    <a:pt x="1675" y="48"/>
                  </a:cubicBezTo>
                  <a:cubicBezTo>
                    <a:pt x="1043" y="191"/>
                    <a:pt x="522" y="664"/>
                    <a:pt x="301" y="1280"/>
                  </a:cubicBezTo>
                  <a:cubicBezTo>
                    <a:pt x="237" y="1470"/>
                    <a:pt x="1" y="1865"/>
                    <a:pt x="127" y="2007"/>
                  </a:cubicBezTo>
                  <a:cubicBezTo>
                    <a:pt x="222" y="2101"/>
                    <a:pt x="822" y="2101"/>
                    <a:pt x="948" y="2101"/>
                  </a:cubicBezTo>
                  <a:cubicBezTo>
                    <a:pt x="969" y="2102"/>
                    <a:pt x="989" y="2102"/>
                    <a:pt x="1010" y="2102"/>
                  </a:cubicBezTo>
                  <a:cubicBezTo>
                    <a:pt x="1604" y="2102"/>
                    <a:pt x="2179" y="1882"/>
                    <a:pt x="2622" y="1486"/>
                  </a:cubicBezTo>
                  <a:cubicBezTo>
                    <a:pt x="2827" y="1312"/>
                    <a:pt x="2970" y="1059"/>
                    <a:pt x="2985" y="791"/>
                  </a:cubicBezTo>
                  <a:cubicBezTo>
                    <a:pt x="2970" y="491"/>
                    <a:pt x="2796" y="238"/>
                    <a:pt x="2527" y="112"/>
                  </a:cubicBezTo>
                  <a:cubicBezTo>
                    <a:pt x="2367" y="36"/>
                    <a:pt x="2196" y="0"/>
                    <a:pt x="2023" y="0"/>
                  </a:cubicBezTo>
                  <a:close/>
                </a:path>
              </a:pathLst>
            </a:custGeom>
            <a:solidFill>
              <a:srgbClr val="FFB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5"/>
            <p:cNvSpPr/>
            <p:nvPr/>
          </p:nvSpPr>
          <p:spPr>
            <a:xfrm>
              <a:off x="6387458" y="2506229"/>
              <a:ext cx="257954" cy="116804"/>
            </a:xfrm>
            <a:custGeom>
              <a:avLst/>
              <a:gdLst/>
              <a:ahLst/>
              <a:cxnLst/>
              <a:rect l="l" t="t" r="r" b="b"/>
              <a:pathLst>
                <a:path w="6855" h="3104" extrusionOk="0">
                  <a:moveTo>
                    <a:pt x="4625" y="0"/>
                  </a:moveTo>
                  <a:cubicBezTo>
                    <a:pt x="1101" y="0"/>
                    <a:pt x="1" y="2772"/>
                    <a:pt x="1" y="2772"/>
                  </a:cubicBezTo>
                  <a:lnTo>
                    <a:pt x="3760" y="3104"/>
                  </a:lnTo>
                  <a:lnTo>
                    <a:pt x="6855" y="324"/>
                  </a:lnTo>
                  <a:cubicBezTo>
                    <a:pt x="6022" y="96"/>
                    <a:pt x="5281" y="0"/>
                    <a:pt x="4625" y="0"/>
                  </a:cubicBezTo>
                  <a:close/>
                </a:path>
              </a:pathLst>
            </a:custGeom>
            <a:solidFill>
              <a:srgbClr val="FF6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5"/>
            <p:cNvSpPr/>
            <p:nvPr/>
          </p:nvSpPr>
          <p:spPr>
            <a:xfrm>
              <a:off x="6171167" y="2501036"/>
              <a:ext cx="729796" cy="593162"/>
            </a:xfrm>
            <a:custGeom>
              <a:avLst/>
              <a:gdLst/>
              <a:ahLst/>
              <a:cxnLst/>
              <a:rect l="l" t="t" r="r" b="b"/>
              <a:pathLst>
                <a:path w="19394" h="15763" extrusionOk="0">
                  <a:moveTo>
                    <a:pt x="14851" y="0"/>
                  </a:moveTo>
                  <a:cubicBezTo>
                    <a:pt x="14791" y="0"/>
                    <a:pt x="14731" y="2"/>
                    <a:pt x="14672" y="4"/>
                  </a:cubicBezTo>
                  <a:cubicBezTo>
                    <a:pt x="12571" y="52"/>
                    <a:pt x="10566" y="1505"/>
                    <a:pt x="9887" y="3400"/>
                  </a:cubicBezTo>
                  <a:cubicBezTo>
                    <a:pt x="8860" y="2940"/>
                    <a:pt x="7744" y="2688"/>
                    <a:pt x="6610" y="2688"/>
                  </a:cubicBezTo>
                  <a:cubicBezTo>
                    <a:pt x="6576" y="2688"/>
                    <a:pt x="6541" y="2689"/>
                    <a:pt x="6507" y="2689"/>
                  </a:cubicBezTo>
                  <a:cubicBezTo>
                    <a:pt x="5338" y="2705"/>
                    <a:pt x="4201" y="3068"/>
                    <a:pt x="3254" y="3747"/>
                  </a:cubicBezTo>
                  <a:cubicBezTo>
                    <a:pt x="2906" y="4000"/>
                    <a:pt x="2606" y="4284"/>
                    <a:pt x="2322" y="4600"/>
                  </a:cubicBezTo>
                  <a:cubicBezTo>
                    <a:pt x="727" y="6385"/>
                    <a:pt x="0" y="8785"/>
                    <a:pt x="348" y="11170"/>
                  </a:cubicBezTo>
                  <a:cubicBezTo>
                    <a:pt x="443" y="11959"/>
                    <a:pt x="727" y="12702"/>
                    <a:pt x="1185" y="13365"/>
                  </a:cubicBezTo>
                  <a:cubicBezTo>
                    <a:pt x="1501" y="13760"/>
                    <a:pt x="1864" y="14107"/>
                    <a:pt x="2275" y="14407"/>
                  </a:cubicBezTo>
                  <a:cubicBezTo>
                    <a:pt x="2812" y="14802"/>
                    <a:pt x="3396" y="15149"/>
                    <a:pt x="4012" y="15418"/>
                  </a:cubicBezTo>
                  <a:cubicBezTo>
                    <a:pt x="4573" y="15669"/>
                    <a:pt x="5208" y="15763"/>
                    <a:pt x="5864" y="15763"/>
                  </a:cubicBezTo>
                  <a:cubicBezTo>
                    <a:pt x="6814" y="15763"/>
                    <a:pt x="7808" y="15567"/>
                    <a:pt x="8686" y="15370"/>
                  </a:cubicBezTo>
                  <a:cubicBezTo>
                    <a:pt x="9571" y="15149"/>
                    <a:pt x="10424" y="14802"/>
                    <a:pt x="11213" y="14344"/>
                  </a:cubicBezTo>
                  <a:cubicBezTo>
                    <a:pt x="13045" y="13349"/>
                    <a:pt x="14703" y="12101"/>
                    <a:pt x="16314" y="10775"/>
                  </a:cubicBezTo>
                  <a:cubicBezTo>
                    <a:pt x="17546" y="9764"/>
                    <a:pt x="18809" y="8611"/>
                    <a:pt x="19204" y="7111"/>
                  </a:cubicBezTo>
                  <a:cubicBezTo>
                    <a:pt x="19346" y="6479"/>
                    <a:pt x="19394" y="5848"/>
                    <a:pt x="19331" y="5200"/>
                  </a:cubicBezTo>
                  <a:cubicBezTo>
                    <a:pt x="19299" y="4268"/>
                    <a:pt x="19078" y="3337"/>
                    <a:pt x="18683" y="2484"/>
                  </a:cubicBezTo>
                  <a:cubicBezTo>
                    <a:pt x="18288" y="1615"/>
                    <a:pt x="17593" y="889"/>
                    <a:pt x="16756" y="447"/>
                  </a:cubicBezTo>
                  <a:cubicBezTo>
                    <a:pt x="16149" y="157"/>
                    <a:pt x="15501" y="0"/>
                    <a:pt x="14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5"/>
            <p:cNvSpPr/>
            <p:nvPr/>
          </p:nvSpPr>
          <p:spPr>
            <a:xfrm>
              <a:off x="6309114" y="2669840"/>
              <a:ext cx="96220" cy="87791"/>
            </a:xfrm>
            <a:custGeom>
              <a:avLst/>
              <a:gdLst/>
              <a:ahLst/>
              <a:cxnLst/>
              <a:rect l="l" t="t" r="r" b="b"/>
              <a:pathLst>
                <a:path w="2557" h="2333" extrusionOk="0">
                  <a:moveTo>
                    <a:pt x="1664" y="0"/>
                  </a:moveTo>
                  <a:cubicBezTo>
                    <a:pt x="1392" y="0"/>
                    <a:pt x="1122" y="123"/>
                    <a:pt x="946" y="367"/>
                  </a:cubicBezTo>
                  <a:cubicBezTo>
                    <a:pt x="551" y="714"/>
                    <a:pt x="267" y="1156"/>
                    <a:pt x="93" y="1646"/>
                  </a:cubicBezTo>
                  <a:cubicBezTo>
                    <a:pt x="1" y="2027"/>
                    <a:pt x="297" y="2333"/>
                    <a:pt x="624" y="2333"/>
                  </a:cubicBezTo>
                  <a:cubicBezTo>
                    <a:pt x="744" y="2333"/>
                    <a:pt x="867" y="2292"/>
                    <a:pt x="977" y="2199"/>
                  </a:cubicBezTo>
                  <a:cubicBezTo>
                    <a:pt x="1609" y="1693"/>
                    <a:pt x="2557" y="809"/>
                    <a:pt x="2320" y="288"/>
                  </a:cubicBezTo>
                  <a:cubicBezTo>
                    <a:pt x="2142" y="95"/>
                    <a:pt x="1903" y="0"/>
                    <a:pt x="16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5"/>
            <p:cNvSpPr/>
            <p:nvPr/>
          </p:nvSpPr>
          <p:spPr>
            <a:xfrm>
              <a:off x="6580607" y="2684440"/>
              <a:ext cx="88732" cy="95655"/>
            </a:xfrm>
            <a:custGeom>
              <a:avLst/>
              <a:gdLst/>
              <a:ahLst/>
              <a:cxnLst/>
              <a:rect l="l" t="t" r="r" b="b"/>
              <a:pathLst>
                <a:path w="2358" h="2542" extrusionOk="0">
                  <a:moveTo>
                    <a:pt x="687" y="1"/>
                  </a:moveTo>
                  <a:cubicBezTo>
                    <a:pt x="658" y="1"/>
                    <a:pt x="629" y="4"/>
                    <a:pt x="601" y="10"/>
                  </a:cubicBezTo>
                  <a:cubicBezTo>
                    <a:pt x="127" y="279"/>
                    <a:pt x="1" y="926"/>
                    <a:pt x="364" y="1353"/>
                  </a:cubicBezTo>
                  <a:cubicBezTo>
                    <a:pt x="616" y="1811"/>
                    <a:pt x="980" y="2205"/>
                    <a:pt x="1422" y="2474"/>
                  </a:cubicBezTo>
                  <a:cubicBezTo>
                    <a:pt x="1509" y="2520"/>
                    <a:pt x="1598" y="2541"/>
                    <a:pt x="1682" y="2541"/>
                  </a:cubicBezTo>
                  <a:cubicBezTo>
                    <a:pt x="2057" y="2541"/>
                    <a:pt x="2357" y="2134"/>
                    <a:pt x="2164" y="1747"/>
                  </a:cubicBezTo>
                  <a:cubicBezTo>
                    <a:pt x="1820" y="1059"/>
                    <a:pt x="1220" y="1"/>
                    <a:pt x="6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5"/>
            <p:cNvSpPr/>
            <p:nvPr/>
          </p:nvSpPr>
          <p:spPr>
            <a:xfrm>
              <a:off x="6442133" y="2753527"/>
              <a:ext cx="58891" cy="78872"/>
            </a:xfrm>
            <a:custGeom>
              <a:avLst/>
              <a:gdLst/>
              <a:ahLst/>
              <a:cxnLst/>
              <a:rect l="l" t="t" r="r" b="b"/>
              <a:pathLst>
                <a:path w="1565" h="2096" extrusionOk="0">
                  <a:moveTo>
                    <a:pt x="934" y="1"/>
                  </a:moveTo>
                  <a:cubicBezTo>
                    <a:pt x="627" y="1"/>
                    <a:pt x="337" y="206"/>
                    <a:pt x="254" y="527"/>
                  </a:cubicBezTo>
                  <a:cubicBezTo>
                    <a:pt x="80" y="906"/>
                    <a:pt x="1" y="1317"/>
                    <a:pt x="32" y="1728"/>
                  </a:cubicBezTo>
                  <a:cubicBezTo>
                    <a:pt x="69" y="1964"/>
                    <a:pt x="267" y="2096"/>
                    <a:pt x="465" y="2096"/>
                  </a:cubicBezTo>
                  <a:cubicBezTo>
                    <a:pt x="612" y="2096"/>
                    <a:pt x="757" y="2024"/>
                    <a:pt x="838" y="1870"/>
                  </a:cubicBezTo>
                  <a:cubicBezTo>
                    <a:pt x="1138" y="1301"/>
                    <a:pt x="1564" y="369"/>
                    <a:pt x="1233" y="69"/>
                  </a:cubicBezTo>
                  <a:cubicBezTo>
                    <a:pt x="1136" y="23"/>
                    <a:pt x="1034" y="1"/>
                    <a:pt x="9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5"/>
            <p:cNvSpPr/>
            <p:nvPr/>
          </p:nvSpPr>
          <p:spPr>
            <a:xfrm>
              <a:off x="6668546" y="2583519"/>
              <a:ext cx="89785" cy="44291"/>
            </a:xfrm>
            <a:custGeom>
              <a:avLst/>
              <a:gdLst/>
              <a:ahLst/>
              <a:cxnLst/>
              <a:rect l="l" t="t" r="r" b="b"/>
              <a:pathLst>
                <a:path w="2386" h="1177" extrusionOk="0">
                  <a:moveTo>
                    <a:pt x="1681" y="0"/>
                  </a:moveTo>
                  <a:cubicBezTo>
                    <a:pt x="1621" y="0"/>
                    <a:pt x="1561" y="8"/>
                    <a:pt x="1501" y="23"/>
                  </a:cubicBezTo>
                  <a:cubicBezTo>
                    <a:pt x="1090" y="39"/>
                    <a:pt x="680" y="165"/>
                    <a:pt x="332" y="402"/>
                  </a:cubicBezTo>
                  <a:cubicBezTo>
                    <a:pt x="1" y="639"/>
                    <a:pt x="190" y="1176"/>
                    <a:pt x="601" y="1176"/>
                  </a:cubicBezTo>
                  <a:cubicBezTo>
                    <a:pt x="1248" y="1160"/>
                    <a:pt x="2259" y="1097"/>
                    <a:pt x="2385" y="655"/>
                  </a:cubicBezTo>
                  <a:cubicBezTo>
                    <a:pt x="2358" y="275"/>
                    <a:pt x="2040" y="0"/>
                    <a:pt x="16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5"/>
            <p:cNvSpPr/>
            <p:nvPr/>
          </p:nvSpPr>
          <p:spPr>
            <a:xfrm>
              <a:off x="6349453" y="2749688"/>
              <a:ext cx="73717" cy="297653"/>
            </a:xfrm>
            <a:custGeom>
              <a:avLst/>
              <a:gdLst/>
              <a:ahLst/>
              <a:cxnLst/>
              <a:rect l="l" t="t" r="r" b="b"/>
              <a:pathLst>
                <a:path w="1959" h="7910" extrusionOk="0">
                  <a:moveTo>
                    <a:pt x="1853" y="1"/>
                  </a:moveTo>
                  <a:cubicBezTo>
                    <a:pt x="1815" y="1"/>
                    <a:pt x="1776" y="27"/>
                    <a:pt x="1753" y="61"/>
                  </a:cubicBezTo>
                  <a:cubicBezTo>
                    <a:pt x="1753" y="92"/>
                    <a:pt x="0" y="3393"/>
                    <a:pt x="1548" y="7846"/>
                  </a:cubicBezTo>
                  <a:cubicBezTo>
                    <a:pt x="1564" y="7878"/>
                    <a:pt x="1595" y="7910"/>
                    <a:pt x="1643" y="7910"/>
                  </a:cubicBezTo>
                  <a:lnTo>
                    <a:pt x="1674" y="7910"/>
                  </a:lnTo>
                  <a:cubicBezTo>
                    <a:pt x="1722" y="7894"/>
                    <a:pt x="1753" y="7831"/>
                    <a:pt x="1737" y="7783"/>
                  </a:cubicBezTo>
                  <a:cubicBezTo>
                    <a:pt x="221" y="3409"/>
                    <a:pt x="1911" y="187"/>
                    <a:pt x="1927" y="156"/>
                  </a:cubicBezTo>
                  <a:cubicBezTo>
                    <a:pt x="1958" y="108"/>
                    <a:pt x="1943" y="45"/>
                    <a:pt x="1895" y="13"/>
                  </a:cubicBezTo>
                  <a:cubicBezTo>
                    <a:pt x="1882" y="5"/>
                    <a:pt x="1868" y="1"/>
                    <a:pt x="18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5"/>
            <p:cNvSpPr/>
            <p:nvPr/>
          </p:nvSpPr>
          <p:spPr>
            <a:xfrm>
              <a:off x="6224638" y="2635484"/>
              <a:ext cx="155148" cy="389884"/>
            </a:xfrm>
            <a:custGeom>
              <a:avLst/>
              <a:gdLst/>
              <a:ahLst/>
              <a:cxnLst/>
              <a:rect l="l" t="t" r="r" b="b"/>
              <a:pathLst>
                <a:path w="4123" h="10361" extrusionOk="0">
                  <a:moveTo>
                    <a:pt x="3996" y="0"/>
                  </a:moveTo>
                  <a:cubicBezTo>
                    <a:pt x="3933" y="16"/>
                    <a:pt x="2622" y="269"/>
                    <a:pt x="1564" y="1785"/>
                  </a:cubicBezTo>
                  <a:cubicBezTo>
                    <a:pt x="285" y="3649"/>
                    <a:pt x="1" y="6491"/>
                    <a:pt x="711" y="10266"/>
                  </a:cubicBezTo>
                  <a:cubicBezTo>
                    <a:pt x="711" y="10313"/>
                    <a:pt x="759" y="10360"/>
                    <a:pt x="806" y="10360"/>
                  </a:cubicBezTo>
                  <a:lnTo>
                    <a:pt x="822" y="10345"/>
                  </a:lnTo>
                  <a:cubicBezTo>
                    <a:pt x="869" y="10329"/>
                    <a:pt x="901" y="10281"/>
                    <a:pt x="901" y="10218"/>
                  </a:cubicBezTo>
                  <a:cubicBezTo>
                    <a:pt x="206" y="6554"/>
                    <a:pt x="490" y="3680"/>
                    <a:pt x="1722" y="1896"/>
                  </a:cubicBezTo>
                  <a:cubicBezTo>
                    <a:pt x="2733" y="443"/>
                    <a:pt x="4012" y="206"/>
                    <a:pt x="4028" y="206"/>
                  </a:cubicBezTo>
                  <a:cubicBezTo>
                    <a:pt x="4075" y="190"/>
                    <a:pt x="4123" y="143"/>
                    <a:pt x="4107" y="79"/>
                  </a:cubicBezTo>
                  <a:cubicBezTo>
                    <a:pt x="4091" y="32"/>
                    <a:pt x="4044" y="0"/>
                    <a:pt x="39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5"/>
            <p:cNvSpPr/>
            <p:nvPr/>
          </p:nvSpPr>
          <p:spPr>
            <a:xfrm>
              <a:off x="6380948" y="2601430"/>
              <a:ext cx="136108" cy="13885"/>
            </a:xfrm>
            <a:custGeom>
              <a:avLst/>
              <a:gdLst/>
              <a:ahLst/>
              <a:cxnLst/>
              <a:rect l="l" t="t" r="r" b="b"/>
              <a:pathLst>
                <a:path w="3617" h="369" extrusionOk="0">
                  <a:moveTo>
                    <a:pt x="1106" y="1"/>
                  </a:moveTo>
                  <a:cubicBezTo>
                    <a:pt x="767" y="1"/>
                    <a:pt x="429" y="17"/>
                    <a:pt x="95" y="53"/>
                  </a:cubicBezTo>
                  <a:cubicBezTo>
                    <a:pt x="32" y="53"/>
                    <a:pt x="0" y="100"/>
                    <a:pt x="0" y="163"/>
                  </a:cubicBezTo>
                  <a:cubicBezTo>
                    <a:pt x="0" y="211"/>
                    <a:pt x="48" y="242"/>
                    <a:pt x="111" y="242"/>
                  </a:cubicBezTo>
                  <a:cubicBezTo>
                    <a:pt x="461" y="212"/>
                    <a:pt x="812" y="197"/>
                    <a:pt x="1162" y="197"/>
                  </a:cubicBezTo>
                  <a:cubicBezTo>
                    <a:pt x="1554" y="197"/>
                    <a:pt x="1946" y="216"/>
                    <a:pt x="2338" y="258"/>
                  </a:cubicBezTo>
                  <a:lnTo>
                    <a:pt x="2574" y="274"/>
                  </a:lnTo>
                  <a:cubicBezTo>
                    <a:pt x="3127" y="321"/>
                    <a:pt x="3506" y="369"/>
                    <a:pt x="3506" y="369"/>
                  </a:cubicBezTo>
                  <a:lnTo>
                    <a:pt x="3522" y="369"/>
                  </a:lnTo>
                  <a:cubicBezTo>
                    <a:pt x="3569" y="369"/>
                    <a:pt x="3601" y="337"/>
                    <a:pt x="3617" y="290"/>
                  </a:cubicBezTo>
                  <a:cubicBezTo>
                    <a:pt x="3617" y="226"/>
                    <a:pt x="3585" y="179"/>
                    <a:pt x="3538" y="179"/>
                  </a:cubicBezTo>
                  <a:cubicBezTo>
                    <a:pt x="3522" y="179"/>
                    <a:pt x="3159" y="116"/>
                    <a:pt x="2590" y="84"/>
                  </a:cubicBezTo>
                  <a:lnTo>
                    <a:pt x="2353" y="68"/>
                  </a:lnTo>
                  <a:cubicBezTo>
                    <a:pt x="1937" y="25"/>
                    <a:pt x="1520" y="1"/>
                    <a:pt x="11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5"/>
            <p:cNvSpPr/>
            <p:nvPr/>
          </p:nvSpPr>
          <p:spPr>
            <a:xfrm>
              <a:off x="6585348" y="2549502"/>
              <a:ext cx="298820" cy="89597"/>
            </a:xfrm>
            <a:custGeom>
              <a:avLst/>
              <a:gdLst/>
              <a:ahLst/>
              <a:cxnLst/>
              <a:rect l="l" t="t" r="r" b="b"/>
              <a:pathLst>
                <a:path w="7941" h="2381" extrusionOk="0">
                  <a:moveTo>
                    <a:pt x="4971" y="0"/>
                  </a:moveTo>
                  <a:cubicBezTo>
                    <a:pt x="2531" y="0"/>
                    <a:pt x="154" y="2100"/>
                    <a:pt x="48" y="2207"/>
                  </a:cubicBezTo>
                  <a:cubicBezTo>
                    <a:pt x="1" y="2238"/>
                    <a:pt x="1" y="2301"/>
                    <a:pt x="48" y="2333"/>
                  </a:cubicBezTo>
                  <a:cubicBezTo>
                    <a:pt x="64" y="2364"/>
                    <a:pt x="96" y="2364"/>
                    <a:pt x="127" y="2380"/>
                  </a:cubicBezTo>
                  <a:cubicBezTo>
                    <a:pt x="143" y="2364"/>
                    <a:pt x="159" y="2364"/>
                    <a:pt x="175" y="2349"/>
                  </a:cubicBezTo>
                  <a:cubicBezTo>
                    <a:pt x="205" y="2318"/>
                    <a:pt x="2595" y="204"/>
                    <a:pt x="4946" y="204"/>
                  </a:cubicBezTo>
                  <a:cubicBezTo>
                    <a:pt x="5051" y="204"/>
                    <a:pt x="5155" y="208"/>
                    <a:pt x="5260" y="217"/>
                  </a:cubicBezTo>
                  <a:cubicBezTo>
                    <a:pt x="6239" y="296"/>
                    <a:pt x="7123" y="785"/>
                    <a:pt x="7723" y="1575"/>
                  </a:cubicBezTo>
                  <a:cubicBezTo>
                    <a:pt x="7743" y="1599"/>
                    <a:pt x="7768" y="1608"/>
                    <a:pt x="7792" y="1608"/>
                  </a:cubicBezTo>
                  <a:cubicBezTo>
                    <a:pt x="7867" y="1608"/>
                    <a:pt x="7941" y="1520"/>
                    <a:pt x="7881" y="1448"/>
                  </a:cubicBezTo>
                  <a:cubicBezTo>
                    <a:pt x="7250" y="627"/>
                    <a:pt x="6302" y="106"/>
                    <a:pt x="5276" y="11"/>
                  </a:cubicBezTo>
                  <a:cubicBezTo>
                    <a:pt x="5174" y="4"/>
                    <a:pt x="5072" y="0"/>
                    <a:pt x="49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5"/>
            <p:cNvSpPr/>
            <p:nvPr/>
          </p:nvSpPr>
          <p:spPr>
            <a:xfrm>
              <a:off x="6659628" y="2658024"/>
              <a:ext cx="186645" cy="175393"/>
            </a:xfrm>
            <a:custGeom>
              <a:avLst/>
              <a:gdLst/>
              <a:ahLst/>
              <a:cxnLst/>
              <a:rect l="l" t="t" r="r" b="b"/>
              <a:pathLst>
                <a:path w="4960" h="4661" extrusionOk="0">
                  <a:moveTo>
                    <a:pt x="120" y="1"/>
                  </a:moveTo>
                  <a:cubicBezTo>
                    <a:pt x="86" y="1"/>
                    <a:pt x="53" y="18"/>
                    <a:pt x="33" y="49"/>
                  </a:cubicBezTo>
                  <a:cubicBezTo>
                    <a:pt x="1" y="96"/>
                    <a:pt x="17" y="160"/>
                    <a:pt x="64" y="191"/>
                  </a:cubicBezTo>
                  <a:cubicBezTo>
                    <a:pt x="96" y="207"/>
                    <a:pt x="3475" y="2260"/>
                    <a:pt x="4754" y="4613"/>
                  </a:cubicBezTo>
                  <a:cubicBezTo>
                    <a:pt x="4770" y="4645"/>
                    <a:pt x="4802" y="4660"/>
                    <a:pt x="4849" y="4660"/>
                  </a:cubicBezTo>
                  <a:cubicBezTo>
                    <a:pt x="4865" y="4660"/>
                    <a:pt x="4881" y="4660"/>
                    <a:pt x="4897" y="4645"/>
                  </a:cubicBezTo>
                  <a:cubicBezTo>
                    <a:pt x="4944" y="4629"/>
                    <a:pt x="4960" y="4566"/>
                    <a:pt x="4928" y="4518"/>
                  </a:cubicBezTo>
                  <a:cubicBezTo>
                    <a:pt x="3633" y="2118"/>
                    <a:pt x="206" y="33"/>
                    <a:pt x="175" y="17"/>
                  </a:cubicBezTo>
                  <a:cubicBezTo>
                    <a:pt x="158" y="6"/>
                    <a:pt x="139" y="1"/>
                    <a:pt x="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5"/>
            <p:cNvSpPr/>
            <p:nvPr/>
          </p:nvSpPr>
          <p:spPr>
            <a:xfrm>
              <a:off x="6494437" y="2671909"/>
              <a:ext cx="168206" cy="325537"/>
            </a:xfrm>
            <a:custGeom>
              <a:avLst/>
              <a:gdLst/>
              <a:ahLst/>
              <a:cxnLst/>
              <a:rect l="l" t="t" r="r" b="b"/>
              <a:pathLst>
                <a:path w="4470" h="8651" extrusionOk="0">
                  <a:moveTo>
                    <a:pt x="1688" y="0"/>
                  </a:moveTo>
                  <a:cubicBezTo>
                    <a:pt x="1648" y="0"/>
                    <a:pt x="1609" y="23"/>
                    <a:pt x="1596" y="75"/>
                  </a:cubicBezTo>
                  <a:cubicBezTo>
                    <a:pt x="1580" y="154"/>
                    <a:pt x="1" y="6281"/>
                    <a:pt x="4312" y="8634"/>
                  </a:cubicBezTo>
                  <a:cubicBezTo>
                    <a:pt x="4312" y="8650"/>
                    <a:pt x="4328" y="8650"/>
                    <a:pt x="4359" y="8650"/>
                  </a:cubicBezTo>
                  <a:cubicBezTo>
                    <a:pt x="4391" y="8650"/>
                    <a:pt x="4423" y="8634"/>
                    <a:pt x="4454" y="8603"/>
                  </a:cubicBezTo>
                  <a:cubicBezTo>
                    <a:pt x="4470" y="8555"/>
                    <a:pt x="4454" y="8492"/>
                    <a:pt x="4407" y="8461"/>
                  </a:cubicBezTo>
                  <a:cubicBezTo>
                    <a:pt x="237" y="6186"/>
                    <a:pt x="1769" y="185"/>
                    <a:pt x="1785" y="122"/>
                  </a:cubicBezTo>
                  <a:cubicBezTo>
                    <a:pt x="1804" y="48"/>
                    <a:pt x="1745" y="0"/>
                    <a:pt x="16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5"/>
            <p:cNvSpPr/>
            <p:nvPr/>
          </p:nvSpPr>
          <p:spPr>
            <a:xfrm>
              <a:off x="6354006" y="2512475"/>
              <a:ext cx="339573" cy="254379"/>
            </a:xfrm>
            <a:custGeom>
              <a:avLst/>
              <a:gdLst/>
              <a:ahLst/>
              <a:cxnLst/>
              <a:rect l="l" t="t" r="r" b="b"/>
              <a:pathLst>
                <a:path w="9024" h="6760" extrusionOk="0">
                  <a:moveTo>
                    <a:pt x="8155" y="0"/>
                  </a:moveTo>
                  <a:cubicBezTo>
                    <a:pt x="6623" y="0"/>
                    <a:pt x="5138" y="1153"/>
                    <a:pt x="4585" y="2496"/>
                  </a:cubicBezTo>
                  <a:cubicBezTo>
                    <a:pt x="4264" y="2576"/>
                    <a:pt x="3966" y="2598"/>
                    <a:pt x="3677" y="2598"/>
                  </a:cubicBezTo>
                  <a:cubicBezTo>
                    <a:pt x="3313" y="2598"/>
                    <a:pt x="2964" y="2563"/>
                    <a:pt x="2601" y="2563"/>
                  </a:cubicBezTo>
                  <a:cubicBezTo>
                    <a:pt x="1952" y="2563"/>
                    <a:pt x="1261" y="2677"/>
                    <a:pt x="369" y="3317"/>
                  </a:cubicBezTo>
                  <a:cubicBezTo>
                    <a:pt x="1" y="3637"/>
                    <a:pt x="559" y="3719"/>
                    <a:pt x="1346" y="3719"/>
                  </a:cubicBezTo>
                  <a:cubicBezTo>
                    <a:pt x="2173" y="3719"/>
                    <a:pt x="3254" y="3628"/>
                    <a:pt x="3775" y="3628"/>
                  </a:cubicBezTo>
                  <a:cubicBezTo>
                    <a:pt x="3906" y="3628"/>
                    <a:pt x="4001" y="3634"/>
                    <a:pt x="4048" y="3649"/>
                  </a:cubicBezTo>
                  <a:cubicBezTo>
                    <a:pt x="2864" y="4280"/>
                    <a:pt x="1474" y="5275"/>
                    <a:pt x="1553" y="6760"/>
                  </a:cubicBezTo>
                  <a:cubicBezTo>
                    <a:pt x="4533" y="5428"/>
                    <a:pt x="4062" y="4219"/>
                    <a:pt x="6555" y="4219"/>
                  </a:cubicBezTo>
                  <a:cubicBezTo>
                    <a:pt x="7167" y="4219"/>
                    <a:pt x="7958" y="4292"/>
                    <a:pt x="9023" y="4454"/>
                  </a:cubicBezTo>
                  <a:cubicBezTo>
                    <a:pt x="8344" y="3396"/>
                    <a:pt x="6844" y="3380"/>
                    <a:pt x="6212" y="3238"/>
                  </a:cubicBezTo>
                  <a:cubicBezTo>
                    <a:pt x="6623" y="2038"/>
                    <a:pt x="7886" y="1248"/>
                    <a:pt x="81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5"/>
            <p:cNvSpPr/>
            <p:nvPr/>
          </p:nvSpPr>
          <p:spPr>
            <a:xfrm>
              <a:off x="6380346" y="2461375"/>
              <a:ext cx="163277" cy="177200"/>
            </a:xfrm>
            <a:custGeom>
              <a:avLst/>
              <a:gdLst/>
              <a:ahLst/>
              <a:cxnLst/>
              <a:rect l="l" t="t" r="r" b="b"/>
              <a:pathLst>
                <a:path w="4339" h="4709" extrusionOk="0">
                  <a:moveTo>
                    <a:pt x="2401" y="0"/>
                  </a:moveTo>
                  <a:cubicBezTo>
                    <a:pt x="2306" y="0"/>
                    <a:pt x="2211" y="0"/>
                    <a:pt x="2132" y="32"/>
                  </a:cubicBezTo>
                  <a:cubicBezTo>
                    <a:pt x="1422" y="174"/>
                    <a:pt x="774" y="506"/>
                    <a:pt x="237" y="995"/>
                  </a:cubicBezTo>
                  <a:cubicBezTo>
                    <a:pt x="0" y="1216"/>
                    <a:pt x="127" y="1627"/>
                    <a:pt x="443" y="1674"/>
                  </a:cubicBezTo>
                  <a:cubicBezTo>
                    <a:pt x="1122" y="1785"/>
                    <a:pt x="1753" y="2053"/>
                    <a:pt x="2290" y="2464"/>
                  </a:cubicBezTo>
                  <a:cubicBezTo>
                    <a:pt x="2780" y="2843"/>
                    <a:pt x="3159" y="3333"/>
                    <a:pt x="3443" y="3885"/>
                  </a:cubicBezTo>
                  <a:cubicBezTo>
                    <a:pt x="3538" y="4059"/>
                    <a:pt x="3601" y="4533"/>
                    <a:pt x="3759" y="4675"/>
                  </a:cubicBezTo>
                  <a:cubicBezTo>
                    <a:pt x="3790" y="4697"/>
                    <a:pt x="3850" y="4708"/>
                    <a:pt x="3920" y="4708"/>
                  </a:cubicBezTo>
                  <a:cubicBezTo>
                    <a:pt x="4098" y="4708"/>
                    <a:pt x="4339" y="4637"/>
                    <a:pt x="4328" y="4501"/>
                  </a:cubicBezTo>
                  <a:cubicBezTo>
                    <a:pt x="4122" y="3080"/>
                    <a:pt x="3870" y="1611"/>
                    <a:pt x="3033" y="458"/>
                  </a:cubicBezTo>
                  <a:cubicBezTo>
                    <a:pt x="2890" y="221"/>
                    <a:pt x="2669" y="63"/>
                    <a:pt x="2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5"/>
            <p:cNvSpPr/>
            <p:nvPr/>
          </p:nvSpPr>
          <p:spPr>
            <a:xfrm>
              <a:off x="6876559" y="2394809"/>
              <a:ext cx="153342" cy="316769"/>
            </a:xfrm>
            <a:custGeom>
              <a:avLst/>
              <a:gdLst/>
              <a:ahLst/>
              <a:cxnLst/>
              <a:rect l="l" t="t" r="r" b="b"/>
              <a:pathLst>
                <a:path w="4075" h="8418" extrusionOk="0">
                  <a:moveTo>
                    <a:pt x="3696" y="1"/>
                  </a:moveTo>
                  <a:lnTo>
                    <a:pt x="3696" y="1"/>
                  </a:lnTo>
                  <a:cubicBezTo>
                    <a:pt x="2717" y="1217"/>
                    <a:pt x="1785" y="2480"/>
                    <a:pt x="1106" y="3901"/>
                  </a:cubicBezTo>
                  <a:cubicBezTo>
                    <a:pt x="427" y="5307"/>
                    <a:pt x="0" y="6854"/>
                    <a:pt x="48" y="8418"/>
                  </a:cubicBezTo>
                  <a:cubicBezTo>
                    <a:pt x="1564" y="6933"/>
                    <a:pt x="2511" y="5575"/>
                    <a:pt x="3238" y="3585"/>
                  </a:cubicBezTo>
                  <a:cubicBezTo>
                    <a:pt x="3632" y="2512"/>
                    <a:pt x="4075" y="1074"/>
                    <a:pt x="3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5"/>
            <p:cNvSpPr/>
            <p:nvPr/>
          </p:nvSpPr>
          <p:spPr>
            <a:xfrm>
              <a:off x="6883670" y="2426756"/>
              <a:ext cx="129410" cy="255131"/>
            </a:xfrm>
            <a:custGeom>
              <a:avLst/>
              <a:gdLst/>
              <a:ahLst/>
              <a:cxnLst/>
              <a:rect l="l" t="t" r="r" b="b"/>
              <a:pathLst>
                <a:path w="3439" h="6780" extrusionOk="0">
                  <a:moveTo>
                    <a:pt x="3289" y="0"/>
                  </a:moveTo>
                  <a:cubicBezTo>
                    <a:pt x="3264" y="0"/>
                    <a:pt x="3239" y="11"/>
                    <a:pt x="3222" y="36"/>
                  </a:cubicBezTo>
                  <a:cubicBezTo>
                    <a:pt x="1533" y="2452"/>
                    <a:pt x="522" y="4553"/>
                    <a:pt x="16" y="6653"/>
                  </a:cubicBezTo>
                  <a:cubicBezTo>
                    <a:pt x="1" y="6700"/>
                    <a:pt x="32" y="6764"/>
                    <a:pt x="95" y="6779"/>
                  </a:cubicBezTo>
                  <a:lnTo>
                    <a:pt x="111" y="6779"/>
                  </a:lnTo>
                  <a:cubicBezTo>
                    <a:pt x="159" y="6779"/>
                    <a:pt x="206" y="6748"/>
                    <a:pt x="222" y="6700"/>
                  </a:cubicBezTo>
                  <a:cubicBezTo>
                    <a:pt x="711" y="4632"/>
                    <a:pt x="1722" y="2547"/>
                    <a:pt x="3380" y="162"/>
                  </a:cubicBezTo>
                  <a:cubicBezTo>
                    <a:pt x="3438" y="81"/>
                    <a:pt x="3360" y="0"/>
                    <a:pt x="3289" y="0"/>
                  </a:cubicBezTo>
                  <a:close/>
                </a:path>
              </a:pathLst>
            </a:custGeom>
            <a:solidFill>
              <a:srgbClr val="00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5"/>
            <p:cNvSpPr/>
            <p:nvPr/>
          </p:nvSpPr>
          <p:spPr>
            <a:xfrm>
              <a:off x="5938281" y="2898737"/>
              <a:ext cx="1118100" cy="654574"/>
            </a:xfrm>
            <a:custGeom>
              <a:avLst/>
              <a:gdLst/>
              <a:ahLst/>
              <a:cxnLst/>
              <a:rect l="l" t="t" r="r" b="b"/>
              <a:pathLst>
                <a:path w="29713" h="17395" extrusionOk="0">
                  <a:moveTo>
                    <a:pt x="26278" y="1"/>
                  </a:moveTo>
                  <a:cubicBezTo>
                    <a:pt x="26277" y="1"/>
                    <a:pt x="16899" y="2491"/>
                    <a:pt x="9621" y="2491"/>
                  </a:cubicBezTo>
                  <a:cubicBezTo>
                    <a:pt x="6404" y="2491"/>
                    <a:pt x="3598" y="2005"/>
                    <a:pt x="2194" y="601"/>
                  </a:cubicBezTo>
                  <a:lnTo>
                    <a:pt x="2194" y="601"/>
                  </a:lnTo>
                  <a:cubicBezTo>
                    <a:pt x="0" y="11326"/>
                    <a:pt x="8312" y="17395"/>
                    <a:pt x="15937" y="17395"/>
                  </a:cubicBezTo>
                  <a:cubicBezTo>
                    <a:pt x="23131" y="17395"/>
                    <a:pt x="29712" y="11992"/>
                    <a:pt x="262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5"/>
            <p:cNvSpPr/>
            <p:nvPr/>
          </p:nvSpPr>
          <p:spPr>
            <a:xfrm>
              <a:off x="5871076" y="3038077"/>
              <a:ext cx="1048673" cy="441588"/>
            </a:xfrm>
            <a:custGeom>
              <a:avLst/>
              <a:gdLst/>
              <a:ahLst/>
              <a:cxnLst/>
              <a:rect l="l" t="t" r="r" b="b"/>
              <a:pathLst>
                <a:path w="27868" h="11735" extrusionOk="0">
                  <a:moveTo>
                    <a:pt x="9007" y="0"/>
                  </a:moveTo>
                  <a:cubicBezTo>
                    <a:pt x="8691" y="0"/>
                    <a:pt x="8448" y="351"/>
                    <a:pt x="8607" y="656"/>
                  </a:cubicBezTo>
                  <a:lnTo>
                    <a:pt x="10439" y="4131"/>
                  </a:lnTo>
                  <a:cubicBezTo>
                    <a:pt x="10439" y="4131"/>
                    <a:pt x="6238" y="2188"/>
                    <a:pt x="4627" y="609"/>
                  </a:cubicBezTo>
                  <a:cubicBezTo>
                    <a:pt x="4456" y="437"/>
                    <a:pt x="4227" y="346"/>
                    <a:pt x="3995" y="346"/>
                  </a:cubicBezTo>
                  <a:cubicBezTo>
                    <a:pt x="3844" y="346"/>
                    <a:pt x="3691" y="385"/>
                    <a:pt x="3554" y="467"/>
                  </a:cubicBezTo>
                  <a:cubicBezTo>
                    <a:pt x="2985" y="830"/>
                    <a:pt x="2953" y="1825"/>
                    <a:pt x="7296" y="4446"/>
                  </a:cubicBezTo>
                  <a:lnTo>
                    <a:pt x="7296" y="4446"/>
                  </a:lnTo>
                  <a:cubicBezTo>
                    <a:pt x="7296" y="4446"/>
                    <a:pt x="3016" y="1992"/>
                    <a:pt x="1713" y="1992"/>
                  </a:cubicBezTo>
                  <a:cubicBezTo>
                    <a:pt x="1527" y="1992"/>
                    <a:pt x="1402" y="2042"/>
                    <a:pt x="1358" y="2157"/>
                  </a:cubicBezTo>
                  <a:cubicBezTo>
                    <a:pt x="1011" y="3072"/>
                    <a:pt x="2574" y="3941"/>
                    <a:pt x="6696" y="6499"/>
                  </a:cubicBezTo>
                  <a:cubicBezTo>
                    <a:pt x="6696" y="6499"/>
                    <a:pt x="2929" y="5229"/>
                    <a:pt x="1308" y="5229"/>
                  </a:cubicBezTo>
                  <a:cubicBezTo>
                    <a:pt x="991" y="5229"/>
                    <a:pt x="756" y="5278"/>
                    <a:pt x="648" y="5394"/>
                  </a:cubicBezTo>
                  <a:cubicBezTo>
                    <a:pt x="0" y="6089"/>
                    <a:pt x="7296" y="9074"/>
                    <a:pt x="7296" y="9074"/>
                  </a:cubicBezTo>
                  <a:cubicBezTo>
                    <a:pt x="7296" y="9074"/>
                    <a:pt x="3720" y="8136"/>
                    <a:pt x="2166" y="8136"/>
                  </a:cubicBezTo>
                  <a:cubicBezTo>
                    <a:pt x="1850" y="8136"/>
                    <a:pt x="1618" y="8175"/>
                    <a:pt x="1516" y="8268"/>
                  </a:cubicBezTo>
                  <a:cubicBezTo>
                    <a:pt x="900" y="8821"/>
                    <a:pt x="4075" y="10637"/>
                    <a:pt x="11434" y="11537"/>
                  </a:cubicBezTo>
                  <a:cubicBezTo>
                    <a:pt x="12548" y="11676"/>
                    <a:pt x="13624" y="11734"/>
                    <a:pt x="14649" y="11734"/>
                  </a:cubicBezTo>
                  <a:cubicBezTo>
                    <a:pt x="20410" y="11734"/>
                    <a:pt x="24542" y="9879"/>
                    <a:pt x="24542" y="9879"/>
                  </a:cubicBezTo>
                  <a:cubicBezTo>
                    <a:pt x="24542" y="9879"/>
                    <a:pt x="27867" y="2614"/>
                    <a:pt x="21695" y="2614"/>
                  </a:cubicBezTo>
                  <a:cubicBezTo>
                    <a:pt x="21530" y="2614"/>
                    <a:pt x="21357" y="2620"/>
                    <a:pt x="21178" y="2630"/>
                  </a:cubicBezTo>
                  <a:lnTo>
                    <a:pt x="12303" y="3436"/>
                  </a:lnTo>
                  <a:cubicBezTo>
                    <a:pt x="12303" y="3436"/>
                    <a:pt x="10771" y="719"/>
                    <a:pt x="9191" y="40"/>
                  </a:cubicBezTo>
                  <a:cubicBezTo>
                    <a:pt x="9129" y="13"/>
                    <a:pt x="9067" y="0"/>
                    <a:pt x="9007" y="0"/>
                  </a:cubicBezTo>
                  <a:close/>
                </a:path>
              </a:pathLst>
            </a:custGeom>
            <a:solidFill>
              <a:srgbClr val="FF9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5"/>
            <p:cNvSpPr/>
            <p:nvPr/>
          </p:nvSpPr>
          <p:spPr>
            <a:xfrm>
              <a:off x="5871076" y="3038077"/>
              <a:ext cx="1048673" cy="441588"/>
            </a:xfrm>
            <a:custGeom>
              <a:avLst/>
              <a:gdLst/>
              <a:ahLst/>
              <a:cxnLst/>
              <a:rect l="l" t="t" r="r" b="b"/>
              <a:pathLst>
                <a:path w="27868" h="11735" extrusionOk="0">
                  <a:moveTo>
                    <a:pt x="9007" y="0"/>
                  </a:moveTo>
                  <a:cubicBezTo>
                    <a:pt x="8691" y="0"/>
                    <a:pt x="8448" y="351"/>
                    <a:pt x="8607" y="656"/>
                  </a:cubicBezTo>
                  <a:lnTo>
                    <a:pt x="10439" y="4131"/>
                  </a:lnTo>
                  <a:cubicBezTo>
                    <a:pt x="10439" y="4131"/>
                    <a:pt x="6238" y="2188"/>
                    <a:pt x="4627" y="609"/>
                  </a:cubicBezTo>
                  <a:cubicBezTo>
                    <a:pt x="4456" y="437"/>
                    <a:pt x="4227" y="346"/>
                    <a:pt x="3995" y="346"/>
                  </a:cubicBezTo>
                  <a:cubicBezTo>
                    <a:pt x="3844" y="346"/>
                    <a:pt x="3691" y="385"/>
                    <a:pt x="3554" y="467"/>
                  </a:cubicBezTo>
                  <a:cubicBezTo>
                    <a:pt x="2985" y="830"/>
                    <a:pt x="2953" y="1825"/>
                    <a:pt x="7296" y="4446"/>
                  </a:cubicBezTo>
                  <a:lnTo>
                    <a:pt x="7296" y="4446"/>
                  </a:lnTo>
                  <a:cubicBezTo>
                    <a:pt x="7296" y="4446"/>
                    <a:pt x="3016" y="1992"/>
                    <a:pt x="1713" y="1992"/>
                  </a:cubicBezTo>
                  <a:cubicBezTo>
                    <a:pt x="1527" y="1992"/>
                    <a:pt x="1402" y="2042"/>
                    <a:pt x="1358" y="2157"/>
                  </a:cubicBezTo>
                  <a:cubicBezTo>
                    <a:pt x="1011" y="3072"/>
                    <a:pt x="2574" y="3941"/>
                    <a:pt x="6696" y="6499"/>
                  </a:cubicBezTo>
                  <a:cubicBezTo>
                    <a:pt x="6696" y="6499"/>
                    <a:pt x="2929" y="5229"/>
                    <a:pt x="1308" y="5229"/>
                  </a:cubicBezTo>
                  <a:cubicBezTo>
                    <a:pt x="991" y="5229"/>
                    <a:pt x="756" y="5278"/>
                    <a:pt x="648" y="5394"/>
                  </a:cubicBezTo>
                  <a:cubicBezTo>
                    <a:pt x="0" y="6089"/>
                    <a:pt x="7296" y="9074"/>
                    <a:pt x="7296" y="9074"/>
                  </a:cubicBezTo>
                  <a:cubicBezTo>
                    <a:pt x="7296" y="9074"/>
                    <a:pt x="3720" y="8136"/>
                    <a:pt x="2166" y="8136"/>
                  </a:cubicBezTo>
                  <a:cubicBezTo>
                    <a:pt x="1850" y="8136"/>
                    <a:pt x="1618" y="8175"/>
                    <a:pt x="1516" y="8268"/>
                  </a:cubicBezTo>
                  <a:cubicBezTo>
                    <a:pt x="900" y="8821"/>
                    <a:pt x="4075" y="10637"/>
                    <a:pt x="11434" y="11537"/>
                  </a:cubicBezTo>
                  <a:cubicBezTo>
                    <a:pt x="12548" y="11676"/>
                    <a:pt x="13624" y="11734"/>
                    <a:pt x="14649" y="11734"/>
                  </a:cubicBezTo>
                  <a:cubicBezTo>
                    <a:pt x="20410" y="11734"/>
                    <a:pt x="24542" y="9879"/>
                    <a:pt x="24542" y="9879"/>
                  </a:cubicBezTo>
                  <a:cubicBezTo>
                    <a:pt x="24542" y="9879"/>
                    <a:pt x="27867" y="2614"/>
                    <a:pt x="21695" y="2614"/>
                  </a:cubicBezTo>
                  <a:cubicBezTo>
                    <a:pt x="21530" y="2614"/>
                    <a:pt x="21357" y="2620"/>
                    <a:pt x="21178" y="2630"/>
                  </a:cubicBezTo>
                  <a:lnTo>
                    <a:pt x="12303" y="3436"/>
                  </a:lnTo>
                  <a:cubicBezTo>
                    <a:pt x="12303" y="3436"/>
                    <a:pt x="10771" y="719"/>
                    <a:pt x="9191" y="40"/>
                  </a:cubicBezTo>
                  <a:cubicBezTo>
                    <a:pt x="9129" y="13"/>
                    <a:pt x="9067" y="0"/>
                    <a:pt x="9007" y="0"/>
                  </a:cubicBezTo>
                  <a:close/>
                </a:path>
              </a:pathLst>
            </a:custGeom>
            <a:solidFill>
              <a:srgbClr val="A75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5"/>
            <p:cNvSpPr/>
            <p:nvPr/>
          </p:nvSpPr>
          <p:spPr>
            <a:xfrm>
              <a:off x="6667981" y="2990251"/>
              <a:ext cx="322113" cy="507779"/>
            </a:xfrm>
            <a:custGeom>
              <a:avLst/>
              <a:gdLst/>
              <a:ahLst/>
              <a:cxnLst/>
              <a:rect l="l" t="t" r="r" b="b"/>
              <a:pathLst>
                <a:path w="8560" h="13494" extrusionOk="0">
                  <a:moveTo>
                    <a:pt x="5891" y="1"/>
                  </a:moveTo>
                  <a:lnTo>
                    <a:pt x="0" y="3901"/>
                  </a:lnTo>
                  <a:cubicBezTo>
                    <a:pt x="0" y="3901"/>
                    <a:pt x="3159" y="7139"/>
                    <a:pt x="1200" y="11908"/>
                  </a:cubicBezTo>
                  <a:cubicBezTo>
                    <a:pt x="1200" y="11908"/>
                    <a:pt x="1943" y="13494"/>
                    <a:pt x="3438" y="13494"/>
                  </a:cubicBezTo>
                  <a:cubicBezTo>
                    <a:pt x="4649" y="13494"/>
                    <a:pt x="6355" y="12453"/>
                    <a:pt x="8560" y="8686"/>
                  </a:cubicBezTo>
                  <a:lnTo>
                    <a:pt x="589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5"/>
            <p:cNvSpPr/>
            <p:nvPr/>
          </p:nvSpPr>
          <p:spPr>
            <a:xfrm>
              <a:off x="6430280" y="2796537"/>
              <a:ext cx="436659" cy="595495"/>
            </a:xfrm>
            <a:custGeom>
              <a:avLst/>
              <a:gdLst/>
              <a:ahLst/>
              <a:cxnLst/>
              <a:rect l="l" t="t" r="r" b="b"/>
              <a:pathLst>
                <a:path w="11604" h="15825" extrusionOk="0">
                  <a:moveTo>
                    <a:pt x="10511" y="0"/>
                  </a:moveTo>
                  <a:cubicBezTo>
                    <a:pt x="10048" y="0"/>
                    <a:pt x="9254" y="293"/>
                    <a:pt x="8023" y="979"/>
                  </a:cubicBezTo>
                  <a:cubicBezTo>
                    <a:pt x="3032" y="3948"/>
                    <a:pt x="0" y="10092"/>
                    <a:pt x="1421" y="15824"/>
                  </a:cubicBezTo>
                  <a:cubicBezTo>
                    <a:pt x="4817" y="12176"/>
                    <a:pt x="7486" y="8039"/>
                    <a:pt x="9681" y="3585"/>
                  </a:cubicBezTo>
                  <a:cubicBezTo>
                    <a:pt x="10857" y="1633"/>
                    <a:pt x="11604" y="0"/>
                    <a:pt x="105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5"/>
            <p:cNvSpPr/>
            <p:nvPr/>
          </p:nvSpPr>
          <p:spPr>
            <a:xfrm>
              <a:off x="6499178" y="2960260"/>
              <a:ext cx="171781" cy="339648"/>
            </a:xfrm>
            <a:custGeom>
              <a:avLst/>
              <a:gdLst/>
              <a:ahLst/>
              <a:cxnLst/>
              <a:rect l="l" t="t" r="r" b="b"/>
              <a:pathLst>
                <a:path w="4565" h="9026" extrusionOk="0">
                  <a:moveTo>
                    <a:pt x="4456" y="0"/>
                  </a:moveTo>
                  <a:cubicBezTo>
                    <a:pt x="4431" y="0"/>
                    <a:pt x="4407" y="8"/>
                    <a:pt x="4391" y="24"/>
                  </a:cubicBezTo>
                  <a:cubicBezTo>
                    <a:pt x="2054" y="2472"/>
                    <a:pt x="522" y="5567"/>
                    <a:pt x="1" y="8915"/>
                  </a:cubicBezTo>
                  <a:cubicBezTo>
                    <a:pt x="1" y="8962"/>
                    <a:pt x="33" y="9010"/>
                    <a:pt x="80" y="9025"/>
                  </a:cubicBezTo>
                  <a:lnTo>
                    <a:pt x="96" y="9025"/>
                  </a:lnTo>
                  <a:cubicBezTo>
                    <a:pt x="143" y="9025"/>
                    <a:pt x="190" y="8994"/>
                    <a:pt x="190" y="8946"/>
                  </a:cubicBezTo>
                  <a:cubicBezTo>
                    <a:pt x="712" y="5646"/>
                    <a:pt x="2228" y="2582"/>
                    <a:pt x="4533" y="166"/>
                  </a:cubicBezTo>
                  <a:cubicBezTo>
                    <a:pt x="4565" y="134"/>
                    <a:pt x="4565" y="71"/>
                    <a:pt x="4533" y="24"/>
                  </a:cubicBezTo>
                  <a:cubicBezTo>
                    <a:pt x="4510" y="8"/>
                    <a:pt x="4482" y="0"/>
                    <a:pt x="4456" y="0"/>
                  </a:cubicBezTo>
                  <a:close/>
                </a:path>
              </a:pathLst>
            </a:custGeom>
            <a:solidFill>
              <a:srgbClr val="00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5"/>
            <p:cNvSpPr/>
            <p:nvPr/>
          </p:nvSpPr>
          <p:spPr>
            <a:xfrm>
              <a:off x="6811197" y="2616068"/>
              <a:ext cx="566369" cy="404522"/>
            </a:xfrm>
            <a:custGeom>
              <a:avLst/>
              <a:gdLst/>
              <a:ahLst/>
              <a:cxnLst/>
              <a:rect l="l" t="t" r="r" b="b"/>
              <a:pathLst>
                <a:path w="15051" h="10750" extrusionOk="0">
                  <a:moveTo>
                    <a:pt x="5051" y="0"/>
                  </a:moveTo>
                  <a:cubicBezTo>
                    <a:pt x="4918" y="0"/>
                    <a:pt x="4786" y="10"/>
                    <a:pt x="4659" y="27"/>
                  </a:cubicBezTo>
                  <a:cubicBezTo>
                    <a:pt x="2116" y="359"/>
                    <a:pt x="0" y="3296"/>
                    <a:pt x="1642" y="5633"/>
                  </a:cubicBezTo>
                  <a:cubicBezTo>
                    <a:pt x="2164" y="6360"/>
                    <a:pt x="2969" y="6849"/>
                    <a:pt x="3853" y="6976"/>
                  </a:cubicBezTo>
                  <a:cubicBezTo>
                    <a:pt x="4030" y="6996"/>
                    <a:pt x="4207" y="7003"/>
                    <a:pt x="4385" y="7003"/>
                  </a:cubicBezTo>
                  <a:cubicBezTo>
                    <a:pt x="4714" y="7003"/>
                    <a:pt x="5045" y="6980"/>
                    <a:pt x="5374" y="6980"/>
                  </a:cubicBezTo>
                  <a:cubicBezTo>
                    <a:pt x="5552" y="6980"/>
                    <a:pt x="5730" y="6987"/>
                    <a:pt x="5906" y="7007"/>
                  </a:cubicBezTo>
                  <a:cubicBezTo>
                    <a:pt x="6838" y="7102"/>
                    <a:pt x="7675" y="7560"/>
                    <a:pt x="8275" y="8271"/>
                  </a:cubicBezTo>
                  <a:cubicBezTo>
                    <a:pt x="8954" y="9076"/>
                    <a:pt x="9381" y="10276"/>
                    <a:pt x="10407" y="10529"/>
                  </a:cubicBezTo>
                  <a:cubicBezTo>
                    <a:pt x="10522" y="10557"/>
                    <a:pt x="10637" y="10569"/>
                    <a:pt x="10753" y="10569"/>
                  </a:cubicBezTo>
                  <a:cubicBezTo>
                    <a:pt x="11167" y="10569"/>
                    <a:pt x="11585" y="10410"/>
                    <a:pt x="11955" y="10213"/>
                  </a:cubicBezTo>
                  <a:cubicBezTo>
                    <a:pt x="12160" y="10071"/>
                    <a:pt x="12397" y="9992"/>
                    <a:pt x="12650" y="9976"/>
                  </a:cubicBezTo>
                  <a:cubicBezTo>
                    <a:pt x="12934" y="9976"/>
                    <a:pt x="13171" y="10166"/>
                    <a:pt x="13408" y="10324"/>
                  </a:cubicBezTo>
                  <a:cubicBezTo>
                    <a:pt x="13771" y="10592"/>
                    <a:pt x="14229" y="10750"/>
                    <a:pt x="14687" y="10750"/>
                  </a:cubicBezTo>
                  <a:cubicBezTo>
                    <a:pt x="14766" y="10750"/>
                    <a:pt x="14829" y="10734"/>
                    <a:pt x="14892" y="10687"/>
                  </a:cubicBezTo>
                  <a:cubicBezTo>
                    <a:pt x="14924" y="10639"/>
                    <a:pt x="14956" y="10576"/>
                    <a:pt x="14956" y="10513"/>
                  </a:cubicBezTo>
                  <a:cubicBezTo>
                    <a:pt x="15050" y="9866"/>
                    <a:pt x="14561" y="9313"/>
                    <a:pt x="14087" y="8886"/>
                  </a:cubicBezTo>
                  <a:cubicBezTo>
                    <a:pt x="13613" y="8444"/>
                    <a:pt x="13076" y="7986"/>
                    <a:pt x="13013" y="7339"/>
                  </a:cubicBezTo>
                  <a:cubicBezTo>
                    <a:pt x="12950" y="6881"/>
                    <a:pt x="13171" y="6407"/>
                    <a:pt x="13092" y="5949"/>
                  </a:cubicBezTo>
                  <a:cubicBezTo>
                    <a:pt x="12966" y="5238"/>
                    <a:pt x="12192" y="4828"/>
                    <a:pt x="11481" y="4717"/>
                  </a:cubicBezTo>
                  <a:cubicBezTo>
                    <a:pt x="10392" y="4544"/>
                    <a:pt x="9191" y="4780"/>
                    <a:pt x="8228" y="4244"/>
                  </a:cubicBezTo>
                  <a:cubicBezTo>
                    <a:pt x="7328" y="3754"/>
                    <a:pt x="6870" y="2696"/>
                    <a:pt x="6743" y="1685"/>
                  </a:cubicBezTo>
                  <a:cubicBezTo>
                    <a:pt x="6728" y="1338"/>
                    <a:pt x="6649" y="1006"/>
                    <a:pt x="6522" y="690"/>
                  </a:cubicBezTo>
                  <a:cubicBezTo>
                    <a:pt x="6251" y="187"/>
                    <a:pt x="5643" y="0"/>
                    <a:pt x="50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5"/>
            <p:cNvSpPr/>
            <p:nvPr/>
          </p:nvSpPr>
          <p:spPr>
            <a:xfrm>
              <a:off x="6853379" y="2716274"/>
              <a:ext cx="477224" cy="268076"/>
            </a:xfrm>
            <a:custGeom>
              <a:avLst/>
              <a:gdLst/>
              <a:ahLst/>
              <a:cxnLst/>
              <a:rect l="l" t="t" r="r" b="b"/>
              <a:pathLst>
                <a:path w="12682" h="7124" extrusionOk="0">
                  <a:moveTo>
                    <a:pt x="1594" y="1"/>
                  </a:moveTo>
                  <a:cubicBezTo>
                    <a:pt x="1579" y="1"/>
                    <a:pt x="1563" y="1"/>
                    <a:pt x="1548" y="1"/>
                  </a:cubicBezTo>
                  <a:cubicBezTo>
                    <a:pt x="869" y="17"/>
                    <a:pt x="316" y="270"/>
                    <a:pt x="32" y="696"/>
                  </a:cubicBezTo>
                  <a:cubicBezTo>
                    <a:pt x="0" y="744"/>
                    <a:pt x="16" y="807"/>
                    <a:pt x="48" y="838"/>
                  </a:cubicBezTo>
                  <a:cubicBezTo>
                    <a:pt x="64" y="849"/>
                    <a:pt x="83" y="855"/>
                    <a:pt x="102" y="855"/>
                  </a:cubicBezTo>
                  <a:cubicBezTo>
                    <a:pt x="136" y="855"/>
                    <a:pt x="169" y="837"/>
                    <a:pt x="190" y="807"/>
                  </a:cubicBezTo>
                  <a:cubicBezTo>
                    <a:pt x="553" y="270"/>
                    <a:pt x="1264" y="191"/>
                    <a:pt x="1548" y="191"/>
                  </a:cubicBezTo>
                  <a:cubicBezTo>
                    <a:pt x="1563" y="191"/>
                    <a:pt x="1577" y="190"/>
                    <a:pt x="1592" y="190"/>
                  </a:cubicBezTo>
                  <a:cubicBezTo>
                    <a:pt x="2681" y="190"/>
                    <a:pt x="3706" y="766"/>
                    <a:pt x="4485" y="1265"/>
                  </a:cubicBezTo>
                  <a:cubicBezTo>
                    <a:pt x="5101" y="1659"/>
                    <a:pt x="5686" y="2086"/>
                    <a:pt x="6254" y="2544"/>
                  </a:cubicBezTo>
                  <a:cubicBezTo>
                    <a:pt x="6775" y="2970"/>
                    <a:pt x="7281" y="3444"/>
                    <a:pt x="7770" y="3886"/>
                  </a:cubicBezTo>
                  <a:cubicBezTo>
                    <a:pt x="8228" y="4297"/>
                    <a:pt x="8702" y="4739"/>
                    <a:pt x="9176" y="5134"/>
                  </a:cubicBezTo>
                  <a:cubicBezTo>
                    <a:pt x="10408" y="6160"/>
                    <a:pt x="11481" y="6792"/>
                    <a:pt x="12555" y="7124"/>
                  </a:cubicBezTo>
                  <a:lnTo>
                    <a:pt x="12587" y="7124"/>
                  </a:lnTo>
                  <a:cubicBezTo>
                    <a:pt x="12619" y="7124"/>
                    <a:pt x="12650" y="7092"/>
                    <a:pt x="12666" y="7060"/>
                  </a:cubicBezTo>
                  <a:cubicBezTo>
                    <a:pt x="12682" y="7013"/>
                    <a:pt x="12650" y="6966"/>
                    <a:pt x="12603" y="6950"/>
                  </a:cubicBezTo>
                  <a:cubicBezTo>
                    <a:pt x="11545" y="6618"/>
                    <a:pt x="10487" y="5987"/>
                    <a:pt x="9286" y="4992"/>
                  </a:cubicBezTo>
                  <a:cubicBezTo>
                    <a:pt x="8813" y="4581"/>
                    <a:pt x="8339" y="4155"/>
                    <a:pt x="7881" y="3744"/>
                  </a:cubicBezTo>
                  <a:cubicBezTo>
                    <a:pt x="7391" y="3286"/>
                    <a:pt x="6886" y="2828"/>
                    <a:pt x="6365" y="2402"/>
                  </a:cubicBezTo>
                  <a:cubicBezTo>
                    <a:pt x="5796" y="1928"/>
                    <a:pt x="5212" y="1486"/>
                    <a:pt x="4580" y="1091"/>
                  </a:cubicBezTo>
                  <a:cubicBezTo>
                    <a:pt x="3785" y="577"/>
                    <a:pt x="2729" y="1"/>
                    <a:pt x="1594" y="1"/>
                  </a:cubicBezTo>
                  <a:close/>
                </a:path>
              </a:pathLst>
            </a:custGeom>
            <a:solidFill>
              <a:srgbClr val="00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5"/>
            <p:cNvSpPr/>
            <p:nvPr/>
          </p:nvSpPr>
          <p:spPr>
            <a:xfrm>
              <a:off x="6899625" y="2715898"/>
              <a:ext cx="84517" cy="121658"/>
            </a:xfrm>
            <a:custGeom>
              <a:avLst/>
              <a:gdLst/>
              <a:ahLst/>
              <a:cxnLst/>
              <a:rect l="l" t="t" r="r" b="b"/>
              <a:pathLst>
                <a:path w="2246" h="3233" extrusionOk="0">
                  <a:moveTo>
                    <a:pt x="116" y="0"/>
                  </a:moveTo>
                  <a:cubicBezTo>
                    <a:pt x="59" y="0"/>
                    <a:pt x="0" y="47"/>
                    <a:pt x="19" y="122"/>
                  </a:cubicBezTo>
                  <a:cubicBezTo>
                    <a:pt x="272" y="1227"/>
                    <a:pt x="1124" y="2175"/>
                    <a:pt x="1882" y="3028"/>
                  </a:cubicBezTo>
                  <a:lnTo>
                    <a:pt x="2040" y="3201"/>
                  </a:lnTo>
                  <a:cubicBezTo>
                    <a:pt x="2056" y="3217"/>
                    <a:pt x="2088" y="3233"/>
                    <a:pt x="2119" y="3233"/>
                  </a:cubicBezTo>
                  <a:cubicBezTo>
                    <a:pt x="2198" y="3233"/>
                    <a:pt x="2246" y="3138"/>
                    <a:pt x="2182" y="3075"/>
                  </a:cubicBezTo>
                  <a:lnTo>
                    <a:pt x="2040" y="2901"/>
                  </a:lnTo>
                  <a:cubicBezTo>
                    <a:pt x="1298" y="2064"/>
                    <a:pt x="461" y="1133"/>
                    <a:pt x="208" y="74"/>
                  </a:cubicBezTo>
                  <a:cubicBezTo>
                    <a:pt x="195" y="23"/>
                    <a:pt x="156" y="0"/>
                    <a:pt x="116" y="0"/>
                  </a:cubicBezTo>
                  <a:close/>
                </a:path>
              </a:pathLst>
            </a:custGeom>
            <a:solidFill>
              <a:srgbClr val="00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5"/>
            <p:cNvSpPr/>
            <p:nvPr/>
          </p:nvSpPr>
          <p:spPr>
            <a:xfrm>
              <a:off x="7024365" y="2761241"/>
              <a:ext cx="62579" cy="90839"/>
            </a:xfrm>
            <a:custGeom>
              <a:avLst/>
              <a:gdLst/>
              <a:ahLst/>
              <a:cxnLst/>
              <a:rect l="l" t="t" r="r" b="b"/>
              <a:pathLst>
                <a:path w="1663" h="2414" extrusionOk="0">
                  <a:moveTo>
                    <a:pt x="129" y="1"/>
                  </a:moveTo>
                  <a:cubicBezTo>
                    <a:pt x="66" y="1"/>
                    <a:pt x="1" y="55"/>
                    <a:pt x="20" y="133"/>
                  </a:cubicBezTo>
                  <a:cubicBezTo>
                    <a:pt x="289" y="1096"/>
                    <a:pt x="984" y="1886"/>
                    <a:pt x="1473" y="2391"/>
                  </a:cubicBezTo>
                  <a:cubicBezTo>
                    <a:pt x="1489" y="2407"/>
                    <a:pt x="1521" y="2407"/>
                    <a:pt x="1552" y="2407"/>
                  </a:cubicBezTo>
                  <a:cubicBezTo>
                    <a:pt x="1557" y="2412"/>
                    <a:pt x="1563" y="2413"/>
                    <a:pt x="1570" y="2413"/>
                  </a:cubicBezTo>
                  <a:cubicBezTo>
                    <a:pt x="1586" y="2413"/>
                    <a:pt x="1609" y="2402"/>
                    <a:pt x="1631" y="2391"/>
                  </a:cubicBezTo>
                  <a:cubicBezTo>
                    <a:pt x="1663" y="2344"/>
                    <a:pt x="1663" y="2281"/>
                    <a:pt x="1631" y="2249"/>
                  </a:cubicBezTo>
                  <a:cubicBezTo>
                    <a:pt x="1142" y="1759"/>
                    <a:pt x="478" y="1001"/>
                    <a:pt x="226" y="70"/>
                  </a:cubicBezTo>
                  <a:cubicBezTo>
                    <a:pt x="208" y="21"/>
                    <a:pt x="169" y="1"/>
                    <a:pt x="129" y="1"/>
                  </a:cubicBezTo>
                  <a:close/>
                </a:path>
              </a:pathLst>
            </a:custGeom>
            <a:solidFill>
              <a:srgbClr val="00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5"/>
            <p:cNvSpPr/>
            <p:nvPr/>
          </p:nvSpPr>
          <p:spPr>
            <a:xfrm>
              <a:off x="7151588" y="2864607"/>
              <a:ext cx="55391" cy="98929"/>
            </a:xfrm>
            <a:custGeom>
              <a:avLst/>
              <a:gdLst/>
              <a:ahLst/>
              <a:cxnLst/>
              <a:rect l="l" t="t" r="r" b="b"/>
              <a:pathLst>
                <a:path w="1472" h="2629" extrusionOk="0">
                  <a:moveTo>
                    <a:pt x="123" y="1"/>
                  </a:moveTo>
                  <a:cubicBezTo>
                    <a:pt x="62" y="1"/>
                    <a:pt x="1" y="51"/>
                    <a:pt x="19" y="134"/>
                  </a:cubicBezTo>
                  <a:cubicBezTo>
                    <a:pt x="272" y="1034"/>
                    <a:pt x="698" y="1855"/>
                    <a:pt x="1282" y="2582"/>
                  </a:cubicBezTo>
                  <a:cubicBezTo>
                    <a:pt x="1298" y="2613"/>
                    <a:pt x="1314" y="2629"/>
                    <a:pt x="1346" y="2629"/>
                  </a:cubicBezTo>
                  <a:cubicBezTo>
                    <a:pt x="1377" y="2629"/>
                    <a:pt x="1409" y="2613"/>
                    <a:pt x="1424" y="2597"/>
                  </a:cubicBezTo>
                  <a:cubicBezTo>
                    <a:pt x="1472" y="2566"/>
                    <a:pt x="1472" y="2503"/>
                    <a:pt x="1440" y="2471"/>
                  </a:cubicBezTo>
                  <a:cubicBezTo>
                    <a:pt x="872" y="1760"/>
                    <a:pt x="461" y="955"/>
                    <a:pt x="224" y="86"/>
                  </a:cubicBezTo>
                  <a:cubicBezTo>
                    <a:pt x="211" y="27"/>
                    <a:pt x="167" y="1"/>
                    <a:pt x="123" y="1"/>
                  </a:cubicBezTo>
                  <a:close/>
                </a:path>
              </a:pathLst>
            </a:custGeom>
            <a:solidFill>
              <a:srgbClr val="00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5"/>
            <p:cNvSpPr/>
            <p:nvPr/>
          </p:nvSpPr>
          <p:spPr>
            <a:xfrm>
              <a:off x="7233130" y="2932565"/>
              <a:ext cx="33867" cy="47038"/>
            </a:xfrm>
            <a:custGeom>
              <a:avLst/>
              <a:gdLst/>
              <a:ahLst/>
              <a:cxnLst/>
              <a:rect l="l" t="t" r="r" b="b"/>
              <a:pathLst>
                <a:path w="900" h="1250" extrusionOk="0">
                  <a:moveTo>
                    <a:pt x="133" y="1"/>
                  </a:moveTo>
                  <a:cubicBezTo>
                    <a:pt x="68" y="1"/>
                    <a:pt x="1" y="63"/>
                    <a:pt x="31" y="144"/>
                  </a:cubicBezTo>
                  <a:cubicBezTo>
                    <a:pt x="205" y="539"/>
                    <a:pt x="426" y="902"/>
                    <a:pt x="726" y="1218"/>
                  </a:cubicBezTo>
                  <a:cubicBezTo>
                    <a:pt x="742" y="1249"/>
                    <a:pt x="774" y="1249"/>
                    <a:pt x="789" y="1249"/>
                  </a:cubicBezTo>
                  <a:cubicBezTo>
                    <a:pt x="821" y="1249"/>
                    <a:pt x="853" y="1249"/>
                    <a:pt x="868" y="1234"/>
                  </a:cubicBezTo>
                  <a:cubicBezTo>
                    <a:pt x="900" y="1186"/>
                    <a:pt x="900" y="1123"/>
                    <a:pt x="868" y="1091"/>
                  </a:cubicBezTo>
                  <a:cubicBezTo>
                    <a:pt x="600" y="791"/>
                    <a:pt x="379" y="444"/>
                    <a:pt x="221" y="65"/>
                  </a:cubicBezTo>
                  <a:cubicBezTo>
                    <a:pt x="204" y="20"/>
                    <a:pt x="169" y="1"/>
                    <a:pt x="133" y="1"/>
                  </a:cubicBezTo>
                  <a:close/>
                </a:path>
              </a:pathLst>
            </a:custGeom>
            <a:solidFill>
              <a:srgbClr val="00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5"/>
            <p:cNvSpPr/>
            <p:nvPr/>
          </p:nvSpPr>
          <p:spPr>
            <a:xfrm>
              <a:off x="7212886" y="2913600"/>
              <a:ext cx="99306" cy="26190"/>
            </a:xfrm>
            <a:custGeom>
              <a:avLst/>
              <a:gdLst/>
              <a:ahLst/>
              <a:cxnLst/>
              <a:rect l="l" t="t" r="r" b="b"/>
              <a:pathLst>
                <a:path w="2639" h="696" extrusionOk="0">
                  <a:moveTo>
                    <a:pt x="111" y="0"/>
                  </a:moveTo>
                  <a:cubicBezTo>
                    <a:pt x="48" y="0"/>
                    <a:pt x="17" y="48"/>
                    <a:pt x="1" y="95"/>
                  </a:cubicBezTo>
                  <a:cubicBezTo>
                    <a:pt x="1" y="158"/>
                    <a:pt x="48" y="190"/>
                    <a:pt x="111" y="206"/>
                  </a:cubicBezTo>
                  <a:cubicBezTo>
                    <a:pt x="917" y="221"/>
                    <a:pt x="1722" y="395"/>
                    <a:pt x="2480" y="695"/>
                  </a:cubicBezTo>
                  <a:lnTo>
                    <a:pt x="2528" y="695"/>
                  </a:lnTo>
                  <a:cubicBezTo>
                    <a:pt x="2559" y="695"/>
                    <a:pt x="2591" y="679"/>
                    <a:pt x="2607" y="632"/>
                  </a:cubicBezTo>
                  <a:cubicBezTo>
                    <a:pt x="2638" y="585"/>
                    <a:pt x="2607" y="521"/>
                    <a:pt x="2559" y="506"/>
                  </a:cubicBezTo>
                  <a:cubicBezTo>
                    <a:pt x="1770" y="190"/>
                    <a:pt x="948" y="16"/>
                    <a:pt x="111" y="0"/>
                  </a:cubicBezTo>
                  <a:close/>
                </a:path>
              </a:pathLst>
            </a:custGeom>
            <a:solidFill>
              <a:srgbClr val="00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5"/>
            <p:cNvSpPr/>
            <p:nvPr/>
          </p:nvSpPr>
          <p:spPr>
            <a:xfrm>
              <a:off x="7152266" y="2858850"/>
              <a:ext cx="88017" cy="13171"/>
            </a:xfrm>
            <a:custGeom>
              <a:avLst/>
              <a:gdLst/>
              <a:ahLst/>
              <a:cxnLst/>
              <a:rect l="l" t="t" r="r" b="b"/>
              <a:pathLst>
                <a:path w="2339" h="350" extrusionOk="0">
                  <a:moveTo>
                    <a:pt x="954" y="0"/>
                  </a:moveTo>
                  <a:cubicBezTo>
                    <a:pt x="666" y="0"/>
                    <a:pt x="378" y="22"/>
                    <a:pt x="96" y="66"/>
                  </a:cubicBezTo>
                  <a:cubicBezTo>
                    <a:pt x="33" y="66"/>
                    <a:pt x="1" y="113"/>
                    <a:pt x="17" y="176"/>
                  </a:cubicBezTo>
                  <a:cubicBezTo>
                    <a:pt x="17" y="224"/>
                    <a:pt x="64" y="255"/>
                    <a:pt x="127" y="255"/>
                  </a:cubicBezTo>
                  <a:cubicBezTo>
                    <a:pt x="391" y="212"/>
                    <a:pt x="660" y="191"/>
                    <a:pt x="930" y="191"/>
                  </a:cubicBezTo>
                  <a:cubicBezTo>
                    <a:pt x="1354" y="191"/>
                    <a:pt x="1781" y="244"/>
                    <a:pt x="2196" y="350"/>
                  </a:cubicBezTo>
                  <a:lnTo>
                    <a:pt x="2228" y="350"/>
                  </a:lnTo>
                  <a:cubicBezTo>
                    <a:pt x="2275" y="350"/>
                    <a:pt x="2307" y="318"/>
                    <a:pt x="2322" y="271"/>
                  </a:cubicBezTo>
                  <a:cubicBezTo>
                    <a:pt x="2338" y="224"/>
                    <a:pt x="2307" y="160"/>
                    <a:pt x="2243" y="145"/>
                  </a:cubicBezTo>
                  <a:cubicBezTo>
                    <a:pt x="1825" y="49"/>
                    <a:pt x="1389" y="0"/>
                    <a:pt x="954" y="0"/>
                  </a:cubicBezTo>
                  <a:close/>
                </a:path>
              </a:pathLst>
            </a:custGeom>
            <a:solidFill>
              <a:srgbClr val="00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5"/>
            <p:cNvSpPr/>
            <p:nvPr/>
          </p:nvSpPr>
          <p:spPr>
            <a:xfrm>
              <a:off x="7029257" y="2759622"/>
              <a:ext cx="69578" cy="17912"/>
            </a:xfrm>
            <a:custGeom>
              <a:avLst/>
              <a:gdLst/>
              <a:ahLst/>
              <a:cxnLst/>
              <a:rect l="l" t="t" r="r" b="b"/>
              <a:pathLst>
                <a:path w="1849" h="476" extrusionOk="0">
                  <a:moveTo>
                    <a:pt x="217" y="0"/>
                  </a:moveTo>
                  <a:cubicBezTo>
                    <a:pt x="176" y="0"/>
                    <a:pt x="136" y="1"/>
                    <a:pt x="96" y="2"/>
                  </a:cubicBezTo>
                  <a:cubicBezTo>
                    <a:pt x="32" y="18"/>
                    <a:pt x="1" y="49"/>
                    <a:pt x="1" y="113"/>
                  </a:cubicBezTo>
                  <a:cubicBezTo>
                    <a:pt x="1" y="160"/>
                    <a:pt x="48" y="207"/>
                    <a:pt x="96" y="207"/>
                  </a:cubicBezTo>
                  <a:cubicBezTo>
                    <a:pt x="141" y="206"/>
                    <a:pt x="186" y="205"/>
                    <a:pt x="232" y="205"/>
                  </a:cubicBezTo>
                  <a:cubicBezTo>
                    <a:pt x="737" y="205"/>
                    <a:pt x="1228" y="287"/>
                    <a:pt x="1706" y="476"/>
                  </a:cubicBezTo>
                  <a:lnTo>
                    <a:pt x="1738" y="476"/>
                  </a:lnTo>
                  <a:cubicBezTo>
                    <a:pt x="1770" y="476"/>
                    <a:pt x="1817" y="460"/>
                    <a:pt x="1833" y="413"/>
                  </a:cubicBezTo>
                  <a:cubicBezTo>
                    <a:pt x="1849" y="365"/>
                    <a:pt x="1817" y="318"/>
                    <a:pt x="1770" y="302"/>
                  </a:cubicBezTo>
                  <a:cubicBezTo>
                    <a:pt x="1271" y="97"/>
                    <a:pt x="745" y="0"/>
                    <a:pt x="217" y="0"/>
                  </a:cubicBezTo>
                  <a:close/>
                </a:path>
              </a:pathLst>
            </a:custGeom>
            <a:solidFill>
              <a:srgbClr val="00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5"/>
            <p:cNvSpPr/>
            <p:nvPr/>
          </p:nvSpPr>
          <p:spPr>
            <a:xfrm>
              <a:off x="6899738" y="2692304"/>
              <a:ext cx="105213" cy="31158"/>
            </a:xfrm>
            <a:custGeom>
              <a:avLst/>
              <a:gdLst/>
              <a:ahLst/>
              <a:cxnLst/>
              <a:rect l="l" t="t" r="r" b="b"/>
              <a:pathLst>
                <a:path w="2796" h="828" extrusionOk="0">
                  <a:moveTo>
                    <a:pt x="2369" y="1"/>
                  </a:moveTo>
                  <a:cubicBezTo>
                    <a:pt x="2085" y="1"/>
                    <a:pt x="1800" y="18"/>
                    <a:pt x="1516" y="54"/>
                  </a:cubicBezTo>
                  <a:cubicBezTo>
                    <a:pt x="995" y="164"/>
                    <a:pt x="490" y="370"/>
                    <a:pt x="47" y="654"/>
                  </a:cubicBezTo>
                  <a:cubicBezTo>
                    <a:pt x="0" y="686"/>
                    <a:pt x="0" y="749"/>
                    <a:pt x="32" y="780"/>
                  </a:cubicBezTo>
                  <a:cubicBezTo>
                    <a:pt x="47" y="812"/>
                    <a:pt x="79" y="828"/>
                    <a:pt x="111" y="828"/>
                  </a:cubicBezTo>
                  <a:cubicBezTo>
                    <a:pt x="126" y="828"/>
                    <a:pt x="158" y="812"/>
                    <a:pt x="174" y="796"/>
                  </a:cubicBezTo>
                  <a:cubicBezTo>
                    <a:pt x="600" y="544"/>
                    <a:pt x="1058" y="354"/>
                    <a:pt x="1548" y="243"/>
                  </a:cubicBezTo>
                  <a:cubicBezTo>
                    <a:pt x="1820" y="208"/>
                    <a:pt x="2101" y="190"/>
                    <a:pt x="2378" y="190"/>
                  </a:cubicBezTo>
                  <a:cubicBezTo>
                    <a:pt x="2471" y="190"/>
                    <a:pt x="2562" y="192"/>
                    <a:pt x="2653" y="196"/>
                  </a:cubicBezTo>
                  <a:cubicBezTo>
                    <a:pt x="2795" y="196"/>
                    <a:pt x="2795" y="7"/>
                    <a:pt x="2653" y="7"/>
                  </a:cubicBezTo>
                  <a:cubicBezTo>
                    <a:pt x="2558" y="3"/>
                    <a:pt x="2464" y="1"/>
                    <a:pt x="2369" y="1"/>
                  </a:cubicBezTo>
                  <a:close/>
                </a:path>
              </a:pathLst>
            </a:custGeom>
            <a:solidFill>
              <a:srgbClr val="00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5"/>
            <p:cNvSpPr/>
            <p:nvPr/>
          </p:nvSpPr>
          <p:spPr>
            <a:xfrm>
              <a:off x="6895561" y="2808992"/>
              <a:ext cx="244294" cy="216975"/>
            </a:xfrm>
            <a:custGeom>
              <a:avLst/>
              <a:gdLst/>
              <a:ahLst/>
              <a:cxnLst/>
              <a:rect l="l" t="t" r="r" b="b"/>
              <a:pathLst>
                <a:path w="6492" h="5766" extrusionOk="0">
                  <a:moveTo>
                    <a:pt x="127" y="1"/>
                  </a:moveTo>
                  <a:lnTo>
                    <a:pt x="127" y="1"/>
                  </a:lnTo>
                  <a:cubicBezTo>
                    <a:pt x="1" y="727"/>
                    <a:pt x="158" y="1485"/>
                    <a:pt x="553" y="2117"/>
                  </a:cubicBezTo>
                  <a:cubicBezTo>
                    <a:pt x="964" y="2733"/>
                    <a:pt x="1485" y="3270"/>
                    <a:pt x="2085" y="3696"/>
                  </a:cubicBezTo>
                  <a:cubicBezTo>
                    <a:pt x="3380" y="4675"/>
                    <a:pt x="4896" y="5386"/>
                    <a:pt x="6491" y="5765"/>
                  </a:cubicBezTo>
                  <a:cubicBezTo>
                    <a:pt x="5812" y="5023"/>
                    <a:pt x="5417" y="4091"/>
                    <a:pt x="4738" y="3349"/>
                  </a:cubicBezTo>
                  <a:cubicBezTo>
                    <a:pt x="4344" y="2875"/>
                    <a:pt x="3901" y="2433"/>
                    <a:pt x="3428" y="2038"/>
                  </a:cubicBezTo>
                  <a:cubicBezTo>
                    <a:pt x="2891" y="1596"/>
                    <a:pt x="2306" y="1201"/>
                    <a:pt x="1690" y="869"/>
                  </a:cubicBezTo>
                  <a:cubicBezTo>
                    <a:pt x="1185" y="569"/>
                    <a:pt x="648" y="30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5"/>
            <p:cNvSpPr/>
            <p:nvPr/>
          </p:nvSpPr>
          <p:spPr>
            <a:xfrm>
              <a:off x="6899136" y="2833225"/>
              <a:ext cx="190784" cy="149956"/>
            </a:xfrm>
            <a:custGeom>
              <a:avLst/>
              <a:gdLst/>
              <a:ahLst/>
              <a:cxnLst/>
              <a:rect l="l" t="t" r="r" b="b"/>
              <a:pathLst>
                <a:path w="5070" h="3985" extrusionOk="0">
                  <a:moveTo>
                    <a:pt x="102" y="0"/>
                  </a:moveTo>
                  <a:cubicBezTo>
                    <a:pt x="63" y="0"/>
                    <a:pt x="29" y="29"/>
                    <a:pt x="16" y="68"/>
                  </a:cubicBezTo>
                  <a:cubicBezTo>
                    <a:pt x="0" y="131"/>
                    <a:pt x="16" y="178"/>
                    <a:pt x="79" y="194"/>
                  </a:cubicBezTo>
                  <a:cubicBezTo>
                    <a:pt x="506" y="352"/>
                    <a:pt x="900" y="573"/>
                    <a:pt x="1248" y="857"/>
                  </a:cubicBezTo>
                  <a:cubicBezTo>
                    <a:pt x="2527" y="1789"/>
                    <a:pt x="3743" y="2831"/>
                    <a:pt x="4880" y="3952"/>
                  </a:cubicBezTo>
                  <a:cubicBezTo>
                    <a:pt x="4896" y="3968"/>
                    <a:pt x="4912" y="3984"/>
                    <a:pt x="4943" y="3984"/>
                  </a:cubicBezTo>
                  <a:cubicBezTo>
                    <a:pt x="5038" y="3984"/>
                    <a:pt x="5070" y="3874"/>
                    <a:pt x="5022" y="3810"/>
                  </a:cubicBezTo>
                  <a:cubicBezTo>
                    <a:pt x="3885" y="2673"/>
                    <a:pt x="2653" y="1631"/>
                    <a:pt x="1358" y="699"/>
                  </a:cubicBezTo>
                  <a:cubicBezTo>
                    <a:pt x="995" y="399"/>
                    <a:pt x="585" y="162"/>
                    <a:pt x="127" y="4"/>
                  </a:cubicBezTo>
                  <a:cubicBezTo>
                    <a:pt x="118" y="2"/>
                    <a:pt x="110" y="0"/>
                    <a:pt x="102" y="0"/>
                  </a:cubicBezTo>
                  <a:close/>
                </a:path>
              </a:pathLst>
            </a:custGeom>
            <a:solidFill>
              <a:srgbClr val="00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5"/>
            <p:cNvSpPr/>
            <p:nvPr/>
          </p:nvSpPr>
          <p:spPr>
            <a:xfrm>
              <a:off x="6582376" y="2716387"/>
              <a:ext cx="647537" cy="600876"/>
            </a:xfrm>
            <a:custGeom>
              <a:avLst/>
              <a:gdLst/>
              <a:ahLst/>
              <a:cxnLst/>
              <a:rect l="l" t="t" r="r" b="b"/>
              <a:pathLst>
                <a:path w="17208" h="15968" extrusionOk="0">
                  <a:moveTo>
                    <a:pt x="6235" y="0"/>
                  </a:moveTo>
                  <a:cubicBezTo>
                    <a:pt x="3901" y="0"/>
                    <a:pt x="945" y="3668"/>
                    <a:pt x="1" y="6552"/>
                  </a:cubicBezTo>
                  <a:cubicBezTo>
                    <a:pt x="88" y="6475"/>
                    <a:pt x="681" y="6262"/>
                    <a:pt x="1423" y="6262"/>
                  </a:cubicBezTo>
                  <a:cubicBezTo>
                    <a:pt x="2823" y="6262"/>
                    <a:pt x="4756" y="7020"/>
                    <a:pt x="4849" y="10879"/>
                  </a:cubicBezTo>
                  <a:cubicBezTo>
                    <a:pt x="4929" y="11416"/>
                    <a:pt x="5384" y="11734"/>
                    <a:pt x="5852" y="11734"/>
                  </a:cubicBezTo>
                  <a:cubicBezTo>
                    <a:pt x="6128" y="11734"/>
                    <a:pt x="6407" y="11624"/>
                    <a:pt x="6618" y="11385"/>
                  </a:cubicBezTo>
                  <a:cubicBezTo>
                    <a:pt x="6886" y="11053"/>
                    <a:pt x="7153" y="10801"/>
                    <a:pt x="7421" y="10801"/>
                  </a:cubicBezTo>
                  <a:cubicBezTo>
                    <a:pt x="7548" y="10801"/>
                    <a:pt x="7675" y="10858"/>
                    <a:pt x="7802" y="10990"/>
                  </a:cubicBezTo>
                  <a:cubicBezTo>
                    <a:pt x="8229" y="11464"/>
                    <a:pt x="8339" y="12127"/>
                    <a:pt x="8576" y="12727"/>
                  </a:cubicBezTo>
                  <a:cubicBezTo>
                    <a:pt x="8942" y="13696"/>
                    <a:pt x="9441" y="13865"/>
                    <a:pt x="10010" y="13865"/>
                  </a:cubicBezTo>
                  <a:cubicBezTo>
                    <a:pt x="10316" y="13865"/>
                    <a:pt x="10643" y="13816"/>
                    <a:pt x="10979" y="13816"/>
                  </a:cubicBezTo>
                  <a:cubicBezTo>
                    <a:pt x="11473" y="13816"/>
                    <a:pt x="11988" y="13922"/>
                    <a:pt x="12493" y="14448"/>
                  </a:cubicBezTo>
                  <a:cubicBezTo>
                    <a:pt x="13456" y="15546"/>
                    <a:pt x="14354" y="15968"/>
                    <a:pt x="15060" y="15968"/>
                  </a:cubicBezTo>
                  <a:cubicBezTo>
                    <a:pt x="16586" y="15968"/>
                    <a:pt x="17208" y="13993"/>
                    <a:pt x="15620" y="12632"/>
                  </a:cubicBezTo>
                  <a:cubicBezTo>
                    <a:pt x="15225" y="12301"/>
                    <a:pt x="14735" y="12095"/>
                    <a:pt x="14230" y="12032"/>
                  </a:cubicBezTo>
                  <a:cubicBezTo>
                    <a:pt x="11071" y="11558"/>
                    <a:pt x="13156" y="9284"/>
                    <a:pt x="12430" y="6994"/>
                  </a:cubicBezTo>
                  <a:cubicBezTo>
                    <a:pt x="11798" y="4783"/>
                    <a:pt x="9603" y="6157"/>
                    <a:pt x="9097" y="4152"/>
                  </a:cubicBezTo>
                  <a:cubicBezTo>
                    <a:pt x="8635" y="1130"/>
                    <a:pt x="7531" y="0"/>
                    <a:pt x="6235" y="0"/>
                  </a:cubicBezTo>
                  <a:close/>
                </a:path>
              </a:pathLst>
            </a:custGeom>
            <a:solidFill>
              <a:srgbClr val="00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5"/>
            <p:cNvSpPr/>
            <p:nvPr/>
          </p:nvSpPr>
          <p:spPr>
            <a:xfrm>
              <a:off x="6584596" y="2768578"/>
              <a:ext cx="595307" cy="510075"/>
            </a:xfrm>
            <a:custGeom>
              <a:avLst/>
              <a:gdLst/>
              <a:ahLst/>
              <a:cxnLst/>
              <a:rect l="l" t="t" r="r" b="b"/>
              <a:pathLst>
                <a:path w="15820" h="13555" extrusionOk="0">
                  <a:moveTo>
                    <a:pt x="3953" y="1"/>
                  </a:moveTo>
                  <a:cubicBezTo>
                    <a:pt x="2642" y="33"/>
                    <a:pt x="1363" y="1564"/>
                    <a:pt x="21" y="4691"/>
                  </a:cubicBezTo>
                  <a:cubicBezTo>
                    <a:pt x="1" y="4772"/>
                    <a:pt x="65" y="4827"/>
                    <a:pt x="126" y="4827"/>
                  </a:cubicBezTo>
                  <a:cubicBezTo>
                    <a:pt x="160" y="4827"/>
                    <a:pt x="193" y="4810"/>
                    <a:pt x="210" y="4770"/>
                  </a:cubicBezTo>
                  <a:cubicBezTo>
                    <a:pt x="1505" y="1722"/>
                    <a:pt x="2737" y="222"/>
                    <a:pt x="3953" y="191"/>
                  </a:cubicBezTo>
                  <a:cubicBezTo>
                    <a:pt x="3966" y="190"/>
                    <a:pt x="3980" y="190"/>
                    <a:pt x="3993" y="190"/>
                  </a:cubicBezTo>
                  <a:cubicBezTo>
                    <a:pt x="5777" y="190"/>
                    <a:pt x="7344" y="3340"/>
                    <a:pt x="8849" y="6365"/>
                  </a:cubicBezTo>
                  <a:cubicBezTo>
                    <a:pt x="9544" y="7787"/>
                    <a:pt x="10207" y="9129"/>
                    <a:pt x="10902" y="10156"/>
                  </a:cubicBezTo>
                  <a:cubicBezTo>
                    <a:pt x="12055" y="11782"/>
                    <a:pt x="13729" y="12967"/>
                    <a:pt x="15640" y="13551"/>
                  </a:cubicBezTo>
                  <a:lnTo>
                    <a:pt x="15655" y="13551"/>
                  </a:lnTo>
                  <a:cubicBezTo>
                    <a:pt x="15666" y="13553"/>
                    <a:pt x="15675" y="13554"/>
                    <a:pt x="15684" y="13554"/>
                  </a:cubicBezTo>
                  <a:cubicBezTo>
                    <a:pt x="15801" y="13554"/>
                    <a:pt x="15819" y="13376"/>
                    <a:pt x="15687" y="13361"/>
                  </a:cubicBezTo>
                  <a:cubicBezTo>
                    <a:pt x="13824" y="12793"/>
                    <a:pt x="12197" y="11640"/>
                    <a:pt x="11060" y="10045"/>
                  </a:cubicBezTo>
                  <a:cubicBezTo>
                    <a:pt x="10381" y="9018"/>
                    <a:pt x="9717" y="7692"/>
                    <a:pt x="9023" y="6286"/>
                  </a:cubicBezTo>
                  <a:cubicBezTo>
                    <a:pt x="7491" y="3191"/>
                    <a:pt x="5911" y="1"/>
                    <a:pt x="40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5"/>
            <p:cNvSpPr/>
            <p:nvPr/>
          </p:nvSpPr>
          <p:spPr>
            <a:xfrm>
              <a:off x="6705385" y="2765907"/>
              <a:ext cx="43425" cy="148902"/>
            </a:xfrm>
            <a:custGeom>
              <a:avLst/>
              <a:gdLst/>
              <a:ahLst/>
              <a:cxnLst/>
              <a:rect l="l" t="t" r="r" b="b"/>
              <a:pathLst>
                <a:path w="1154" h="3957" extrusionOk="0">
                  <a:moveTo>
                    <a:pt x="1041" y="1"/>
                  </a:moveTo>
                  <a:cubicBezTo>
                    <a:pt x="1016" y="1"/>
                    <a:pt x="988" y="9"/>
                    <a:pt x="964" y="25"/>
                  </a:cubicBezTo>
                  <a:cubicBezTo>
                    <a:pt x="1" y="1083"/>
                    <a:pt x="96" y="2709"/>
                    <a:pt x="333" y="3878"/>
                  </a:cubicBezTo>
                  <a:cubicBezTo>
                    <a:pt x="348" y="3910"/>
                    <a:pt x="380" y="3957"/>
                    <a:pt x="427" y="3957"/>
                  </a:cubicBezTo>
                  <a:lnTo>
                    <a:pt x="443" y="3957"/>
                  </a:lnTo>
                  <a:cubicBezTo>
                    <a:pt x="491" y="3941"/>
                    <a:pt x="522" y="3894"/>
                    <a:pt x="522" y="3846"/>
                  </a:cubicBezTo>
                  <a:cubicBezTo>
                    <a:pt x="285" y="2709"/>
                    <a:pt x="206" y="1162"/>
                    <a:pt x="1106" y="167"/>
                  </a:cubicBezTo>
                  <a:cubicBezTo>
                    <a:pt x="1154" y="119"/>
                    <a:pt x="1154" y="56"/>
                    <a:pt x="1106" y="25"/>
                  </a:cubicBezTo>
                  <a:cubicBezTo>
                    <a:pt x="1091" y="9"/>
                    <a:pt x="1067" y="1"/>
                    <a:pt x="10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5"/>
            <p:cNvSpPr/>
            <p:nvPr/>
          </p:nvSpPr>
          <p:spPr>
            <a:xfrm>
              <a:off x="6777896" y="2806471"/>
              <a:ext cx="42221" cy="253363"/>
            </a:xfrm>
            <a:custGeom>
              <a:avLst/>
              <a:gdLst/>
              <a:ahLst/>
              <a:cxnLst/>
              <a:rect l="l" t="t" r="r" b="b"/>
              <a:pathLst>
                <a:path w="1122" h="6733" extrusionOk="0">
                  <a:moveTo>
                    <a:pt x="854" y="1"/>
                  </a:moveTo>
                  <a:cubicBezTo>
                    <a:pt x="807" y="1"/>
                    <a:pt x="772" y="31"/>
                    <a:pt x="759" y="84"/>
                  </a:cubicBezTo>
                  <a:cubicBezTo>
                    <a:pt x="1" y="2768"/>
                    <a:pt x="48" y="4932"/>
                    <a:pt x="917" y="6685"/>
                  </a:cubicBezTo>
                  <a:cubicBezTo>
                    <a:pt x="932" y="6716"/>
                    <a:pt x="964" y="6732"/>
                    <a:pt x="1011" y="6732"/>
                  </a:cubicBezTo>
                  <a:cubicBezTo>
                    <a:pt x="1011" y="6732"/>
                    <a:pt x="1027" y="6732"/>
                    <a:pt x="1043" y="6716"/>
                  </a:cubicBezTo>
                  <a:cubicBezTo>
                    <a:pt x="1090" y="6701"/>
                    <a:pt x="1122" y="6638"/>
                    <a:pt x="1090" y="6590"/>
                  </a:cubicBezTo>
                  <a:cubicBezTo>
                    <a:pt x="253" y="4900"/>
                    <a:pt x="190" y="2784"/>
                    <a:pt x="948" y="131"/>
                  </a:cubicBezTo>
                  <a:cubicBezTo>
                    <a:pt x="964" y="84"/>
                    <a:pt x="932" y="21"/>
                    <a:pt x="885" y="5"/>
                  </a:cubicBezTo>
                  <a:cubicBezTo>
                    <a:pt x="874" y="2"/>
                    <a:pt x="864" y="1"/>
                    <a:pt x="8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5"/>
            <p:cNvSpPr/>
            <p:nvPr/>
          </p:nvSpPr>
          <p:spPr>
            <a:xfrm>
              <a:off x="6875354" y="2923685"/>
              <a:ext cx="32738" cy="202111"/>
            </a:xfrm>
            <a:custGeom>
              <a:avLst/>
              <a:gdLst/>
              <a:ahLst/>
              <a:cxnLst/>
              <a:rect l="l" t="t" r="r" b="b"/>
              <a:pathLst>
                <a:path w="870" h="5371" extrusionOk="0">
                  <a:moveTo>
                    <a:pt x="159" y="1"/>
                  </a:moveTo>
                  <a:cubicBezTo>
                    <a:pt x="111" y="1"/>
                    <a:pt x="64" y="48"/>
                    <a:pt x="64" y="111"/>
                  </a:cubicBezTo>
                  <a:cubicBezTo>
                    <a:pt x="1" y="1912"/>
                    <a:pt x="1" y="3791"/>
                    <a:pt x="664" y="5307"/>
                  </a:cubicBezTo>
                  <a:cubicBezTo>
                    <a:pt x="680" y="5339"/>
                    <a:pt x="727" y="5370"/>
                    <a:pt x="759" y="5370"/>
                  </a:cubicBezTo>
                  <a:cubicBezTo>
                    <a:pt x="774" y="5370"/>
                    <a:pt x="790" y="5370"/>
                    <a:pt x="806" y="5354"/>
                  </a:cubicBezTo>
                  <a:cubicBezTo>
                    <a:pt x="853" y="5339"/>
                    <a:pt x="869" y="5275"/>
                    <a:pt x="853" y="5228"/>
                  </a:cubicBezTo>
                  <a:cubicBezTo>
                    <a:pt x="206" y="3744"/>
                    <a:pt x="206" y="1880"/>
                    <a:pt x="253" y="111"/>
                  </a:cubicBezTo>
                  <a:cubicBezTo>
                    <a:pt x="253" y="48"/>
                    <a:pt x="222" y="17"/>
                    <a:pt x="1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5"/>
            <p:cNvSpPr/>
            <p:nvPr/>
          </p:nvSpPr>
          <p:spPr>
            <a:xfrm>
              <a:off x="6960923" y="3088914"/>
              <a:ext cx="24986" cy="104611"/>
            </a:xfrm>
            <a:custGeom>
              <a:avLst/>
              <a:gdLst/>
              <a:ahLst/>
              <a:cxnLst/>
              <a:rect l="l" t="t" r="r" b="b"/>
              <a:pathLst>
                <a:path w="664" h="2780" extrusionOk="0">
                  <a:moveTo>
                    <a:pt x="111" y="0"/>
                  </a:moveTo>
                  <a:cubicBezTo>
                    <a:pt x="48" y="0"/>
                    <a:pt x="1" y="47"/>
                    <a:pt x="1" y="95"/>
                  </a:cubicBezTo>
                  <a:cubicBezTo>
                    <a:pt x="1" y="995"/>
                    <a:pt x="159" y="1879"/>
                    <a:pt x="459" y="2716"/>
                  </a:cubicBezTo>
                  <a:cubicBezTo>
                    <a:pt x="475" y="2764"/>
                    <a:pt x="506" y="2780"/>
                    <a:pt x="553" y="2780"/>
                  </a:cubicBezTo>
                  <a:lnTo>
                    <a:pt x="585" y="2780"/>
                  </a:lnTo>
                  <a:cubicBezTo>
                    <a:pt x="632" y="2748"/>
                    <a:pt x="664" y="2701"/>
                    <a:pt x="648" y="2653"/>
                  </a:cubicBezTo>
                  <a:cubicBezTo>
                    <a:pt x="348" y="1832"/>
                    <a:pt x="206" y="963"/>
                    <a:pt x="206" y="95"/>
                  </a:cubicBezTo>
                  <a:cubicBezTo>
                    <a:pt x="206" y="47"/>
                    <a:pt x="159" y="0"/>
                    <a:pt x="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5"/>
            <p:cNvSpPr/>
            <p:nvPr/>
          </p:nvSpPr>
          <p:spPr>
            <a:xfrm>
              <a:off x="7051834" y="3207520"/>
              <a:ext cx="51177" cy="68599"/>
            </a:xfrm>
            <a:custGeom>
              <a:avLst/>
              <a:gdLst/>
              <a:ahLst/>
              <a:cxnLst/>
              <a:rect l="l" t="t" r="r" b="b"/>
              <a:pathLst>
                <a:path w="1360" h="1823" extrusionOk="0">
                  <a:moveTo>
                    <a:pt x="102" y="1"/>
                  </a:moveTo>
                  <a:cubicBezTo>
                    <a:pt x="89" y="1"/>
                    <a:pt x="76" y="3"/>
                    <a:pt x="64" y="7"/>
                  </a:cubicBezTo>
                  <a:cubicBezTo>
                    <a:pt x="17" y="38"/>
                    <a:pt x="1" y="101"/>
                    <a:pt x="33" y="149"/>
                  </a:cubicBezTo>
                  <a:cubicBezTo>
                    <a:pt x="348" y="749"/>
                    <a:pt x="727" y="1286"/>
                    <a:pt x="1185" y="1791"/>
                  </a:cubicBezTo>
                  <a:cubicBezTo>
                    <a:pt x="1201" y="1807"/>
                    <a:pt x="1217" y="1823"/>
                    <a:pt x="1249" y="1823"/>
                  </a:cubicBezTo>
                  <a:cubicBezTo>
                    <a:pt x="1280" y="1823"/>
                    <a:pt x="1296" y="1807"/>
                    <a:pt x="1328" y="1791"/>
                  </a:cubicBezTo>
                  <a:cubicBezTo>
                    <a:pt x="1359" y="1760"/>
                    <a:pt x="1359" y="1696"/>
                    <a:pt x="1328" y="1649"/>
                  </a:cubicBezTo>
                  <a:cubicBezTo>
                    <a:pt x="885" y="1175"/>
                    <a:pt x="506" y="638"/>
                    <a:pt x="206" y="54"/>
                  </a:cubicBezTo>
                  <a:cubicBezTo>
                    <a:pt x="183" y="18"/>
                    <a:pt x="141" y="1"/>
                    <a:pt x="102" y="1"/>
                  </a:cubicBezTo>
                  <a:close/>
                </a:path>
              </a:pathLst>
            </a:custGeom>
            <a:solidFill>
              <a:srgbClr val="008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5"/>
            <p:cNvSpPr/>
            <p:nvPr/>
          </p:nvSpPr>
          <p:spPr>
            <a:xfrm>
              <a:off x="7096424" y="3231753"/>
              <a:ext cx="68186" cy="10499"/>
            </a:xfrm>
            <a:custGeom>
              <a:avLst/>
              <a:gdLst/>
              <a:ahLst/>
              <a:cxnLst/>
              <a:rect l="l" t="t" r="r" b="b"/>
              <a:pathLst>
                <a:path w="1812" h="279" extrusionOk="0">
                  <a:moveTo>
                    <a:pt x="1113" y="0"/>
                  </a:moveTo>
                  <a:cubicBezTo>
                    <a:pt x="770" y="0"/>
                    <a:pt x="429" y="28"/>
                    <a:pt x="95" y="89"/>
                  </a:cubicBezTo>
                  <a:cubicBezTo>
                    <a:pt x="32" y="89"/>
                    <a:pt x="0" y="136"/>
                    <a:pt x="16" y="200"/>
                  </a:cubicBezTo>
                  <a:cubicBezTo>
                    <a:pt x="16" y="247"/>
                    <a:pt x="64" y="279"/>
                    <a:pt x="111" y="279"/>
                  </a:cubicBezTo>
                  <a:lnTo>
                    <a:pt x="127" y="279"/>
                  </a:lnTo>
                  <a:cubicBezTo>
                    <a:pt x="472" y="225"/>
                    <a:pt x="825" y="200"/>
                    <a:pt x="1180" y="200"/>
                  </a:cubicBezTo>
                  <a:cubicBezTo>
                    <a:pt x="1344" y="200"/>
                    <a:pt x="1509" y="205"/>
                    <a:pt x="1674" y="215"/>
                  </a:cubicBezTo>
                  <a:cubicBezTo>
                    <a:pt x="1679" y="216"/>
                    <a:pt x="1684" y="216"/>
                    <a:pt x="1688" y="216"/>
                  </a:cubicBezTo>
                  <a:cubicBezTo>
                    <a:pt x="1802" y="216"/>
                    <a:pt x="1812" y="26"/>
                    <a:pt x="1690" y="26"/>
                  </a:cubicBezTo>
                  <a:cubicBezTo>
                    <a:pt x="1498" y="9"/>
                    <a:pt x="1305" y="0"/>
                    <a:pt x="1113" y="0"/>
                  </a:cubicBezTo>
                  <a:close/>
                </a:path>
              </a:pathLst>
            </a:custGeom>
            <a:solidFill>
              <a:srgbClr val="008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5"/>
            <p:cNvSpPr/>
            <p:nvPr/>
          </p:nvSpPr>
          <p:spPr>
            <a:xfrm>
              <a:off x="6968072" y="3097794"/>
              <a:ext cx="76690" cy="55316"/>
            </a:xfrm>
            <a:custGeom>
              <a:avLst/>
              <a:gdLst/>
              <a:ahLst/>
              <a:cxnLst/>
              <a:rect l="l" t="t" r="r" b="b"/>
              <a:pathLst>
                <a:path w="2038" h="1470" extrusionOk="0">
                  <a:moveTo>
                    <a:pt x="111" y="1"/>
                  </a:moveTo>
                  <a:cubicBezTo>
                    <a:pt x="81" y="1"/>
                    <a:pt x="53" y="22"/>
                    <a:pt x="32" y="64"/>
                  </a:cubicBezTo>
                  <a:cubicBezTo>
                    <a:pt x="0" y="112"/>
                    <a:pt x="32" y="159"/>
                    <a:pt x="79" y="191"/>
                  </a:cubicBezTo>
                  <a:cubicBezTo>
                    <a:pt x="727" y="522"/>
                    <a:pt x="1327" y="933"/>
                    <a:pt x="1864" y="1438"/>
                  </a:cubicBezTo>
                  <a:cubicBezTo>
                    <a:pt x="1880" y="1454"/>
                    <a:pt x="1911" y="1470"/>
                    <a:pt x="1943" y="1470"/>
                  </a:cubicBezTo>
                  <a:cubicBezTo>
                    <a:pt x="1959" y="1470"/>
                    <a:pt x="1990" y="1454"/>
                    <a:pt x="2006" y="1438"/>
                  </a:cubicBezTo>
                  <a:cubicBezTo>
                    <a:pt x="2037" y="1407"/>
                    <a:pt x="2037" y="1343"/>
                    <a:pt x="2006" y="1296"/>
                  </a:cubicBezTo>
                  <a:cubicBezTo>
                    <a:pt x="1453" y="791"/>
                    <a:pt x="837" y="348"/>
                    <a:pt x="158" y="17"/>
                  </a:cubicBezTo>
                  <a:cubicBezTo>
                    <a:pt x="142" y="6"/>
                    <a:pt x="127" y="1"/>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5"/>
            <p:cNvSpPr/>
            <p:nvPr/>
          </p:nvSpPr>
          <p:spPr>
            <a:xfrm>
              <a:off x="6877123" y="2923798"/>
              <a:ext cx="120679" cy="80152"/>
            </a:xfrm>
            <a:custGeom>
              <a:avLst/>
              <a:gdLst/>
              <a:ahLst/>
              <a:cxnLst/>
              <a:rect l="l" t="t" r="r" b="b"/>
              <a:pathLst>
                <a:path w="3207" h="2130" extrusionOk="0">
                  <a:moveTo>
                    <a:pt x="101" y="1"/>
                  </a:moveTo>
                  <a:cubicBezTo>
                    <a:pt x="64" y="1"/>
                    <a:pt x="28" y="27"/>
                    <a:pt x="17" y="61"/>
                  </a:cubicBezTo>
                  <a:cubicBezTo>
                    <a:pt x="1" y="108"/>
                    <a:pt x="17" y="172"/>
                    <a:pt x="64" y="187"/>
                  </a:cubicBezTo>
                  <a:cubicBezTo>
                    <a:pt x="1091" y="630"/>
                    <a:pt x="2275" y="1467"/>
                    <a:pt x="3049" y="2114"/>
                  </a:cubicBezTo>
                  <a:cubicBezTo>
                    <a:pt x="3065" y="2130"/>
                    <a:pt x="3081" y="2130"/>
                    <a:pt x="3112" y="2130"/>
                  </a:cubicBezTo>
                  <a:cubicBezTo>
                    <a:pt x="3128" y="2130"/>
                    <a:pt x="3159" y="2114"/>
                    <a:pt x="3175" y="2098"/>
                  </a:cubicBezTo>
                  <a:cubicBezTo>
                    <a:pt x="3207" y="2051"/>
                    <a:pt x="3207" y="1988"/>
                    <a:pt x="3175" y="1956"/>
                  </a:cubicBezTo>
                  <a:cubicBezTo>
                    <a:pt x="2401" y="1309"/>
                    <a:pt x="1201" y="456"/>
                    <a:pt x="143" y="14"/>
                  </a:cubicBezTo>
                  <a:cubicBezTo>
                    <a:pt x="130" y="5"/>
                    <a:pt x="115" y="1"/>
                    <a:pt x="1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5"/>
            <p:cNvSpPr/>
            <p:nvPr/>
          </p:nvSpPr>
          <p:spPr>
            <a:xfrm>
              <a:off x="6799871" y="2804250"/>
              <a:ext cx="103445" cy="60057"/>
            </a:xfrm>
            <a:custGeom>
              <a:avLst/>
              <a:gdLst/>
              <a:ahLst/>
              <a:cxnLst/>
              <a:rect l="l" t="t" r="r" b="b"/>
              <a:pathLst>
                <a:path w="2749" h="1596" extrusionOk="0">
                  <a:moveTo>
                    <a:pt x="96" y="1"/>
                  </a:moveTo>
                  <a:cubicBezTo>
                    <a:pt x="48" y="1"/>
                    <a:pt x="1" y="32"/>
                    <a:pt x="1" y="95"/>
                  </a:cubicBezTo>
                  <a:cubicBezTo>
                    <a:pt x="1" y="143"/>
                    <a:pt x="33" y="190"/>
                    <a:pt x="96" y="190"/>
                  </a:cubicBezTo>
                  <a:cubicBezTo>
                    <a:pt x="1027" y="222"/>
                    <a:pt x="1833" y="869"/>
                    <a:pt x="2591" y="1580"/>
                  </a:cubicBezTo>
                  <a:cubicBezTo>
                    <a:pt x="2607" y="1596"/>
                    <a:pt x="2623" y="1596"/>
                    <a:pt x="2654" y="1596"/>
                  </a:cubicBezTo>
                  <a:cubicBezTo>
                    <a:pt x="2686" y="1596"/>
                    <a:pt x="2701" y="1580"/>
                    <a:pt x="2717" y="1564"/>
                  </a:cubicBezTo>
                  <a:cubicBezTo>
                    <a:pt x="2749" y="1532"/>
                    <a:pt x="2749" y="1469"/>
                    <a:pt x="2717" y="1422"/>
                  </a:cubicBezTo>
                  <a:cubicBezTo>
                    <a:pt x="1943" y="695"/>
                    <a:pt x="1091" y="16"/>
                    <a:pt x="96" y="1"/>
                  </a:cubicBezTo>
                  <a:close/>
                </a:path>
              </a:pathLst>
            </a:custGeom>
            <a:solidFill>
              <a:srgbClr val="008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5"/>
            <p:cNvSpPr/>
            <p:nvPr/>
          </p:nvSpPr>
          <p:spPr>
            <a:xfrm>
              <a:off x="6740455" y="2748033"/>
              <a:ext cx="98703" cy="22992"/>
            </a:xfrm>
            <a:custGeom>
              <a:avLst/>
              <a:gdLst/>
              <a:ahLst/>
              <a:cxnLst/>
              <a:rect l="l" t="t" r="r" b="b"/>
              <a:pathLst>
                <a:path w="2623" h="611" extrusionOk="0">
                  <a:moveTo>
                    <a:pt x="1503" y="0"/>
                  </a:moveTo>
                  <a:cubicBezTo>
                    <a:pt x="954" y="0"/>
                    <a:pt x="408" y="87"/>
                    <a:pt x="48" y="436"/>
                  </a:cubicBezTo>
                  <a:cubicBezTo>
                    <a:pt x="1" y="468"/>
                    <a:pt x="1" y="531"/>
                    <a:pt x="48" y="579"/>
                  </a:cubicBezTo>
                  <a:cubicBezTo>
                    <a:pt x="64" y="594"/>
                    <a:pt x="80" y="610"/>
                    <a:pt x="111" y="610"/>
                  </a:cubicBezTo>
                  <a:cubicBezTo>
                    <a:pt x="143" y="610"/>
                    <a:pt x="159" y="594"/>
                    <a:pt x="174" y="579"/>
                  </a:cubicBezTo>
                  <a:cubicBezTo>
                    <a:pt x="503" y="271"/>
                    <a:pt x="1018" y="198"/>
                    <a:pt x="1536" y="198"/>
                  </a:cubicBezTo>
                  <a:cubicBezTo>
                    <a:pt x="1788" y="198"/>
                    <a:pt x="2042" y="216"/>
                    <a:pt x="2275" y="231"/>
                  </a:cubicBezTo>
                  <a:lnTo>
                    <a:pt x="2512" y="247"/>
                  </a:lnTo>
                  <a:cubicBezTo>
                    <a:pt x="2575" y="247"/>
                    <a:pt x="2622" y="215"/>
                    <a:pt x="2622" y="152"/>
                  </a:cubicBezTo>
                  <a:cubicBezTo>
                    <a:pt x="2622" y="105"/>
                    <a:pt x="2591" y="57"/>
                    <a:pt x="2528" y="57"/>
                  </a:cubicBezTo>
                  <a:lnTo>
                    <a:pt x="2291" y="42"/>
                  </a:lnTo>
                  <a:cubicBezTo>
                    <a:pt x="2041" y="21"/>
                    <a:pt x="1772" y="0"/>
                    <a:pt x="15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5"/>
            <p:cNvSpPr/>
            <p:nvPr/>
          </p:nvSpPr>
          <p:spPr>
            <a:xfrm>
              <a:off x="5821368" y="2760714"/>
              <a:ext cx="540028" cy="346234"/>
            </a:xfrm>
            <a:custGeom>
              <a:avLst/>
              <a:gdLst/>
              <a:ahLst/>
              <a:cxnLst/>
              <a:rect l="l" t="t" r="r" b="b"/>
              <a:pathLst>
                <a:path w="14351" h="9201" extrusionOk="0">
                  <a:moveTo>
                    <a:pt x="9004" y="1"/>
                  </a:moveTo>
                  <a:cubicBezTo>
                    <a:pt x="7785" y="1"/>
                    <a:pt x="6640" y="590"/>
                    <a:pt x="6201" y="1931"/>
                  </a:cubicBezTo>
                  <a:cubicBezTo>
                    <a:pt x="6154" y="3700"/>
                    <a:pt x="4748" y="4348"/>
                    <a:pt x="3232" y="4916"/>
                  </a:cubicBezTo>
                  <a:cubicBezTo>
                    <a:pt x="1393" y="5486"/>
                    <a:pt x="0" y="9200"/>
                    <a:pt x="967" y="9200"/>
                  </a:cubicBezTo>
                  <a:cubicBezTo>
                    <a:pt x="1287" y="9200"/>
                    <a:pt x="1866" y="8792"/>
                    <a:pt x="2774" y="7727"/>
                  </a:cubicBezTo>
                  <a:cubicBezTo>
                    <a:pt x="3265" y="7127"/>
                    <a:pt x="3750" y="6924"/>
                    <a:pt x="4242" y="6924"/>
                  </a:cubicBezTo>
                  <a:cubicBezTo>
                    <a:pt x="5109" y="6924"/>
                    <a:pt x="5997" y="7557"/>
                    <a:pt x="6975" y="7759"/>
                  </a:cubicBezTo>
                  <a:cubicBezTo>
                    <a:pt x="8704" y="7759"/>
                    <a:pt x="9952" y="5351"/>
                    <a:pt x="11499" y="5351"/>
                  </a:cubicBezTo>
                  <a:cubicBezTo>
                    <a:pt x="11972" y="5351"/>
                    <a:pt x="12472" y="5576"/>
                    <a:pt x="13024" y="6164"/>
                  </a:cubicBezTo>
                  <a:cubicBezTo>
                    <a:pt x="13055" y="6165"/>
                    <a:pt x="13089" y="6166"/>
                    <a:pt x="13125" y="6166"/>
                  </a:cubicBezTo>
                  <a:cubicBezTo>
                    <a:pt x="13411" y="6166"/>
                    <a:pt x="13831" y="6116"/>
                    <a:pt x="14350" y="6116"/>
                  </a:cubicBezTo>
                  <a:cubicBezTo>
                    <a:pt x="13560" y="4379"/>
                    <a:pt x="13308" y="3116"/>
                    <a:pt x="12281" y="1647"/>
                  </a:cubicBezTo>
                  <a:cubicBezTo>
                    <a:pt x="11550" y="606"/>
                    <a:pt x="10239" y="1"/>
                    <a:pt x="9004" y="1"/>
                  </a:cubicBezTo>
                  <a:close/>
                </a:path>
              </a:pathLst>
            </a:custGeom>
            <a:solidFill>
              <a:srgbClr val="00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5"/>
            <p:cNvSpPr/>
            <p:nvPr/>
          </p:nvSpPr>
          <p:spPr>
            <a:xfrm>
              <a:off x="5847295" y="2821635"/>
              <a:ext cx="515155" cy="261378"/>
            </a:xfrm>
            <a:custGeom>
              <a:avLst/>
              <a:gdLst/>
              <a:ahLst/>
              <a:cxnLst/>
              <a:rect l="l" t="t" r="r" b="b"/>
              <a:pathLst>
                <a:path w="13690" h="6946" extrusionOk="0">
                  <a:moveTo>
                    <a:pt x="9662" y="1"/>
                  </a:moveTo>
                  <a:cubicBezTo>
                    <a:pt x="8914" y="1"/>
                    <a:pt x="7890" y="388"/>
                    <a:pt x="6918" y="2018"/>
                  </a:cubicBezTo>
                  <a:cubicBezTo>
                    <a:pt x="6649" y="2476"/>
                    <a:pt x="6207" y="2808"/>
                    <a:pt x="5702" y="2965"/>
                  </a:cubicBezTo>
                  <a:cubicBezTo>
                    <a:pt x="5338" y="3060"/>
                    <a:pt x="4959" y="3171"/>
                    <a:pt x="4580" y="3250"/>
                  </a:cubicBezTo>
                  <a:cubicBezTo>
                    <a:pt x="2559" y="3755"/>
                    <a:pt x="459" y="4276"/>
                    <a:pt x="16" y="6835"/>
                  </a:cubicBezTo>
                  <a:cubicBezTo>
                    <a:pt x="1" y="6882"/>
                    <a:pt x="32" y="6929"/>
                    <a:pt x="95" y="6945"/>
                  </a:cubicBezTo>
                  <a:lnTo>
                    <a:pt x="111" y="6945"/>
                  </a:lnTo>
                  <a:cubicBezTo>
                    <a:pt x="158" y="6945"/>
                    <a:pt x="206" y="6914"/>
                    <a:pt x="206" y="6866"/>
                  </a:cubicBezTo>
                  <a:cubicBezTo>
                    <a:pt x="632" y="4450"/>
                    <a:pt x="2654" y="3945"/>
                    <a:pt x="4628" y="3439"/>
                  </a:cubicBezTo>
                  <a:cubicBezTo>
                    <a:pt x="5007" y="3345"/>
                    <a:pt x="5386" y="3266"/>
                    <a:pt x="5765" y="3155"/>
                  </a:cubicBezTo>
                  <a:cubicBezTo>
                    <a:pt x="6318" y="2981"/>
                    <a:pt x="6791" y="2618"/>
                    <a:pt x="7076" y="2113"/>
                  </a:cubicBezTo>
                  <a:cubicBezTo>
                    <a:pt x="7838" y="867"/>
                    <a:pt x="8723" y="206"/>
                    <a:pt x="9654" y="206"/>
                  </a:cubicBezTo>
                  <a:cubicBezTo>
                    <a:pt x="9726" y="206"/>
                    <a:pt x="9798" y="210"/>
                    <a:pt x="9871" y="218"/>
                  </a:cubicBezTo>
                  <a:cubicBezTo>
                    <a:pt x="11245" y="344"/>
                    <a:pt x="12666" y="1955"/>
                    <a:pt x="13472" y="4292"/>
                  </a:cubicBezTo>
                  <a:cubicBezTo>
                    <a:pt x="13484" y="4348"/>
                    <a:pt x="13523" y="4372"/>
                    <a:pt x="13564" y="4372"/>
                  </a:cubicBezTo>
                  <a:cubicBezTo>
                    <a:pt x="13626" y="4372"/>
                    <a:pt x="13690" y="4315"/>
                    <a:pt x="13661" y="4229"/>
                  </a:cubicBezTo>
                  <a:cubicBezTo>
                    <a:pt x="12808" y="1797"/>
                    <a:pt x="11355" y="170"/>
                    <a:pt x="9887" y="12"/>
                  </a:cubicBezTo>
                  <a:cubicBezTo>
                    <a:pt x="9815" y="5"/>
                    <a:pt x="9740" y="1"/>
                    <a:pt x="96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5"/>
            <p:cNvSpPr/>
            <p:nvPr/>
          </p:nvSpPr>
          <p:spPr>
            <a:xfrm>
              <a:off x="6218128" y="2891173"/>
              <a:ext cx="101037" cy="47414"/>
            </a:xfrm>
            <a:custGeom>
              <a:avLst/>
              <a:gdLst/>
              <a:ahLst/>
              <a:cxnLst/>
              <a:rect l="l" t="t" r="r" b="b"/>
              <a:pathLst>
                <a:path w="2685" h="1260" extrusionOk="0">
                  <a:moveTo>
                    <a:pt x="1985" y="1"/>
                  </a:moveTo>
                  <a:cubicBezTo>
                    <a:pt x="1250" y="1"/>
                    <a:pt x="619" y="514"/>
                    <a:pt x="47" y="1086"/>
                  </a:cubicBezTo>
                  <a:cubicBezTo>
                    <a:pt x="0" y="1117"/>
                    <a:pt x="0" y="1181"/>
                    <a:pt x="47" y="1228"/>
                  </a:cubicBezTo>
                  <a:cubicBezTo>
                    <a:pt x="63" y="1244"/>
                    <a:pt x="79" y="1260"/>
                    <a:pt x="111" y="1260"/>
                  </a:cubicBezTo>
                  <a:cubicBezTo>
                    <a:pt x="142" y="1260"/>
                    <a:pt x="158" y="1244"/>
                    <a:pt x="174" y="1228"/>
                  </a:cubicBezTo>
                  <a:cubicBezTo>
                    <a:pt x="726" y="676"/>
                    <a:pt x="1319" y="193"/>
                    <a:pt x="1991" y="193"/>
                  </a:cubicBezTo>
                  <a:cubicBezTo>
                    <a:pt x="2164" y="193"/>
                    <a:pt x="2342" y="225"/>
                    <a:pt x="2527" y="296"/>
                  </a:cubicBezTo>
                  <a:cubicBezTo>
                    <a:pt x="2545" y="305"/>
                    <a:pt x="2561" y="309"/>
                    <a:pt x="2576" y="309"/>
                  </a:cubicBezTo>
                  <a:cubicBezTo>
                    <a:pt x="2615" y="309"/>
                    <a:pt x="2646" y="283"/>
                    <a:pt x="2669" y="249"/>
                  </a:cubicBezTo>
                  <a:cubicBezTo>
                    <a:pt x="2685" y="202"/>
                    <a:pt x="2653" y="138"/>
                    <a:pt x="2606" y="123"/>
                  </a:cubicBezTo>
                  <a:cubicBezTo>
                    <a:pt x="2391" y="39"/>
                    <a:pt x="2184" y="1"/>
                    <a:pt x="19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5"/>
            <p:cNvSpPr/>
            <p:nvPr/>
          </p:nvSpPr>
          <p:spPr>
            <a:xfrm>
              <a:off x="6166990" y="2835031"/>
              <a:ext cx="95392" cy="91065"/>
            </a:xfrm>
            <a:custGeom>
              <a:avLst/>
              <a:gdLst/>
              <a:ahLst/>
              <a:cxnLst/>
              <a:rect l="l" t="t" r="r" b="b"/>
              <a:pathLst>
                <a:path w="2535" h="2420" extrusionOk="0">
                  <a:moveTo>
                    <a:pt x="2398" y="0"/>
                  </a:moveTo>
                  <a:cubicBezTo>
                    <a:pt x="2389" y="0"/>
                    <a:pt x="2380" y="1"/>
                    <a:pt x="2370" y="4"/>
                  </a:cubicBezTo>
                  <a:cubicBezTo>
                    <a:pt x="1012" y="256"/>
                    <a:pt x="269" y="1694"/>
                    <a:pt x="17" y="2294"/>
                  </a:cubicBezTo>
                  <a:cubicBezTo>
                    <a:pt x="1" y="2341"/>
                    <a:pt x="33" y="2404"/>
                    <a:pt x="80" y="2420"/>
                  </a:cubicBezTo>
                  <a:lnTo>
                    <a:pt x="111" y="2420"/>
                  </a:lnTo>
                  <a:cubicBezTo>
                    <a:pt x="159" y="2420"/>
                    <a:pt x="190" y="2404"/>
                    <a:pt x="206" y="2373"/>
                  </a:cubicBezTo>
                  <a:cubicBezTo>
                    <a:pt x="443" y="1788"/>
                    <a:pt x="1138" y="430"/>
                    <a:pt x="2417" y="193"/>
                  </a:cubicBezTo>
                  <a:cubicBezTo>
                    <a:pt x="2535" y="179"/>
                    <a:pt x="2516" y="0"/>
                    <a:pt x="23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5"/>
            <p:cNvSpPr/>
            <p:nvPr/>
          </p:nvSpPr>
          <p:spPr>
            <a:xfrm>
              <a:off x="6094517" y="2879019"/>
              <a:ext cx="32136" cy="118986"/>
            </a:xfrm>
            <a:custGeom>
              <a:avLst/>
              <a:gdLst/>
              <a:ahLst/>
              <a:cxnLst/>
              <a:rect l="l" t="t" r="r" b="b"/>
              <a:pathLst>
                <a:path w="854" h="3162" extrusionOk="0">
                  <a:moveTo>
                    <a:pt x="719" y="0"/>
                  </a:moveTo>
                  <a:cubicBezTo>
                    <a:pt x="711" y="0"/>
                    <a:pt x="703" y="1"/>
                    <a:pt x="695" y="3"/>
                  </a:cubicBezTo>
                  <a:cubicBezTo>
                    <a:pt x="648" y="3"/>
                    <a:pt x="600" y="51"/>
                    <a:pt x="616" y="98"/>
                  </a:cubicBezTo>
                  <a:cubicBezTo>
                    <a:pt x="648" y="809"/>
                    <a:pt x="632" y="2135"/>
                    <a:pt x="32" y="3004"/>
                  </a:cubicBezTo>
                  <a:cubicBezTo>
                    <a:pt x="0" y="3051"/>
                    <a:pt x="16" y="3114"/>
                    <a:pt x="63" y="3146"/>
                  </a:cubicBezTo>
                  <a:cubicBezTo>
                    <a:pt x="79" y="3162"/>
                    <a:pt x="95" y="3162"/>
                    <a:pt x="111" y="3162"/>
                  </a:cubicBezTo>
                  <a:cubicBezTo>
                    <a:pt x="142" y="3162"/>
                    <a:pt x="174" y="3146"/>
                    <a:pt x="206" y="3114"/>
                  </a:cubicBezTo>
                  <a:cubicBezTo>
                    <a:pt x="806" y="2246"/>
                    <a:pt x="853" y="983"/>
                    <a:pt x="806" y="98"/>
                  </a:cubicBezTo>
                  <a:cubicBezTo>
                    <a:pt x="806" y="43"/>
                    <a:pt x="770" y="0"/>
                    <a:pt x="7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5"/>
            <p:cNvSpPr/>
            <p:nvPr/>
          </p:nvSpPr>
          <p:spPr>
            <a:xfrm>
              <a:off x="6015458" y="2937570"/>
              <a:ext cx="42861" cy="63407"/>
            </a:xfrm>
            <a:custGeom>
              <a:avLst/>
              <a:gdLst/>
              <a:ahLst/>
              <a:cxnLst/>
              <a:rect l="l" t="t" r="r" b="b"/>
              <a:pathLst>
                <a:path w="1139" h="1685" extrusionOk="0">
                  <a:moveTo>
                    <a:pt x="1010" y="0"/>
                  </a:moveTo>
                  <a:cubicBezTo>
                    <a:pt x="981" y="0"/>
                    <a:pt x="952" y="13"/>
                    <a:pt x="933" y="42"/>
                  </a:cubicBezTo>
                  <a:cubicBezTo>
                    <a:pt x="680" y="564"/>
                    <a:pt x="380" y="1053"/>
                    <a:pt x="48" y="1527"/>
                  </a:cubicBezTo>
                  <a:cubicBezTo>
                    <a:pt x="1" y="1574"/>
                    <a:pt x="17" y="1637"/>
                    <a:pt x="64" y="1669"/>
                  </a:cubicBezTo>
                  <a:cubicBezTo>
                    <a:pt x="80" y="1669"/>
                    <a:pt x="96" y="1685"/>
                    <a:pt x="127" y="1685"/>
                  </a:cubicBezTo>
                  <a:cubicBezTo>
                    <a:pt x="159" y="1685"/>
                    <a:pt x="175" y="1669"/>
                    <a:pt x="206" y="1637"/>
                  </a:cubicBezTo>
                  <a:cubicBezTo>
                    <a:pt x="538" y="1164"/>
                    <a:pt x="838" y="658"/>
                    <a:pt x="1106" y="137"/>
                  </a:cubicBezTo>
                  <a:cubicBezTo>
                    <a:pt x="1139" y="61"/>
                    <a:pt x="1074" y="0"/>
                    <a:pt x="10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5"/>
            <p:cNvSpPr/>
            <p:nvPr/>
          </p:nvSpPr>
          <p:spPr>
            <a:xfrm>
              <a:off x="5926315" y="2955707"/>
              <a:ext cx="55166" cy="68035"/>
            </a:xfrm>
            <a:custGeom>
              <a:avLst/>
              <a:gdLst/>
              <a:ahLst/>
              <a:cxnLst/>
              <a:rect l="l" t="t" r="r" b="b"/>
              <a:pathLst>
                <a:path w="1466" h="1808" extrusionOk="0">
                  <a:moveTo>
                    <a:pt x="1318" y="1"/>
                  </a:moveTo>
                  <a:cubicBezTo>
                    <a:pt x="1293" y="1"/>
                    <a:pt x="1268" y="11"/>
                    <a:pt x="1249" y="34"/>
                  </a:cubicBezTo>
                  <a:cubicBezTo>
                    <a:pt x="1122" y="192"/>
                    <a:pt x="996" y="334"/>
                    <a:pt x="854" y="476"/>
                  </a:cubicBezTo>
                  <a:cubicBezTo>
                    <a:pt x="506" y="855"/>
                    <a:pt x="143" y="1234"/>
                    <a:pt x="17" y="1692"/>
                  </a:cubicBezTo>
                  <a:cubicBezTo>
                    <a:pt x="1" y="1740"/>
                    <a:pt x="33" y="1787"/>
                    <a:pt x="80" y="1803"/>
                  </a:cubicBezTo>
                  <a:lnTo>
                    <a:pt x="111" y="1803"/>
                  </a:lnTo>
                  <a:cubicBezTo>
                    <a:pt x="120" y="1806"/>
                    <a:pt x="128" y="1807"/>
                    <a:pt x="136" y="1807"/>
                  </a:cubicBezTo>
                  <a:cubicBezTo>
                    <a:pt x="175" y="1807"/>
                    <a:pt x="209" y="1779"/>
                    <a:pt x="222" y="1740"/>
                  </a:cubicBezTo>
                  <a:cubicBezTo>
                    <a:pt x="333" y="1329"/>
                    <a:pt x="680" y="966"/>
                    <a:pt x="1012" y="619"/>
                  </a:cubicBezTo>
                  <a:cubicBezTo>
                    <a:pt x="1154" y="461"/>
                    <a:pt x="1280" y="318"/>
                    <a:pt x="1406" y="161"/>
                  </a:cubicBezTo>
                  <a:cubicBezTo>
                    <a:pt x="1466" y="89"/>
                    <a:pt x="1392" y="1"/>
                    <a:pt x="1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5"/>
            <p:cNvSpPr/>
            <p:nvPr/>
          </p:nvSpPr>
          <p:spPr>
            <a:xfrm>
              <a:off x="6010717" y="2921916"/>
              <a:ext cx="44027" cy="23218"/>
            </a:xfrm>
            <a:custGeom>
              <a:avLst/>
              <a:gdLst/>
              <a:ahLst/>
              <a:cxnLst/>
              <a:rect l="l" t="t" r="r" b="b"/>
              <a:pathLst>
                <a:path w="1170" h="617" extrusionOk="0">
                  <a:moveTo>
                    <a:pt x="111" y="0"/>
                  </a:moveTo>
                  <a:cubicBezTo>
                    <a:pt x="48" y="0"/>
                    <a:pt x="0" y="48"/>
                    <a:pt x="0" y="111"/>
                  </a:cubicBezTo>
                  <a:cubicBezTo>
                    <a:pt x="0" y="158"/>
                    <a:pt x="48" y="206"/>
                    <a:pt x="111" y="206"/>
                  </a:cubicBezTo>
                  <a:cubicBezTo>
                    <a:pt x="443" y="206"/>
                    <a:pt x="759" y="348"/>
                    <a:pt x="995" y="585"/>
                  </a:cubicBezTo>
                  <a:cubicBezTo>
                    <a:pt x="1011" y="601"/>
                    <a:pt x="1027" y="616"/>
                    <a:pt x="1059" y="616"/>
                  </a:cubicBezTo>
                  <a:cubicBezTo>
                    <a:pt x="1090" y="616"/>
                    <a:pt x="1106" y="601"/>
                    <a:pt x="1138" y="585"/>
                  </a:cubicBezTo>
                  <a:cubicBezTo>
                    <a:pt x="1169" y="553"/>
                    <a:pt x="1169" y="490"/>
                    <a:pt x="1138" y="443"/>
                  </a:cubicBezTo>
                  <a:cubicBezTo>
                    <a:pt x="869" y="174"/>
                    <a:pt x="490" y="16"/>
                    <a:pt x="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5"/>
            <p:cNvSpPr/>
            <p:nvPr/>
          </p:nvSpPr>
          <p:spPr>
            <a:xfrm>
              <a:off x="6074310" y="2876837"/>
              <a:ext cx="51139" cy="17761"/>
            </a:xfrm>
            <a:custGeom>
              <a:avLst/>
              <a:gdLst/>
              <a:ahLst/>
              <a:cxnLst/>
              <a:rect l="l" t="t" r="r" b="b"/>
              <a:pathLst>
                <a:path w="1359" h="472" extrusionOk="0">
                  <a:moveTo>
                    <a:pt x="800" y="0"/>
                  </a:moveTo>
                  <a:cubicBezTo>
                    <a:pt x="541" y="0"/>
                    <a:pt x="249" y="67"/>
                    <a:pt x="48" y="314"/>
                  </a:cubicBezTo>
                  <a:cubicBezTo>
                    <a:pt x="0" y="346"/>
                    <a:pt x="16" y="409"/>
                    <a:pt x="63" y="456"/>
                  </a:cubicBezTo>
                  <a:cubicBezTo>
                    <a:pt x="79" y="456"/>
                    <a:pt x="95" y="472"/>
                    <a:pt x="111" y="472"/>
                  </a:cubicBezTo>
                  <a:cubicBezTo>
                    <a:pt x="142" y="472"/>
                    <a:pt x="174" y="456"/>
                    <a:pt x="190" y="440"/>
                  </a:cubicBezTo>
                  <a:cubicBezTo>
                    <a:pt x="350" y="245"/>
                    <a:pt x="589" y="190"/>
                    <a:pt x="805" y="190"/>
                  </a:cubicBezTo>
                  <a:cubicBezTo>
                    <a:pt x="973" y="190"/>
                    <a:pt x="1126" y="223"/>
                    <a:pt x="1216" y="251"/>
                  </a:cubicBezTo>
                  <a:cubicBezTo>
                    <a:pt x="1225" y="254"/>
                    <a:pt x="1234" y="255"/>
                    <a:pt x="1243" y="255"/>
                  </a:cubicBezTo>
                  <a:cubicBezTo>
                    <a:pt x="1285" y="255"/>
                    <a:pt x="1330" y="227"/>
                    <a:pt x="1343" y="188"/>
                  </a:cubicBezTo>
                  <a:cubicBezTo>
                    <a:pt x="1358" y="125"/>
                    <a:pt x="1327" y="77"/>
                    <a:pt x="1264" y="61"/>
                  </a:cubicBezTo>
                  <a:cubicBezTo>
                    <a:pt x="1158" y="35"/>
                    <a:pt x="988" y="0"/>
                    <a:pt x="8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5"/>
            <p:cNvSpPr/>
            <p:nvPr/>
          </p:nvSpPr>
          <p:spPr>
            <a:xfrm>
              <a:off x="6126012" y="2791193"/>
              <a:ext cx="111159" cy="41017"/>
            </a:xfrm>
            <a:custGeom>
              <a:avLst/>
              <a:gdLst/>
              <a:ahLst/>
              <a:cxnLst/>
              <a:rect l="l" t="t" r="r" b="b"/>
              <a:pathLst>
                <a:path w="2954" h="1090" extrusionOk="0">
                  <a:moveTo>
                    <a:pt x="766" y="0"/>
                  </a:moveTo>
                  <a:cubicBezTo>
                    <a:pt x="549" y="0"/>
                    <a:pt x="325" y="21"/>
                    <a:pt x="95" y="63"/>
                  </a:cubicBezTo>
                  <a:cubicBezTo>
                    <a:pt x="48" y="63"/>
                    <a:pt x="0" y="126"/>
                    <a:pt x="16" y="174"/>
                  </a:cubicBezTo>
                  <a:cubicBezTo>
                    <a:pt x="30" y="215"/>
                    <a:pt x="67" y="256"/>
                    <a:pt x="108" y="256"/>
                  </a:cubicBezTo>
                  <a:cubicBezTo>
                    <a:pt x="114" y="256"/>
                    <a:pt x="120" y="255"/>
                    <a:pt x="127" y="253"/>
                  </a:cubicBezTo>
                  <a:cubicBezTo>
                    <a:pt x="340" y="214"/>
                    <a:pt x="548" y="196"/>
                    <a:pt x="750" y="196"/>
                  </a:cubicBezTo>
                  <a:cubicBezTo>
                    <a:pt x="1545" y="196"/>
                    <a:pt x="2238" y="491"/>
                    <a:pt x="2780" y="1058"/>
                  </a:cubicBezTo>
                  <a:cubicBezTo>
                    <a:pt x="2796" y="1074"/>
                    <a:pt x="2827" y="1074"/>
                    <a:pt x="2843" y="1090"/>
                  </a:cubicBezTo>
                  <a:cubicBezTo>
                    <a:pt x="2874" y="1090"/>
                    <a:pt x="2906" y="1074"/>
                    <a:pt x="2922" y="1058"/>
                  </a:cubicBezTo>
                  <a:cubicBezTo>
                    <a:pt x="2953" y="1011"/>
                    <a:pt x="2953" y="948"/>
                    <a:pt x="2922" y="916"/>
                  </a:cubicBezTo>
                  <a:cubicBezTo>
                    <a:pt x="2344" y="314"/>
                    <a:pt x="1607"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5" name="Google Shape;1795;p35"/>
          <p:cNvGrpSpPr/>
          <p:nvPr/>
        </p:nvGrpSpPr>
        <p:grpSpPr>
          <a:xfrm>
            <a:off x="572569" y="2474355"/>
            <a:ext cx="2206656" cy="2197187"/>
            <a:chOff x="2566325" y="815950"/>
            <a:chExt cx="3296961" cy="3282814"/>
          </a:xfrm>
        </p:grpSpPr>
        <p:sp>
          <p:nvSpPr>
            <p:cNvPr id="1796" name="Google Shape;1796;p35"/>
            <p:cNvSpPr/>
            <p:nvPr/>
          </p:nvSpPr>
          <p:spPr>
            <a:xfrm>
              <a:off x="2582612" y="2534505"/>
              <a:ext cx="3280674" cy="1562162"/>
            </a:xfrm>
            <a:custGeom>
              <a:avLst/>
              <a:gdLst/>
              <a:ahLst/>
              <a:cxnLst/>
              <a:rect l="l" t="t" r="r" b="b"/>
              <a:pathLst>
                <a:path w="98704" h="47000" extrusionOk="0">
                  <a:moveTo>
                    <a:pt x="0" y="1"/>
                  </a:moveTo>
                  <a:lnTo>
                    <a:pt x="0" y="46999"/>
                  </a:lnTo>
                  <a:lnTo>
                    <a:pt x="98703" y="46999"/>
                  </a:lnTo>
                  <a:lnTo>
                    <a:pt x="98703" y="27464"/>
                  </a:lnTo>
                  <a:cubicBezTo>
                    <a:pt x="88217" y="20958"/>
                    <a:pt x="76783" y="15999"/>
                    <a:pt x="65555" y="12208"/>
                  </a:cubicBezTo>
                  <a:cubicBezTo>
                    <a:pt x="52021" y="7629"/>
                    <a:pt x="38755" y="4770"/>
                    <a:pt x="27732" y="2970"/>
                  </a:cubicBezTo>
                  <a:cubicBezTo>
                    <a:pt x="11387" y="301"/>
                    <a:pt x="0"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5"/>
            <p:cNvSpPr/>
            <p:nvPr/>
          </p:nvSpPr>
          <p:spPr>
            <a:xfrm>
              <a:off x="2566325" y="2635316"/>
              <a:ext cx="2178918" cy="1463447"/>
            </a:xfrm>
            <a:custGeom>
              <a:avLst/>
              <a:gdLst/>
              <a:ahLst/>
              <a:cxnLst/>
              <a:rect l="l" t="t" r="r" b="b"/>
              <a:pathLst>
                <a:path w="65556" h="44030" extrusionOk="0">
                  <a:moveTo>
                    <a:pt x="27748" y="0"/>
                  </a:moveTo>
                  <a:lnTo>
                    <a:pt x="1" y="32959"/>
                  </a:lnTo>
                  <a:lnTo>
                    <a:pt x="1" y="44029"/>
                  </a:lnTo>
                  <a:lnTo>
                    <a:pt x="48168" y="44029"/>
                  </a:lnTo>
                  <a:cubicBezTo>
                    <a:pt x="48168" y="44029"/>
                    <a:pt x="52716" y="27337"/>
                    <a:pt x="65555" y="9239"/>
                  </a:cubicBezTo>
                  <a:lnTo>
                    <a:pt x="65555" y="9223"/>
                  </a:lnTo>
                  <a:cubicBezTo>
                    <a:pt x="52021" y="4659"/>
                    <a:pt x="38755" y="1785"/>
                    <a:pt x="277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5"/>
            <p:cNvSpPr/>
            <p:nvPr/>
          </p:nvSpPr>
          <p:spPr>
            <a:xfrm>
              <a:off x="2582612" y="815950"/>
              <a:ext cx="2074452" cy="2402440"/>
            </a:xfrm>
            <a:custGeom>
              <a:avLst/>
              <a:gdLst/>
              <a:ahLst/>
              <a:cxnLst/>
              <a:rect l="l" t="t" r="r" b="b"/>
              <a:pathLst>
                <a:path w="62413" h="72281" extrusionOk="0">
                  <a:moveTo>
                    <a:pt x="0" y="1"/>
                  </a:moveTo>
                  <a:lnTo>
                    <a:pt x="0" y="9571"/>
                  </a:lnTo>
                  <a:lnTo>
                    <a:pt x="12792" y="28648"/>
                  </a:lnTo>
                  <a:lnTo>
                    <a:pt x="13661" y="29990"/>
                  </a:lnTo>
                  <a:lnTo>
                    <a:pt x="31032" y="56506"/>
                  </a:lnTo>
                  <a:cubicBezTo>
                    <a:pt x="31032" y="56506"/>
                    <a:pt x="40003" y="67718"/>
                    <a:pt x="42435" y="70877"/>
                  </a:cubicBezTo>
                  <a:cubicBezTo>
                    <a:pt x="43240" y="71930"/>
                    <a:pt x="43895" y="72281"/>
                    <a:pt x="44409" y="72281"/>
                  </a:cubicBezTo>
                  <a:cubicBezTo>
                    <a:pt x="45439" y="72281"/>
                    <a:pt x="45909" y="70877"/>
                    <a:pt x="45909" y="70877"/>
                  </a:cubicBezTo>
                  <a:cubicBezTo>
                    <a:pt x="46430" y="69503"/>
                    <a:pt x="44646" y="64276"/>
                    <a:pt x="43509" y="61228"/>
                  </a:cubicBezTo>
                  <a:cubicBezTo>
                    <a:pt x="43019" y="59949"/>
                    <a:pt x="43603" y="58511"/>
                    <a:pt x="44835" y="57943"/>
                  </a:cubicBezTo>
                  <a:lnTo>
                    <a:pt x="48309" y="56301"/>
                  </a:lnTo>
                  <a:cubicBezTo>
                    <a:pt x="48669" y="56129"/>
                    <a:pt x="49050" y="56047"/>
                    <a:pt x="49427" y="56047"/>
                  </a:cubicBezTo>
                  <a:cubicBezTo>
                    <a:pt x="50160" y="56047"/>
                    <a:pt x="50878" y="56359"/>
                    <a:pt x="51389" y="56932"/>
                  </a:cubicBezTo>
                  <a:lnTo>
                    <a:pt x="59775" y="66408"/>
                  </a:lnTo>
                  <a:cubicBezTo>
                    <a:pt x="60655" y="67334"/>
                    <a:pt x="61258" y="67604"/>
                    <a:pt x="61662" y="67604"/>
                  </a:cubicBezTo>
                  <a:cubicBezTo>
                    <a:pt x="62221" y="67604"/>
                    <a:pt x="62396" y="67087"/>
                    <a:pt x="62396" y="67087"/>
                  </a:cubicBezTo>
                  <a:lnTo>
                    <a:pt x="62412" y="61449"/>
                  </a:lnTo>
                  <a:cubicBezTo>
                    <a:pt x="62412" y="60107"/>
                    <a:pt x="61923" y="58812"/>
                    <a:pt x="61022" y="57817"/>
                  </a:cubicBezTo>
                  <a:cubicBezTo>
                    <a:pt x="58811" y="55369"/>
                    <a:pt x="55179" y="51784"/>
                    <a:pt x="53347" y="49999"/>
                  </a:cubicBezTo>
                  <a:cubicBezTo>
                    <a:pt x="52621" y="49305"/>
                    <a:pt x="51736" y="48799"/>
                    <a:pt x="50773" y="48546"/>
                  </a:cubicBezTo>
                  <a:cubicBezTo>
                    <a:pt x="42182" y="46304"/>
                    <a:pt x="36512" y="41929"/>
                    <a:pt x="36512" y="41929"/>
                  </a:cubicBezTo>
                  <a:cubicBezTo>
                    <a:pt x="34965" y="40082"/>
                    <a:pt x="32975" y="35849"/>
                    <a:pt x="30922" y="30764"/>
                  </a:cubicBezTo>
                  <a:cubicBezTo>
                    <a:pt x="25821" y="18083"/>
                    <a:pt x="20357" y="1"/>
                    <a:pt x="20357" y="1"/>
                  </a:cubicBezTo>
                  <a:close/>
                </a:path>
              </a:pathLst>
            </a:custGeom>
            <a:solidFill>
              <a:srgbClr val="EB9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5"/>
            <p:cNvSpPr/>
            <p:nvPr/>
          </p:nvSpPr>
          <p:spPr>
            <a:xfrm>
              <a:off x="4367846" y="2594633"/>
              <a:ext cx="288202" cy="464295"/>
            </a:xfrm>
            <a:custGeom>
              <a:avLst/>
              <a:gdLst/>
              <a:ahLst/>
              <a:cxnLst/>
              <a:rect l="l" t="t" r="r" b="b"/>
              <a:pathLst>
                <a:path w="8671" h="13969" extrusionOk="0">
                  <a:moveTo>
                    <a:pt x="113" y="0"/>
                  </a:moveTo>
                  <a:cubicBezTo>
                    <a:pt x="87" y="0"/>
                    <a:pt x="64" y="8"/>
                    <a:pt x="48" y="24"/>
                  </a:cubicBezTo>
                  <a:cubicBezTo>
                    <a:pt x="1" y="71"/>
                    <a:pt x="1" y="134"/>
                    <a:pt x="48" y="166"/>
                  </a:cubicBezTo>
                  <a:lnTo>
                    <a:pt x="5970" y="6830"/>
                  </a:lnTo>
                  <a:cubicBezTo>
                    <a:pt x="6160" y="7052"/>
                    <a:pt x="6318" y="7304"/>
                    <a:pt x="6412" y="7588"/>
                  </a:cubicBezTo>
                  <a:lnTo>
                    <a:pt x="8481" y="13890"/>
                  </a:lnTo>
                  <a:cubicBezTo>
                    <a:pt x="8497" y="13937"/>
                    <a:pt x="8528" y="13969"/>
                    <a:pt x="8576" y="13969"/>
                  </a:cubicBezTo>
                  <a:cubicBezTo>
                    <a:pt x="8576" y="13953"/>
                    <a:pt x="8592" y="13953"/>
                    <a:pt x="8592" y="13953"/>
                  </a:cubicBezTo>
                  <a:cubicBezTo>
                    <a:pt x="8655" y="13937"/>
                    <a:pt x="8671" y="13874"/>
                    <a:pt x="8655" y="13826"/>
                  </a:cubicBezTo>
                  <a:lnTo>
                    <a:pt x="6586" y="7525"/>
                  </a:lnTo>
                  <a:cubicBezTo>
                    <a:pt x="6491" y="7209"/>
                    <a:pt x="6318" y="6925"/>
                    <a:pt x="6112" y="6688"/>
                  </a:cubicBezTo>
                  <a:lnTo>
                    <a:pt x="190" y="24"/>
                  </a:lnTo>
                  <a:cubicBezTo>
                    <a:pt x="166" y="8"/>
                    <a:pt x="139" y="0"/>
                    <a:pt x="113" y="0"/>
                  </a:cubicBezTo>
                  <a:close/>
                </a:path>
              </a:pathLst>
            </a:custGeom>
            <a:solidFill>
              <a:srgbClr val="7B0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5"/>
            <p:cNvSpPr/>
            <p:nvPr/>
          </p:nvSpPr>
          <p:spPr>
            <a:xfrm>
              <a:off x="2582612" y="815950"/>
              <a:ext cx="1027770" cy="1159557"/>
            </a:xfrm>
            <a:custGeom>
              <a:avLst/>
              <a:gdLst/>
              <a:ahLst/>
              <a:cxnLst/>
              <a:rect l="l" t="t" r="r" b="b"/>
              <a:pathLst>
                <a:path w="30922" h="34887" extrusionOk="0">
                  <a:moveTo>
                    <a:pt x="0" y="1"/>
                  </a:moveTo>
                  <a:lnTo>
                    <a:pt x="0" y="9571"/>
                  </a:lnTo>
                  <a:lnTo>
                    <a:pt x="12792" y="28648"/>
                  </a:lnTo>
                  <a:lnTo>
                    <a:pt x="13661" y="29990"/>
                  </a:lnTo>
                  <a:lnTo>
                    <a:pt x="19520" y="34886"/>
                  </a:lnTo>
                  <a:cubicBezTo>
                    <a:pt x="19520" y="34886"/>
                    <a:pt x="24070" y="30592"/>
                    <a:pt x="29191" y="30592"/>
                  </a:cubicBezTo>
                  <a:cubicBezTo>
                    <a:pt x="29763" y="30592"/>
                    <a:pt x="30342" y="30645"/>
                    <a:pt x="30922" y="30764"/>
                  </a:cubicBezTo>
                  <a:cubicBezTo>
                    <a:pt x="25821" y="18083"/>
                    <a:pt x="20357" y="1"/>
                    <a:pt x="203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5"/>
            <p:cNvSpPr/>
            <p:nvPr/>
          </p:nvSpPr>
          <p:spPr>
            <a:xfrm>
              <a:off x="4090372" y="2316095"/>
              <a:ext cx="522626" cy="849916"/>
            </a:xfrm>
            <a:custGeom>
              <a:avLst/>
              <a:gdLst/>
              <a:ahLst/>
              <a:cxnLst/>
              <a:rect l="l" t="t" r="r" b="b"/>
              <a:pathLst>
                <a:path w="15724" h="25571" extrusionOk="0">
                  <a:moveTo>
                    <a:pt x="9204" y="1"/>
                  </a:moveTo>
                  <a:cubicBezTo>
                    <a:pt x="8461" y="1"/>
                    <a:pt x="7600" y="583"/>
                    <a:pt x="7227" y="1250"/>
                  </a:cubicBezTo>
                  <a:cubicBezTo>
                    <a:pt x="5174" y="4045"/>
                    <a:pt x="4874" y="7709"/>
                    <a:pt x="4653" y="11183"/>
                  </a:cubicBezTo>
                  <a:cubicBezTo>
                    <a:pt x="4435" y="10840"/>
                    <a:pt x="4051" y="10682"/>
                    <a:pt x="3649" y="10682"/>
                  </a:cubicBezTo>
                  <a:cubicBezTo>
                    <a:pt x="3238" y="10682"/>
                    <a:pt x="2809" y="10848"/>
                    <a:pt x="2521" y="11152"/>
                  </a:cubicBezTo>
                  <a:cubicBezTo>
                    <a:pt x="1211" y="12894"/>
                    <a:pt x="2041" y="15464"/>
                    <a:pt x="3203" y="17185"/>
                  </a:cubicBezTo>
                  <a:lnTo>
                    <a:pt x="3203" y="17185"/>
                  </a:lnTo>
                  <a:cubicBezTo>
                    <a:pt x="2709" y="16660"/>
                    <a:pt x="1906" y="16205"/>
                    <a:pt x="1276" y="16205"/>
                  </a:cubicBezTo>
                  <a:cubicBezTo>
                    <a:pt x="768" y="16205"/>
                    <a:pt x="372" y="16501"/>
                    <a:pt x="342" y="17295"/>
                  </a:cubicBezTo>
                  <a:cubicBezTo>
                    <a:pt x="797" y="19239"/>
                    <a:pt x="2290" y="20891"/>
                    <a:pt x="3739" y="22237"/>
                  </a:cubicBezTo>
                  <a:lnTo>
                    <a:pt x="3739" y="22237"/>
                  </a:lnTo>
                  <a:cubicBezTo>
                    <a:pt x="3298" y="21918"/>
                    <a:pt x="2424" y="21728"/>
                    <a:pt x="1705" y="21728"/>
                  </a:cubicBezTo>
                  <a:cubicBezTo>
                    <a:pt x="701" y="21728"/>
                    <a:pt x="1" y="22097"/>
                    <a:pt x="1210" y="22996"/>
                  </a:cubicBezTo>
                  <a:lnTo>
                    <a:pt x="1210" y="22980"/>
                  </a:lnTo>
                  <a:cubicBezTo>
                    <a:pt x="2837" y="23738"/>
                    <a:pt x="4353" y="24907"/>
                    <a:pt x="5995" y="25554"/>
                  </a:cubicBezTo>
                  <a:cubicBezTo>
                    <a:pt x="6061" y="25565"/>
                    <a:pt x="6126" y="25571"/>
                    <a:pt x="6189" y="25571"/>
                  </a:cubicBezTo>
                  <a:cubicBezTo>
                    <a:pt x="6850" y="25571"/>
                    <a:pt x="7361" y="25007"/>
                    <a:pt x="7938" y="24733"/>
                  </a:cubicBezTo>
                  <a:cubicBezTo>
                    <a:pt x="9817" y="24086"/>
                    <a:pt x="11839" y="23328"/>
                    <a:pt x="12739" y="21401"/>
                  </a:cubicBezTo>
                  <a:cubicBezTo>
                    <a:pt x="13655" y="20074"/>
                    <a:pt x="12707" y="19095"/>
                    <a:pt x="12376" y="17848"/>
                  </a:cubicBezTo>
                  <a:cubicBezTo>
                    <a:pt x="13102" y="15258"/>
                    <a:pt x="13276" y="14531"/>
                    <a:pt x="11144" y="12573"/>
                  </a:cubicBezTo>
                  <a:cubicBezTo>
                    <a:pt x="8728" y="9762"/>
                    <a:pt x="15724" y="4756"/>
                    <a:pt x="9912" y="4582"/>
                  </a:cubicBezTo>
                  <a:cubicBezTo>
                    <a:pt x="10007" y="3335"/>
                    <a:pt x="10402" y="2024"/>
                    <a:pt x="10291" y="760"/>
                  </a:cubicBezTo>
                  <a:cubicBezTo>
                    <a:pt x="10064" y="216"/>
                    <a:pt x="9656" y="1"/>
                    <a:pt x="9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5"/>
            <p:cNvSpPr/>
            <p:nvPr/>
          </p:nvSpPr>
          <p:spPr>
            <a:xfrm>
              <a:off x="4282291" y="2433527"/>
              <a:ext cx="89276" cy="728799"/>
            </a:xfrm>
            <a:custGeom>
              <a:avLst/>
              <a:gdLst/>
              <a:ahLst/>
              <a:cxnLst/>
              <a:rect l="l" t="t" r="r" b="b"/>
              <a:pathLst>
                <a:path w="2686" h="21927" extrusionOk="0">
                  <a:moveTo>
                    <a:pt x="2577" y="1"/>
                  </a:moveTo>
                  <a:cubicBezTo>
                    <a:pt x="2536" y="1"/>
                    <a:pt x="2503" y="19"/>
                    <a:pt x="2480" y="54"/>
                  </a:cubicBezTo>
                  <a:cubicBezTo>
                    <a:pt x="1122" y="3150"/>
                    <a:pt x="1058" y="6655"/>
                    <a:pt x="1169" y="9688"/>
                  </a:cubicBezTo>
                  <a:cubicBezTo>
                    <a:pt x="1201" y="10367"/>
                    <a:pt x="1232" y="11046"/>
                    <a:pt x="1264" y="11709"/>
                  </a:cubicBezTo>
                  <a:cubicBezTo>
                    <a:pt x="1390" y="14252"/>
                    <a:pt x="1516" y="16873"/>
                    <a:pt x="1137" y="19416"/>
                  </a:cubicBezTo>
                  <a:cubicBezTo>
                    <a:pt x="1027" y="20237"/>
                    <a:pt x="790" y="21232"/>
                    <a:pt x="48" y="21753"/>
                  </a:cubicBezTo>
                  <a:cubicBezTo>
                    <a:pt x="0" y="21785"/>
                    <a:pt x="0" y="21832"/>
                    <a:pt x="32" y="21879"/>
                  </a:cubicBezTo>
                  <a:cubicBezTo>
                    <a:pt x="48" y="21911"/>
                    <a:pt x="79" y="21927"/>
                    <a:pt x="111" y="21927"/>
                  </a:cubicBezTo>
                  <a:cubicBezTo>
                    <a:pt x="127" y="21927"/>
                    <a:pt x="142" y="21911"/>
                    <a:pt x="174" y="21911"/>
                  </a:cubicBezTo>
                  <a:cubicBezTo>
                    <a:pt x="964" y="21342"/>
                    <a:pt x="1216" y="20300"/>
                    <a:pt x="1343" y="19447"/>
                  </a:cubicBezTo>
                  <a:cubicBezTo>
                    <a:pt x="1722" y="16873"/>
                    <a:pt x="1595" y="14252"/>
                    <a:pt x="1453" y="11709"/>
                  </a:cubicBezTo>
                  <a:cubicBezTo>
                    <a:pt x="1422" y="11046"/>
                    <a:pt x="1390" y="10351"/>
                    <a:pt x="1358" y="9672"/>
                  </a:cubicBezTo>
                  <a:cubicBezTo>
                    <a:pt x="1248" y="6671"/>
                    <a:pt x="1327" y="3197"/>
                    <a:pt x="2669" y="133"/>
                  </a:cubicBezTo>
                  <a:cubicBezTo>
                    <a:pt x="2685" y="86"/>
                    <a:pt x="2669" y="38"/>
                    <a:pt x="2622" y="7"/>
                  </a:cubicBezTo>
                  <a:cubicBezTo>
                    <a:pt x="2606" y="3"/>
                    <a:pt x="2591" y="1"/>
                    <a:pt x="2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5"/>
            <p:cNvSpPr/>
            <p:nvPr/>
          </p:nvSpPr>
          <p:spPr>
            <a:xfrm>
              <a:off x="4239779" y="2944466"/>
              <a:ext cx="71394" cy="198461"/>
            </a:xfrm>
            <a:custGeom>
              <a:avLst/>
              <a:gdLst/>
              <a:ahLst/>
              <a:cxnLst/>
              <a:rect l="l" t="t" r="r" b="b"/>
              <a:pathLst>
                <a:path w="2148" h="5971" extrusionOk="0">
                  <a:moveTo>
                    <a:pt x="117" y="0"/>
                  </a:moveTo>
                  <a:cubicBezTo>
                    <a:pt x="99" y="0"/>
                    <a:pt x="80" y="5"/>
                    <a:pt x="63" y="17"/>
                  </a:cubicBezTo>
                  <a:cubicBezTo>
                    <a:pt x="16" y="32"/>
                    <a:pt x="0" y="96"/>
                    <a:pt x="32" y="143"/>
                  </a:cubicBezTo>
                  <a:cubicBezTo>
                    <a:pt x="979" y="1817"/>
                    <a:pt x="1943" y="3807"/>
                    <a:pt x="1895" y="5876"/>
                  </a:cubicBezTo>
                  <a:cubicBezTo>
                    <a:pt x="1895" y="5923"/>
                    <a:pt x="1927" y="5970"/>
                    <a:pt x="1990" y="5970"/>
                  </a:cubicBezTo>
                  <a:cubicBezTo>
                    <a:pt x="2037" y="5970"/>
                    <a:pt x="2085" y="5939"/>
                    <a:pt x="2085" y="5876"/>
                  </a:cubicBezTo>
                  <a:cubicBezTo>
                    <a:pt x="2148" y="3759"/>
                    <a:pt x="1169" y="1738"/>
                    <a:pt x="190" y="48"/>
                  </a:cubicBezTo>
                  <a:cubicBezTo>
                    <a:pt x="179" y="18"/>
                    <a:pt x="149" y="0"/>
                    <a:pt x="1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5"/>
            <p:cNvSpPr/>
            <p:nvPr/>
          </p:nvSpPr>
          <p:spPr>
            <a:xfrm>
              <a:off x="4238449" y="2742975"/>
              <a:ext cx="97419" cy="218836"/>
            </a:xfrm>
            <a:custGeom>
              <a:avLst/>
              <a:gdLst/>
              <a:ahLst/>
              <a:cxnLst/>
              <a:rect l="l" t="t" r="r" b="b"/>
              <a:pathLst>
                <a:path w="2931" h="6584" extrusionOk="0">
                  <a:moveTo>
                    <a:pt x="139" y="0"/>
                  </a:moveTo>
                  <a:cubicBezTo>
                    <a:pt x="71" y="0"/>
                    <a:pt x="0" y="78"/>
                    <a:pt x="56" y="156"/>
                  </a:cubicBezTo>
                  <a:cubicBezTo>
                    <a:pt x="1288" y="2115"/>
                    <a:pt x="2188" y="4263"/>
                    <a:pt x="2725" y="6505"/>
                  </a:cubicBezTo>
                  <a:cubicBezTo>
                    <a:pt x="2741" y="6552"/>
                    <a:pt x="2772" y="6584"/>
                    <a:pt x="2820" y="6584"/>
                  </a:cubicBezTo>
                  <a:lnTo>
                    <a:pt x="2835" y="6568"/>
                  </a:lnTo>
                  <a:cubicBezTo>
                    <a:pt x="2899" y="6568"/>
                    <a:pt x="2930" y="6505"/>
                    <a:pt x="2914" y="6458"/>
                  </a:cubicBezTo>
                  <a:cubicBezTo>
                    <a:pt x="2377" y="4184"/>
                    <a:pt x="1461" y="2020"/>
                    <a:pt x="214" y="46"/>
                  </a:cubicBezTo>
                  <a:cubicBezTo>
                    <a:pt x="195" y="14"/>
                    <a:pt x="167" y="0"/>
                    <a:pt x="1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5"/>
            <p:cNvSpPr/>
            <p:nvPr/>
          </p:nvSpPr>
          <p:spPr>
            <a:xfrm>
              <a:off x="4282291" y="2564951"/>
              <a:ext cx="45170" cy="110814"/>
            </a:xfrm>
            <a:custGeom>
              <a:avLst/>
              <a:gdLst/>
              <a:ahLst/>
              <a:cxnLst/>
              <a:rect l="l" t="t" r="r" b="b"/>
              <a:pathLst>
                <a:path w="1359" h="3334" extrusionOk="0">
                  <a:moveTo>
                    <a:pt x="118" y="0"/>
                  </a:moveTo>
                  <a:cubicBezTo>
                    <a:pt x="99" y="0"/>
                    <a:pt x="80" y="6"/>
                    <a:pt x="63" y="17"/>
                  </a:cubicBezTo>
                  <a:cubicBezTo>
                    <a:pt x="16" y="33"/>
                    <a:pt x="0" y="96"/>
                    <a:pt x="32" y="143"/>
                  </a:cubicBezTo>
                  <a:cubicBezTo>
                    <a:pt x="521" y="1138"/>
                    <a:pt x="900" y="2180"/>
                    <a:pt x="1153" y="3254"/>
                  </a:cubicBezTo>
                  <a:cubicBezTo>
                    <a:pt x="1153" y="3302"/>
                    <a:pt x="1201" y="3333"/>
                    <a:pt x="1248" y="3333"/>
                  </a:cubicBezTo>
                  <a:lnTo>
                    <a:pt x="1264" y="3333"/>
                  </a:lnTo>
                  <a:cubicBezTo>
                    <a:pt x="1327" y="3317"/>
                    <a:pt x="1358" y="3270"/>
                    <a:pt x="1343" y="3207"/>
                  </a:cubicBezTo>
                  <a:cubicBezTo>
                    <a:pt x="1074" y="2117"/>
                    <a:pt x="695" y="1059"/>
                    <a:pt x="206" y="48"/>
                  </a:cubicBezTo>
                  <a:cubicBezTo>
                    <a:pt x="185" y="18"/>
                    <a:pt x="152" y="0"/>
                    <a:pt x="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5"/>
            <p:cNvSpPr/>
            <p:nvPr/>
          </p:nvSpPr>
          <p:spPr>
            <a:xfrm>
              <a:off x="4313767" y="2449448"/>
              <a:ext cx="30479" cy="69865"/>
            </a:xfrm>
            <a:custGeom>
              <a:avLst/>
              <a:gdLst/>
              <a:ahLst/>
              <a:cxnLst/>
              <a:rect l="l" t="t" r="r" b="b"/>
              <a:pathLst>
                <a:path w="917" h="2102" extrusionOk="0">
                  <a:moveTo>
                    <a:pt x="102" y="1"/>
                  </a:moveTo>
                  <a:cubicBezTo>
                    <a:pt x="84" y="1"/>
                    <a:pt x="65" y="6"/>
                    <a:pt x="48" y="17"/>
                  </a:cubicBezTo>
                  <a:cubicBezTo>
                    <a:pt x="1" y="49"/>
                    <a:pt x="1" y="112"/>
                    <a:pt x="32" y="160"/>
                  </a:cubicBezTo>
                  <a:cubicBezTo>
                    <a:pt x="396" y="712"/>
                    <a:pt x="633" y="1344"/>
                    <a:pt x="712" y="2023"/>
                  </a:cubicBezTo>
                  <a:cubicBezTo>
                    <a:pt x="727" y="2070"/>
                    <a:pt x="759" y="2102"/>
                    <a:pt x="822" y="2102"/>
                  </a:cubicBezTo>
                  <a:cubicBezTo>
                    <a:pt x="885" y="2102"/>
                    <a:pt x="917" y="2039"/>
                    <a:pt x="917" y="1991"/>
                  </a:cubicBezTo>
                  <a:cubicBezTo>
                    <a:pt x="838" y="1297"/>
                    <a:pt x="585" y="617"/>
                    <a:pt x="190" y="49"/>
                  </a:cubicBezTo>
                  <a:cubicBezTo>
                    <a:pt x="170" y="18"/>
                    <a:pt x="136" y="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5"/>
            <p:cNvSpPr/>
            <p:nvPr/>
          </p:nvSpPr>
          <p:spPr>
            <a:xfrm>
              <a:off x="4301170" y="3045245"/>
              <a:ext cx="175893" cy="90340"/>
            </a:xfrm>
            <a:custGeom>
              <a:avLst/>
              <a:gdLst/>
              <a:ahLst/>
              <a:cxnLst/>
              <a:rect l="l" t="t" r="r" b="b"/>
              <a:pathLst>
                <a:path w="5292" h="2718" extrusionOk="0">
                  <a:moveTo>
                    <a:pt x="5197" y="1"/>
                  </a:moveTo>
                  <a:cubicBezTo>
                    <a:pt x="3159" y="1"/>
                    <a:pt x="1264" y="933"/>
                    <a:pt x="48" y="2559"/>
                  </a:cubicBezTo>
                  <a:cubicBezTo>
                    <a:pt x="1" y="2591"/>
                    <a:pt x="17" y="2654"/>
                    <a:pt x="64" y="2686"/>
                  </a:cubicBezTo>
                  <a:cubicBezTo>
                    <a:pt x="80" y="2701"/>
                    <a:pt x="96" y="2717"/>
                    <a:pt x="127" y="2717"/>
                  </a:cubicBezTo>
                  <a:cubicBezTo>
                    <a:pt x="143" y="2717"/>
                    <a:pt x="175" y="2701"/>
                    <a:pt x="190" y="2670"/>
                  </a:cubicBezTo>
                  <a:cubicBezTo>
                    <a:pt x="1359" y="1138"/>
                    <a:pt x="3175" y="222"/>
                    <a:pt x="5102" y="206"/>
                  </a:cubicBezTo>
                  <a:lnTo>
                    <a:pt x="5181" y="206"/>
                  </a:lnTo>
                  <a:cubicBezTo>
                    <a:pt x="5244" y="206"/>
                    <a:pt x="5291" y="159"/>
                    <a:pt x="5291" y="112"/>
                  </a:cubicBezTo>
                  <a:cubicBezTo>
                    <a:pt x="5291" y="48"/>
                    <a:pt x="5244" y="1"/>
                    <a:pt x="51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5"/>
            <p:cNvSpPr/>
            <p:nvPr/>
          </p:nvSpPr>
          <p:spPr>
            <a:xfrm>
              <a:off x="4327428" y="2842524"/>
              <a:ext cx="122547" cy="114071"/>
            </a:xfrm>
            <a:custGeom>
              <a:avLst/>
              <a:gdLst/>
              <a:ahLst/>
              <a:cxnLst/>
              <a:rect l="l" t="t" r="r" b="b"/>
              <a:pathLst>
                <a:path w="3687" h="3432" extrusionOk="0">
                  <a:moveTo>
                    <a:pt x="3548" y="1"/>
                  </a:moveTo>
                  <a:cubicBezTo>
                    <a:pt x="3540" y="1"/>
                    <a:pt x="3531" y="2"/>
                    <a:pt x="3522" y="4"/>
                  </a:cubicBezTo>
                  <a:cubicBezTo>
                    <a:pt x="1880" y="446"/>
                    <a:pt x="553" y="1694"/>
                    <a:pt x="16" y="3305"/>
                  </a:cubicBezTo>
                  <a:cubicBezTo>
                    <a:pt x="0" y="3368"/>
                    <a:pt x="16" y="3415"/>
                    <a:pt x="79" y="3431"/>
                  </a:cubicBezTo>
                  <a:lnTo>
                    <a:pt x="111" y="3431"/>
                  </a:lnTo>
                  <a:cubicBezTo>
                    <a:pt x="143" y="3431"/>
                    <a:pt x="174" y="3415"/>
                    <a:pt x="190" y="3368"/>
                  </a:cubicBezTo>
                  <a:cubicBezTo>
                    <a:pt x="727" y="1820"/>
                    <a:pt x="1990" y="636"/>
                    <a:pt x="3570" y="209"/>
                  </a:cubicBezTo>
                  <a:cubicBezTo>
                    <a:pt x="3687" y="180"/>
                    <a:pt x="3654"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5"/>
            <p:cNvSpPr/>
            <p:nvPr/>
          </p:nvSpPr>
          <p:spPr>
            <a:xfrm>
              <a:off x="4317989" y="2585027"/>
              <a:ext cx="92500" cy="84955"/>
            </a:xfrm>
            <a:custGeom>
              <a:avLst/>
              <a:gdLst/>
              <a:ahLst/>
              <a:cxnLst/>
              <a:rect l="l" t="t" r="r" b="b"/>
              <a:pathLst>
                <a:path w="2783" h="2556" extrusionOk="0">
                  <a:moveTo>
                    <a:pt x="2658" y="1"/>
                  </a:moveTo>
                  <a:cubicBezTo>
                    <a:pt x="2647" y="1"/>
                    <a:pt x="2634" y="4"/>
                    <a:pt x="2622" y="13"/>
                  </a:cubicBezTo>
                  <a:cubicBezTo>
                    <a:pt x="1501" y="471"/>
                    <a:pt x="569" y="1324"/>
                    <a:pt x="32" y="2413"/>
                  </a:cubicBezTo>
                  <a:cubicBezTo>
                    <a:pt x="0" y="2461"/>
                    <a:pt x="32" y="2524"/>
                    <a:pt x="79" y="2540"/>
                  </a:cubicBezTo>
                  <a:cubicBezTo>
                    <a:pt x="79" y="2555"/>
                    <a:pt x="95" y="2555"/>
                    <a:pt x="111" y="2555"/>
                  </a:cubicBezTo>
                  <a:cubicBezTo>
                    <a:pt x="158" y="2555"/>
                    <a:pt x="190" y="2524"/>
                    <a:pt x="206" y="2492"/>
                  </a:cubicBezTo>
                  <a:cubicBezTo>
                    <a:pt x="727" y="1450"/>
                    <a:pt x="1611" y="629"/>
                    <a:pt x="2701" y="187"/>
                  </a:cubicBezTo>
                  <a:cubicBezTo>
                    <a:pt x="2783" y="159"/>
                    <a:pt x="2734" y="1"/>
                    <a:pt x="26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5"/>
            <p:cNvSpPr/>
            <p:nvPr/>
          </p:nvSpPr>
          <p:spPr>
            <a:xfrm>
              <a:off x="4337400" y="2479927"/>
              <a:ext cx="60924" cy="29415"/>
            </a:xfrm>
            <a:custGeom>
              <a:avLst/>
              <a:gdLst/>
              <a:ahLst/>
              <a:cxnLst/>
              <a:rect l="l" t="t" r="r" b="b"/>
              <a:pathLst>
                <a:path w="1833" h="885" extrusionOk="0">
                  <a:moveTo>
                    <a:pt x="1722" y="1"/>
                  </a:moveTo>
                  <a:cubicBezTo>
                    <a:pt x="1106" y="95"/>
                    <a:pt x="537" y="332"/>
                    <a:pt x="48" y="711"/>
                  </a:cubicBezTo>
                  <a:cubicBezTo>
                    <a:pt x="1" y="743"/>
                    <a:pt x="1" y="806"/>
                    <a:pt x="32" y="838"/>
                  </a:cubicBezTo>
                  <a:cubicBezTo>
                    <a:pt x="48" y="869"/>
                    <a:pt x="79" y="885"/>
                    <a:pt x="111" y="885"/>
                  </a:cubicBezTo>
                  <a:cubicBezTo>
                    <a:pt x="127" y="885"/>
                    <a:pt x="143" y="869"/>
                    <a:pt x="158" y="853"/>
                  </a:cubicBezTo>
                  <a:cubicBezTo>
                    <a:pt x="632" y="506"/>
                    <a:pt x="1169" y="285"/>
                    <a:pt x="1738" y="190"/>
                  </a:cubicBezTo>
                  <a:cubicBezTo>
                    <a:pt x="1801" y="190"/>
                    <a:pt x="1832" y="143"/>
                    <a:pt x="1832" y="80"/>
                  </a:cubicBezTo>
                  <a:cubicBezTo>
                    <a:pt x="1817" y="32"/>
                    <a:pt x="1769" y="1"/>
                    <a:pt x="17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5"/>
            <p:cNvSpPr/>
            <p:nvPr/>
          </p:nvSpPr>
          <p:spPr>
            <a:xfrm>
              <a:off x="3352646" y="4010054"/>
              <a:ext cx="41514" cy="22601"/>
            </a:xfrm>
            <a:custGeom>
              <a:avLst/>
              <a:gdLst/>
              <a:ahLst/>
              <a:cxnLst/>
              <a:rect l="l" t="t" r="r" b="b"/>
              <a:pathLst>
                <a:path w="1249" h="680" extrusionOk="0">
                  <a:moveTo>
                    <a:pt x="617" y="0"/>
                  </a:moveTo>
                  <a:cubicBezTo>
                    <a:pt x="269" y="0"/>
                    <a:pt x="1" y="143"/>
                    <a:pt x="1" y="348"/>
                  </a:cubicBezTo>
                  <a:cubicBezTo>
                    <a:pt x="1" y="537"/>
                    <a:pt x="269" y="680"/>
                    <a:pt x="617" y="680"/>
                  </a:cubicBezTo>
                  <a:cubicBezTo>
                    <a:pt x="964" y="680"/>
                    <a:pt x="1248" y="537"/>
                    <a:pt x="1248" y="348"/>
                  </a:cubicBezTo>
                  <a:cubicBezTo>
                    <a:pt x="1248" y="143"/>
                    <a:pt x="964" y="0"/>
                    <a:pt x="6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5"/>
            <p:cNvSpPr/>
            <p:nvPr/>
          </p:nvSpPr>
          <p:spPr>
            <a:xfrm>
              <a:off x="2765789" y="4021587"/>
              <a:ext cx="42045" cy="22601"/>
            </a:xfrm>
            <a:custGeom>
              <a:avLst/>
              <a:gdLst/>
              <a:ahLst/>
              <a:cxnLst/>
              <a:rect l="l" t="t" r="r" b="b"/>
              <a:pathLst>
                <a:path w="1265" h="680" extrusionOk="0">
                  <a:moveTo>
                    <a:pt x="632" y="1"/>
                  </a:moveTo>
                  <a:cubicBezTo>
                    <a:pt x="285" y="1"/>
                    <a:pt x="1" y="143"/>
                    <a:pt x="1" y="333"/>
                  </a:cubicBezTo>
                  <a:cubicBezTo>
                    <a:pt x="1" y="538"/>
                    <a:pt x="285" y="680"/>
                    <a:pt x="632" y="680"/>
                  </a:cubicBezTo>
                  <a:cubicBezTo>
                    <a:pt x="980" y="680"/>
                    <a:pt x="1264" y="538"/>
                    <a:pt x="1264" y="333"/>
                  </a:cubicBezTo>
                  <a:cubicBezTo>
                    <a:pt x="1264" y="143"/>
                    <a:pt x="980" y="1"/>
                    <a:pt x="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5"/>
            <p:cNvSpPr/>
            <p:nvPr/>
          </p:nvSpPr>
          <p:spPr>
            <a:xfrm>
              <a:off x="3128519" y="3990111"/>
              <a:ext cx="77709" cy="42544"/>
            </a:xfrm>
            <a:custGeom>
              <a:avLst/>
              <a:gdLst/>
              <a:ahLst/>
              <a:cxnLst/>
              <a:rect l="l" t="t" r="r" b="b"/>
              <a:pathLst>
                <a:path w="2338" h="1280" extrusionOk="0">
                  <a:moveTo>
                    <a:pt x="1169" y="0"/>
                  </a:moveTo>
                  <a:cubicBezTo>
                    <a:pt x="521" y="0"/>
                    <a:pt x="0" y="285"/>
                    <a:pt x="0" y="648"/>
                  </a:cubicBezTo>
                  <a:cubicBezTo>
                    <a:pt x="0" y="995"/>
                    <a:pt x="521" y="1280"/>
                    <a:pt x="1169" y="1280"/>
                  </a:cubicBezTo>
                  <a:cubicBezTo>
                    <a:pt x="1816" y="1280"/>
                    <a:pt x="2338" y="995"/>
                    <a:pt x="2338" y="648"/>
                  </a:cubicBezTo>
                  <a:cubicBezTo>
                    <a:pt x="2338" y="285"/>
                    <a:pt x="1816" y="0"/>
                    <a:pt x="11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5"/>
            <p:cNvSpPr/>
            <p:nvPr/>
          </p:nvSpPr>
          <p:spPr>
            <a:xfrm>
              <a:off x="3021957" y="3864137"/>
              <a:ext cx="127599" cy="69832"/>
            </a:xfrm>
            <a:custGeom>
              <a:avLst/>
              <a:gdLst/>
              <a:ahLst/>
              <a:cxnLst/>
              <a:rect l="l" t="t" r="r" b="b"/>
              <a:pathLst>
                <a:path w="3839" h="2101" extrusionOk="0">
                  <a:moveTo>
                    <a:pt x="1911" y="0"/>
                  </a:moveTo>
                  <a:cubicBezTo>
                    <a:pt x="853" y="0"/>
                    <a:pt x="0" y="474"/>
                    <a:pt x="0" y="1058"/>
                  </a:cubicBezTo>
                  <a:cubicBezTo>
                    <a:pt x="0" y="1627"/>
                    <a:pt x="853" y="2101"/>
                    <a:pt x="1911" y="2101"/>
                  </a:cubicBezTo>
                  <a:cubicBezTo>
                    <a:pt x="2969" y="2101"/>
                    <a:pt x="3838" y="1643"/>
                    <a:pt x="3838" y="1058"/>
                  </a:cubicBezTo>
                  <a:cubicBezTo>
                    <a:pt x="3838" y="458"/>
                    <a:pt x="2969" y="0"/>
                    <a:pt x="19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5"/>
            <p:cNvSpPr/>
            <p:nvPr/>
          </p:nvSpPr>
          <p:spPr>
            <a:xfrm>
              <a:off x="3799869" y="3997988"/>
              <a:ext cx="127599" cy="69832"/>
            </a:xfrm>
            <a:custGeom>
              <a:avLst/>
              <a:gdLst/>
              <a:ahLst/>
              <a:cxnLst/>
              <a:rect l="l" t="t" r="r" b="b"/>
              <a:pathLst>
                <a:path w="3839" h="2101" extrusionOk="0">
                  <a:moveTo>
                    <a:pt x="1928" y="0"/>
                  </a:moveTo>
                  <a:cubicBezTo>
                    <a:pt x="870" y="0"/>
                    <a:pt x="1" y="458"/>
                    <a:pt x="1" y="1043"/>
                  </a:cubicBezTo>
                  <a:cubicBezTo>
                    <a:pt x="1" y="1627"/>
                    <a:pt x="870" y="2101"/>
                    <a:pt x="1928" y="2101"/>
                  </a:cubicBezTo>
                  <a:cubicBezTo>
                    <a:pt x="2986" y="2101"/>
                    <a:pt x="3839" y="1643"/>
                    <a:pt x="3839" y="1043"/>
                  </a:cubicBezTo>
                  <a:cubicBezTo>
                    <a:pt x="3839" y="474"/>
                    <a:pt x="2986" y="0"/>
                    <a:pt x="1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5"/>
            <p:cNvSpPr/>
            <p:nvPr/>
          </p:nvSpPr>
          <p:spPr>
            <a:xfrm>
              <a:off x="2640879" y="2826370"/>
              <a:ext cx="63517" cy="35199"/>
            </a:xfrm>
            <a:custGeom>
              <a:avLst/>
              <a:gdLst/>
              <a:ahLst/>
              <a:cxnLst/>
              <a:rect l="l" t="t" r="r" b="b"/>
              <a:pathLst>
                <a:path w="1911" h="1059" extrusionOk="0">
                  <a:moveTo>
                    <a:pt x="963" y="1"/>
                  </a:moveTo>
                  <a:cubicBezTo>
                    <a:pt x="426" y="1"/>
                    <a:pt x="0" y="237"/>
                    <a:pt x="0" y="522"/>
                  </a:cubicBezTo>
                  <a:cubicBezTo>
                    <a:pt x="0" y="822"/>
                    <a:pt x="426" y="1059"/>
                    <a:pt x="963" y="1059"/>
                  </a:cubicBezTo>
                  <a:cubicBezTo>
                    <a:pt x="1485" y="1059"/>
                    <a:pt x="1911" y="822"/>
                    <a:pt x="1911" y="522"/>
                  </a:cubicBezTo>
                  <a:cubicBezTo>
                    <a:pt x="1911" y="237"/>
                    <a:pt x="1485" y="1"/>
                    <a:pt x="9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5"/>
            <p:cNvSpPr/>
            <p:nvPr/>
          </p:nvSpPr>
          <p:spPr>
            <a:xfrm>
              <a:off x="2705428" y="3113516"/>
              <a:ext cx="63550" cy="35199"/>
            </a:xfrm>
            <a:custGeom>
              <a:avLst/>
              <a:gdLst/>
              <a:ahLst/>
              <a:cxnLst/>
              <a:rect l="l" t="t" r="r" b="b"/>
              <a:pathLst>
                <a:path w="1912" h="1059" extrusionOk="0">
                  <a:moveTo>
                    <a:pt x="964" y="0"/>
                  </a:moveTo>
                  <a:cubicBezTo>
                    <a:pt x="427" y="0"/>
                    <a:pt x="1" y="237"/>
                    <a:pt x="1" y="521"/>
                  </a:cubicBezTo>
                  <a:cubicBezTo>
                    <a:pt x="1" y="821"/>
                    <a:pt x="427" y="1058"/>
                    <a:pt x="964" y="1058"/>
                  </a:cubicBezTo>
                  <a:cubicBezTo>
                    <a:pt x="1485" y="1058"/>
                    <a:pt x="1911" y="821"/>
                    <a:pt x="1911" y="521"/>
                  </a:cubicBezTo>
                  <a:cubicBezTo>
                    <a:pt x="1911" y="237"/>
                    <a:pt x="1485" y="0"/>
                    <a:pt x="9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5"/>
            <p:cNvSpPr/>
            <p:nvPr/>
          </p:nvSpPr>
          <p:spPr>
            <a:xfrm>
              <a:off x="4715852" y="3900866"/>
              <a:ext cx="64082" cy="34667"/>
            </a:xfrm>
            <a:custGeom>
              <a:avLst/>
              <a:gdLst/>
              <a:ahLst/>
              <a:cxnLst/>
              <a:rect l="l" t="t" r="r" b="b"/>
              <a:pathLst>
                <a:path w="1928" h="1043" extrusionOk="0">
                  <a:moveTo>
                    <a:pt x="964" y="1"/>
                  </a:moveTo>
                  <a:cubicBezTo>
                    <a:pt x="427" y="1"/>
                    <a:pt x="1" y="238"/>
                    <a:pt x="1" y="522"/>
                  </a:cubicBezTo>
                  <a:cubicBezTo>
                    <a:pt x="1" y="822"/>
                    <a:pt x="427" y="1043"/>
                    <a:pt x="964" y="1043"/>
                  </a:cubicBezTo>
                  <a:cubicBezTo>
                    <a:pt x="1485" y="1043"/>
                    <a:pt x="1928" y="822"/>
                    <a:pt x="1928" y="522"/>
                  </a:cubicBezTo>
                  <a:cubicBezTo>
                    <a:pt x="1928" y="238"/>
                    <a:pt x="1501" y="1"/>
                    <a:pt x="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5"/>
            <p:cNvSpPr/>
            <p:nvPr/>
          </p:nvSpPr>
          <p:spPr>
            <a:xfrm>
              <a:off x="4447619" y="3865168"/>
              <a:ext cx="173267" cy="95059"/>
            </a:xfrm>
            <a:custGeom>
              <a:avLst/>
              <a:gdLst/>
              <a:ahLst/>
              <a:cxnLst/>
              <a:rect l="l" t="t" r="r" b="b"/>
              <a:pathLst>
                <a:path w="5213" h="2860" extrusionOk="0">
                  <a:moveTo>
                    <a:pt x="2607" y="1"/>
                  </a:moveTo>
                  <a:cubicBezTo>
                    <a:pt x="1170" y="1"/>
                    <a:pt x="1" y="648"/>
                    <a:pt x="1" y="1438"/>
                  </a:cubicBezTo>
                  <a:cubicBezTo>
                    <a:pt x="1" y="2227"/>
                    <a:pt x="1170" y="2859"/>
                    <a:pt x="2607" y="2859"/>
                  </a:cubicBezTo>
                  <a:cubicBezTo>
                    <a:pt x="4060" y="2859"/>
                    <a:pt x="5212" y="2227"/>
                    <a:pt x="5212" y="1438"/>
                  </a:cubicBezTo>
                  <a:cubicBezTo>
                    <a:pt x="5212" y="632"/>
                    <a:pt x="4060" y="1"/>
                    <a:pt x="26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5"/>
            <p:cNvSpPr/>
            <p:nvPr/>
          </p:nvSpPr>
          <p:spPr>
            <a:xfrm>
              <a:off x="5009281" y="3935500"/>
              <a:ext cx="64082" cy="35232"/>
            </a:xfrm>
            <a:custGeom>
              <a:avLst/>
              <a:gdLst/>
              <a:ahLst/>
              <a:cxnLst/>
              <a:rect l="l" t="t" r="r" b="b"/>
              <a:pathLst>
                <a:path w="1928" h="1060" extrusionOk="0">
                  <a:moveTo>
                    <a:pt x="964" y="1"/>
                  </a:moveTo>
                  <a:cubicBezTo>
                    <a:pt x="427" y="1"/>
                    <a:pt x="1" y="238"/>
                    <a:pt x="1" y="538"/>
                  </a:cubicBezTo>
                  <a:cubicBezTo>
                    <a:pt x="1" y="822"/>
                    <a:pt x="427" y="1059"/>
                    <a:pt x="964" y="1059"/>
                  </a:cubicBezTo>
                  <a:cubicBezTo>
                    <a:pt x="1485" y="1059"/>
                    <a:pt x="1928" y="822"/>
                    <a:pt x="1928" y="538"/>
                  </a:cubicBezTo>
                  <a:cubicBezTo>
                    <a:pt x="1928" y="238"/>
                    <a:pt x="1485" y="1"/>
                    <a:pt x="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5"/>
            <p:cNvSpPr/>
            <p:nvPr/>
          </p:nvSpPr>
          <p:spPr>
            <a:xfrm>
              <a:off x="4526892" y="4008491"/>
              <a:ext cx="63550" cy="34667"/>
            </a:xfrm>
            <a:custGeom>
              <a:avLst/>
              <a:gdLst/>
              <a:ahLst/>
              <a:cxnLst/>
              <a:rect l="l" t="t" r="r" b="b"/>
              <a:pathLst>
                <a:path w="1912" h="1043" extrusionOk="0">
                  <a:moveTo>
                    <a:pt x="964" y="0"/>
                  </a:moveTo>
                  <a:cubicBezTo>
                    <a:pt x="427" y="0"/>
                    <a:pt x="1" y="237"/>
                    <a:pt x="1" y="521"/>
                  </a:cubicBezTo>
                  <a:cubicBezTo>
                    <a:pt x="1" y="821"/>
                    <a:pt x="427" y="1042"/>
                    <a:pt x="964" y="1042"/>
                  </a:cubicBezTo>
                  <a:cubicBezTo>
                    <a:pt x="1485" y="1042"/>
                    <a:pt x="1912" y="821"/>
                    <a:pt x="1912" y="521"/>
                  </a:cubicBezTo>
                  <a:cubicBezTo>
                    <a:pt x="1912" y="237"/>
                    <a:pt x="1485" y="0"/>
                    <a:pt x="9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5"/>
            <p:cNvSpPr/>
            <p:nvPr/>
          </p:nvSpPr>
          <p:spPr>
            <a:xfrm>
              <a:off x="4172039" y="3315605"/>
              <a:ext cx="83493" cy="46200"/>
            </a:xfrm>
            <a:custGeom>
              <a:avLst/>
              <a:gdLst/>
              <a:ahLst/>
              <a:cxnLst/>
              <a:rect l="l" t="t" r="r" b="b"/>
              <a:pathLst>
                <a:path w="2512" h="1390" extrusionOk="0">
                  <a:moveTo>
                    <a:pt x="1248" y="0"/>
                  </a:moveTo>
                  <a:cubicBezTo>
                    <a:pt x="554" y="0"/>
                    <a:pt x="1" y="300"/>
                    <a:pt x="1" y="695"/>
                  </a:cubicBezTo>
                  <a:cubicBezTo>
                    <a:pt x="1" y="1074"/>
                    <a:pt x="554" y="1390"/>
                    <a:pt x="1248" y="1390"/>
                  </a:cubicBezTo>
                  <a:cubicBezTo>
                    <a:pt x="1943" y="1390"/>
                    <a:pt x="2512" y="1074"/>
                    <a:pt x="2512" y="695"/>
                  </a:cubicBezTo>
                  <a:cubicBezTo>
                    <a:pt x="2512" y="316"/>
                    <a:pt x="1943" y="0"/>
                    <a:pt x="1248" y="0"/>
                  </a:cubicBezTo>
                  <a:close/>
                </a:path>
              </a:pathLst>
            </a:custGeom>
            <a:solidFill>
              <a:srgbClr val="886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5"/>
            <p:cNvSpPr/>
            <p:nvPr/>
          </p:nvSpPr>
          <p:spPr>
            <a:xfrm>
              <a:off x="3960510" y="3330828"/>
              <a:ext cx="42012" cy="23100"/>
            </a:xfrm>
            <a:custGeom>
              <a:avLst/>
              <a:gdLst/>
              <a:ahLst/>
              <a:cxnLst/>
              <a:rect l="l" t="t" r="r" b="b"/>
              <a:pathLst>
                <a:path w="1264" h="695" extrusionOk="0">
                  <a:moveTo>
                    <a:pt x="632" y="0"/>
                  </a:moveTo>
                  <a:cubicBezTo>
                    <a:pt x="285" y="0"/>
                    <a:pt x="0" y="158"/>
                    <a:pt x="0" y="347"/>
                  </a:cubicBezTo>
                  <a:cubicBezTo>
                    <a:pt x="0" y="537"/>
                    <a:pt x="285" y="695"/>
                    <a:pt x="632" y="695"/>
                  </a:cubicBezTo>
                  <a:cubicBezTo>
                    <a:pt x="980" y="695"/>
                    <a:pt x="1264" y="537"/>
                    <a:pt x="1264" y="347"/>
                  </a:cubicBezTo>
                  <a:cubicBezTo>
                    <a:pt x="1264" y="158"/>
                    <a:pt x="980" y="0"/>
                    <a:pt x="632" y="0"/>
                  </a:cubicBezTo>
                  <a:close/>
                </a:path>
              </a:pathLst>
            </a:custGeom>
            <a:solidFill>
              <a:srgbClr val="886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5"/>
            <p:cNvSpPr/>
            <p:nvPr/>
          </p:nvSpPr>
          <p:spPr>
            <a:xfrm>
              <a:off x="4089641" y="3414788"/>
              <a:ext cx="128097" cy="70397"/>
            </a:xfrm>
            <a:custGeom>
              <a:avLst/>
              <a:gdLst/>
              <a:ahLst/>
              <a:cxnLst/>
              <a:rect l="l" t="t" r="r" b="b"/>
              <a:pathLst>
                <a:path w="3854" h="2118" extrusionOk="0">
                  <a:moveTo>
                    <a:pt x="1927" y="1"/>
                  </a:moveTo>
                  <a:cubicBezTo>
                    <a:pt x="869" y="1"/>
                    <a:pt x="0" y="475"/>
                    <a:pt x="0" y="1059"/>
                  </a:cubicBezTo>
                  <a:cubicBezTo>
                    <a:pt x="0" y="1643"/>
                    <a:pt x="869" y="2117"/>
                    <a:pt x="1927" y="2117"/>
                  </a:cubicBezTo>
                  <a:cubicBezTo>
                    <a:pt x="2985" y="2117"/>
                    <a:pt x="3854" y="1643"/>
                    <a:pt x="3854" y="1059"/>
                  </a:cubicBezTo>
                  <a:cubicBezTo>
                    <a:pt x="3854" y="475"/>
                    <a:pt x="2985" y="1"/>
                    <a:pt x="1927" y="1"/>
                  </a:cubicBezTo>
                  <a:close/>
                </a:path>
              </a:pathLst>
            </a:custGeom>
            <a:solidFill>
              <a:srgbClr val="886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5"/>
            <p:cNvSpPr/>
            <p:nvPr/>
          </p:nvSpPr>
          <p:spPr>
            <a:xfrm>
              <a:off x="3843976" y="3375900"/>
              <a:ext cx="514982" cy="77776"/>
            </a:xfrm>
            <a:custGeom>
              <a:avLst/>
              <a:gdLst/>
              <a:ahLst/>
              <a:cxnLst/>
              <a:rect l="l" t="t" r="r" b="b"/>
              <a:pathLst>
                <a:path w="15494" h="2340" extrusionOk="0">
                  <a:moveTo>
                    <a:pt x="9713" y="0"/>
                  </a:moveTo>
                  <a:cubicBezTo>
                    <a:pt x="9188" y="0"/>
                    <a:pt x="8663" y="69"/>
                    <a:pt x="8150" y="208"/>
                  </a:cubicBezTo>
                  <a:cubicBezTo>
                    <a:pt x="7407" y="429"/>
                    <a:pt x="6697" y="729"/>
                    <a:pt x="6018" y="1092"/>
                  </a:cubicBezTo>
                  <a:cubicBezTo>
                    <a:pt x="5796" y="1202"/>
                    <a:pt x="5575" y="1313"/>
                    <a:pt x="5338" y="1424"/>
                  </a:cubicBezTo>
                  <a:cubicBezTo>
                    <a:pt x="4630" y="1771"/>
                    <a:pt x="3710" y="2144"/>
                    <a:pt x="2747" y="2144"/>
                  </a:cubicBezTo>
                  <a:cubicBezTo>
                    <a:pt x="2658" y="2144"/>
                    <a:pt x="2569" y="2141"/>
                    <a:pt x="2480" y="2134"/>
                  </a:cubicBezTo>
                  <a:cubicBezTo>
                    <a:pt x="1406" y="2055"/>
                    <a:pt x="474" y="1424"/>
                    <a:pt x="206" y="571"/>
                  </a:cubicBezTo>
                  <a:cubicBezTo>
                    <a:pt x="194" y="522"/>
                    <a:pt x="163" y="502"/>
                    <a:pt x="121" y="502"/>
                  </a:cubicBezTo>
                  <a:cubicBezTo>
                    <a:pt x="108" y="502"/>
                    <a:pt x="94" y="504"/>
                    <a:pt x="80" y="508"/>
                  </a:cubicBezTo>
                  <a:cubicBezTo>
                    <a:pt x="32" y="523"/>
                    <a:pt x="1" y="571"/>
                    <a:pt x="16" y="634"/>
                  </a:cubicBezTo>
                  <a:cubicBezTo>
                    <a:pt x="316" y="1550"/>
                    <a:pt x="1311" y="2245"/>
                    <a:pt x="2464" y="2339"/>
                  </a:cubicBezTo>
                  <a:lnTo>
                    <a:pt x="2717" y="2339"/>
                  </a:lnTo>
                  <a:cubicBezTo>
                    <a:pt x="3728" y="2339"/>
                    <a:pt x="4691" y="1960"/>
                    <a:pt x="5433" y="1597"/>
                  </a:cubicBezTo>
                  <a:cubicBezTo>
                    <a:pt x="5654" y="1502"/>
                    <a:pt x="5875" y="1392"/>
                    <a:pt x="6112" y="1281"/>
                  </a:cubicBezTo>
                  <a:cubicBezTo>
                    <a:pt x="6776" y="918"/>
                    <a:pt x="7470" y="618"/>
                    <a:pt x="8181" y="397"/>
                  </a:cubicBezTo>
                  <a:cubicBezTo>
                    <a:pt x="8685" y="264"/>
                    <a:pt x="9201" y="196"/>
                    <a:pt x="9716" y="196"/>
                  </a:cubicBezTo>
                  <a:cubicBezTo>
                    <a:pt x="10363" y="196"/>
                    <a:pt x="11008" y="303"/>
                    <a:pt x="11624" y="523"/>
                  </a:cubicBezTo>
                  <a:cubicBezTo>
                    <a:pt x="11940" y="618"/>
                    <a:pt x="12256" y="760"/>
                    <a:pt x="12571" y="902"/>
                  </a:cubicBezTo>
                  <a:cubicBezTo>
                    <a:pt x="13275" y="1206"/>
                    <a:pt x="13997" y="1518"/>
                    <a:pt x="14737" y="1518"/>
                  </a:cubicBezTo>
                  <a:cubicBezTo>
                    <a:pt x="14961" y="1518"/>
                    <a:pt x="15187" y="1490"/>
                    <a:pt x="15414" y="1424"/>
                  </a:cubicBezTo>
                  <a:cubicBezTo>
                    <a:pt x="15461" y="1408"/>
                    <a:pt x="15493" y="1360"/>
                    <a:pt x="15477" y="1313"/>
                  </a:cubicBezTo>
                  <a:cubicBezTo>
                    <a:pt x="15464" y="1261"/>
                    <a:pt x="15429" y="1230"/>
                    <a:pt x="15382" y="1230"/>
                  </a:cubicBezTo>
                  <a:cubicBezTo>
                    <a:pt x="15372" y="1230"/>
                    <a:pt x="15362" y="1231"/>
                    <a:pt x="15351" y="1234"/>
                  </a:cubicBezTo>
                  <a:cubicBezTo>
                    <a:pt x="15145" y="1295"/>
                    <a:pt x="14939" y="1322"/>
                    <a:pt x="14732" y="1322"/>
                  </a:cubicBezTo>
                  <a:cubicBezTo>
                    <a:pt x="14034" y="1322"/>
                    <a:pt x="13333" y="1017"/>
                    <a:pt x="12650" y="713"/>
                  </a:cubicBezTo>
                  <a:cubicBezTo>
                    <a:pt x="12335" y="587"/>
                    <a:pt x="12019" y="444"/>
                    <a:pt x="11703" y="334"/>
                  </a:cubicBezTo>
                  <a:cubicBezTo>
                    <a:pt x="11056" y="112"/>
                    <a:pt x="10384" y="0"/>
                    <a:pt x="97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5"/>
            <p:cNvSpPr/>
            <p:nvPr/>
          </p:nvSpPr>
          <p:spPr>
            <a:xfrm>
              <a:off x="4136873" y="3164205"/>
              <a:ext cx="249913" cy="111512"/>
            </a:xfrm>
            <a:custGeom>
              <a:avLst/>
              <a:gdLst/>
              <a:ahLst/>
              <a:cxnLst/>
              <a:rect l="l" t="t" r="r" b="b"/>
              <a:pathLst>
                <a:path w="7519" h="3355" extrusionOk="0">
                  <a:moveTo>
                    <a:pt x="103" y="1"/>
                  </a:moveTo>
                  <a:cubicBezTo>
                    <a:pt x="77" y="1"/>
                    <a:pt x="50" y="12"/>
                    <a:pt x="32" y="38"/>
                  </a:cubicBezTo>
                  <a:cubicBezTo>
                    <a:pt x="1" y="86"/>
                    <a:pt x="17" y="149"/>
                    <a:pt x="48" y="181"/>
                  </a:cubicBezTo>
                  <a:cubicBezTo>
                    <a:pt x="948" y="812"/>
                    <a:pt x="2085" y="939"/>
                    <a:pt x="3175" y="1065"/>
                  </a:cubicBezTo>
                  <a:cubicBezTo>
                    <a:pt x="4233" y="1176"/>
                    <a:pt x="5323" y="1302"/>
                    <a:pt x="6191" y="1886"/>
                  </a:cubicBezTo>
                  <a:cubicBezTo>
                    <a:pt x="6697" y="2234"/>
                    <a:pt x="7092" y="2723"/>
                    <a:pt x="7313" y="3292"/>
                  </a:cubicBezTo>
                  <a:cubicBezTo>
                    <a:pt x="7329" y="3323"/>
                    <a:pt x="7376" y="3355"/>
                    <a:pt x="7407" y="3355"/>
                  </a:cubicBezTo>
                  <a:cubicBezTo>
                    <a:pt x="7423" y="3355"/>
                    <a:pt x="7423" y="3339"/>
                    <a:pt x="7439" y="3339"/>
                  </a:cubicBezTo>
                  <a:cubicBezTo>
                    <a:pt x="7486" y="3323"/>
                    <a:pt x="7518" y="3260"/>
                    <a:pt x="7502" y="3213"/>
                  </a:cubicBezTo>
                  <a:cubicBezTo>
                    <a:pt x="7250" y="2613"/>
                    <a:pt x="6839" y="2091"/>
                    <a:pt x="6302" y="1728"/>
                  </a:cubicBezTo>
                  <a:cubicBezTo>
                    <a:pt x="5402" y="1112"/>
                    <a:pt x="4265" y="986"/>
                    <a:pt x="3207" y="860"/>
                  </a:cubicBezTo>
                  <a:cubicBezTo>
                    <a:pt x="2133" y="749"/>
                    <a:pt x="1027" y="623"/>
                    <a:pt x="159" y="23"/>
                  </a:cubicBezTo>
                  <a:cubicBezTo>
                    <a:pt x="145" y="8"/>
                    <a:pt x="124" y="1"/>
                    <a:pt x="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5"/>
            <p:cNvSpPr/>
            <p:nvPr/>
          </p:nvSpPr>
          <p:spPr>
            <a:xfrm>
              <a:off x="2730622" y="2930572"/>
              <a:ext cx="976518" cy="943978"/>
            </a:xfrm>
            <a:custGeom>
              <a:avLst/>
              <a:gdLst/>
              <a:ahLst/>
              <a:cxnLst/>
              <a:rect l="l" t="t" r="r" b="b"/>
              <a:pathLst>
                <a:path w="29380" h="28401" extrusionOk="0">
                  <a:moveTo>
                    <a:pt x="4717" y="0"/>
                  </a:moveTo>
                  <a:cubicBezTo>
                    <a:pt x="4193" y="0"/>
                    <a:pt x="3404" y="871"/>
                    <a:pt x="3159" y="1398"/>
                  </a:cubicBezTo>
                  <a:cubicBezTo>
                    <a:pt x="1201" y="5030"/>
                    <a:pt x="3064" y="6041"/>
                    <a:pt x="3175" y="9421"/>
                  </a:cubicBezTo>
                  <a:cubicBezTo>
                    <a:pt x="2954" y="10494"/>
                    <a:pt x="2006" y="11252"/>
                    <a:pt x="1548" y="12263"/>
                  </a:cubicBezTo>
                  <a:cubicBezTo>
                    <a:pt x="680" y="14206"/>
                    <a:pt x="1896" y="16401"/>
                    <a:pt x="3112" y="18170"/>
                  </a:cubicBezTo>
                  <a:cubicBezTo>
                    <a:pt x="4628" y="20065"/>
                    <a:pt x="3112" y="20712"/>
                    <a:pt x="1659" y="21849"/>
                  </a:cubicBezTo>
                  <a:cubicBezTo>
                    <a:pt x="1" y="23823"/>
                    <a:pt x="2133" y="26303"/>
                    <a:pt x="4059" y="27140"/>
                  </a:cubicBezTo>
                  <a:lnTo>
                    <a:pt x="4075" y="27140"/>
                  </a:lnTo>
                  <a:cubicBezTo>
                    <a:pt x="5569" y="28063"/>
                    <a:pt x="6520" y="28400"/>
                    <a:pt x="7185" y="28400"/>
                  </a:cubicBezTo>
                  <a:cubicBezTo>
                    <a:pt x="8990" y="28400"/>
                    <a:pt x="8685" y="25915"/>
                    <a:pt x="11384" y="25915"/>
                  </a:cubicBezTo>
                  <a:cubicBezTo>
                    <a:pt x="11875" y="25915"/>
                    <a:pt x="12466" y="25997"/>
                    <a:pt x="13187" y="26192"/>
                  </a:cubicBezTo>
                  <a:cubicBezTo>
                    <a:pt x="13266" y="26195"/>
                    <a:pt x="13346" y="26197"/>
                    <a:pt x="13425" y="26197"/>
                  </a:cubicBezTo>
                  <a:cubicBezTo>
                    <a:pt x="14474" y="26197"/>
                    <a:pt x="15523" y="25947"/>
                    <a:pt x="16561" y="25947"/>
                  </a:cubicBezTo>
                  <a:cubicBezTo>
                    <a:pt x="16663" y="25947"/>
                    <a:pt x="16765" y="25950"/>
                    <a:pt x="16867" y="25955"/>
                  </a:cubicBezTo>
                  <a:cubicBezTo>
                    <a:pt x="17601" y="26261"/>
                    <a:pt x="18353" y="26399"/>
                    <a:pt x="19096" y="26399"/>
                  </a:cubicBezTo>
                  <a:cubicBezTo>
                    <a:pt x="24461" y="26399"/>
                    <a:pt x="29380" y="19212"/>
                    <a:pt x="23942" y="16022"/>
                  </a:cubicBezTo>
                  <a:cubicBezTo>
                    <a:pt x="23223" y="15687"/>
                    <a:pt x="22593" y="15560"/>
                    <a:pt x="22023" y="15560"/>
                  </a:cubicBezTo>
                  <a:cubicBezTo>
                    <a:pt x="20211" y="15560"/>
                    <a:pt x="18996" y="16845"/>
                    <a:pt x="17385" y="16845"/>
                  </a:cubicBezTo>
                  <a:cubicBezTo>
                    <a:pt x="17277" y="16845"/>
                    <a:pt x="17168" y="16839"/>
                    <a:pt x="17057" y="16827"/>
                  </a:cubicBezTo>
                  <a:cubicBezTo>
                    <a:pt x="14814" y="15548"/>
                    <a:pt x="15841" y="12074"/>
                    <a:pt x="15240" y="9894"/>
                  </a:cubicBezTo>
                  <a:cubicBezTo>
                    <a:pt x="15008" y="7991"/>
                    <a:pt x="13623" y="5114"/>
                    <a:pt x="11550" y="5114"/>
                  </a:cubicBezTo>
                  <a:cubicBezTo>
                    <a:pt x="11232" y="5114"/>
                    <a:pt x="10898" y="5181"/>
                    <a:pt x="10550" y="5330"/>
                  </a:cubicBezTo>
                  <a:cubicBezTo>
                    <a:pt x="9981" y="5694"/>
                    <a:pt x="9602" y="6436"/>
                    <a:pt x="8923" y="6483"/>
                  </a:cubicBezTo>
                  <a:cubicBezTo>
                    <a:pt x="8904" y="6484"/>
                    <a:pt x="8885" y="6485"/>
                    <a:pt x="8866" y="6485"/>
                  </a:cubicBezTo>
                  <a:cubicBezTo>
                    <a:pt x="8097" y="6485"/>
                    <a:pt x="7670" y="5564"/>
                    <a:pt x="7423" y="4809"/>
                  </a:cubicBezTo>
                  <a:cubicBezTo>
                    <a:pt x="6870" y="3183"/>
                    <a:pt x="6081" y="1635"/>
                    <a:pt x="5086" y="245"/>
                  </a:cubicBezTo>
                  <a:cubicBezTo>
                    <a:pt x="4998" y="72"/>
                    <a:pt x="4868" y="0"/>
                    <a:pt x="4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5"/>
            <p:cNvSpPr/>
            <p:nvPr/>
          </p:nvSpPr>
          <p:spPr>
            <a:xfrm>
              <a:off x="2908049" y="3065121"/>
              <a:ext cx="220498" cy="728167"/>
            </a:xfrm>
            <a:custGeom>
              <a:avLst/>
              <a:gdLst/>
              <a:ahLst/>
              <a:cxnLst/>
              <a:rect l="l" t="t" r="r" b="b"/>
              <a:pathLst>
                <a:path w="6634" h="21908" extrusionOk="0">
                  <a:moveTo>
                    <a:pt x="119" y="0"/>
                  </a:moveTo>
                  <a:cubicBezTo>
                    <a:pt x="112" y="0"/>
                    <a:pt x="104" y="1"/>
                    <a:pt x="95" y="3"/>
                  </a:cubicBezTo>
                  <a:cubicBezTo>
                    <a:pt x="48" y="3"/>
                    <a:pt x="0" y="50"/>
                    <a:pt x="0" y="98"/>
                  </a:cubicBezTo>
                  <a:cubicBezTo>
                    <a:pt x="364" y="7757"/>
                    <a:pt x="2575" y="15227"/>
                    <a:pt x="6444" y="21860"/>
                  </a:cubicBezTo>
                  <a:cubicBezTo>
                    <a:pt x="6460" y="21891"/>
                    <a:pt x="6491" y="21907"/>
                    <a:pt x="6523" y="21907"/>
                  </a:cubicBezTo>
                  <a:cubicBezTo>
                    <a:pt x="6539" y="21907"/>
                    <a:pt x="6554" y="21891"/>
                    <a:pt x="6570" y="21891"/>
                  </a:cubicBezTo>
                  <a:cubicBezTo>
                    <a:pt x="6618" y="21860"/>
                    <a:pt x="6633" y="21797"/>
                    <a:pt x="6602" y="21749"/>
                  </a:cubicBezTo>
                  <a:cubicBezTo>
                    <a:pt x="2748" y="15164"/>
                    <a:pt x="553" y="7726"/>
                    <a:pt x="206" y="98"/>
                  </a:cubicBezTo>
                  <a:cubicBezTo>
                    <a:pt x="206" y="43"/>
                    <a:pt x="170"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5"/>
            <p:cNvSpPr/>
            <p:nvPr/>
          </p:nvSpPr>
          <p:spPr>
            <a:xfrm>
              <a:off x="2834559" y="3340600"/>
              <a:ext cx="140561" cy="90539"/>
            </a:xfrm>
            <a:custGeom>
              <a:avLst/>
              <a:gdLst/>
              <a:ahLst/>
              <a:cxnLst/>
              <a:rect l="l" t="t" r="r" b="b"/>
              <a:pathLst>
                <a:path w="4229" h="2724" extrusionOk="0">
                  <a:moveTo>
                    <a:pt x="99" y="0"/>
                  </a:moveTo>
                  <a:cubicBezTo>
                    <a:pt x="87" y="0"/>
                    <a:pt x="75" y="2"/>
                    <a:pt x="64" y="6"/>
                  </a:cubicBezTo>
                  <a:cubicBezTo>
                    <a:pt x="16" y="38"/>
                    <a:pt x="1" y="85"/>
                    <a:pt x="16" y="148"/>
                  </a:cubicBezTo>
                  <a:cubicBezTo>
                    <a:pt x="727" y="1822"/>
                    <a:pt x="3917" y="2675"/>
                    <a:pt x="4059" y="2707"/>
                  </a:cubicBezTo>
                  <a:lnTo>
                    <a:pt x="4091" y="2707"/>
                  </a:lnTo>
                  <a:lnTo>
                    <a:pt x="4091" y="2722"/>
                  </a:lnTo>
                  <a:cubicBezTo>
                    <a:pt x="4095" y="2723"/>
                    <a:pt x="4100" y="2723"/>
                    <a:pt x="4104" y="2723"/>
                  </a:cubicBezTo>
                  <a:cubicBezTo>
                    <a:pt x="4218" y="2723"/>
                    <a:pt x="4228" y="2532"/>
                    <a:pt x="4107" y="2517"/>
                  </a:cubicBezTo>
                  <a:cubicBezTo>
                    <a:pt x="4075" y="2517"/>
                    <a:pt x="869" y="1664"/>
                    <a:pt x="206" y="69"/>
                  </a:cubicBezTo>
                  <a:cubicBezTo>
                    <a:pt x="182" y="21"/>
                    <a:pt x="139"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5"/>
            <p:cNvSpPr/>
            <p:nvPr/>
          </p:nvSpPr>
          <p:spPr>
            <a:xfrm>
              <a:off x="2951093" y="3200069"/>
              <a:ext cx="78141" cy="171705"/>
            </a:xfrm>
            <a:custGeom>
              <a:avLst/>
              <a:gdLst/>
              <a:ahLst/>
              <a:cxnLst/>
              <a:rect l="l" t="t" r="r" b="b"/>
              <a:pathLst>
                <a:path w="2351" h="5166" extrusionOk="0">
                  <a:moveTo>
                    <a:pt x="2225" y="1"/>
                  </a:moveTo>
                  <a:cubicBezTo>
                    <a:pt x="2184" y="1"/>
                    <a:pt x="2145" y="25"/>
                    <a:pt x="2132" y="81"/>
                  </a:cubicBezTo>
                  <a:lnTo>
                    <a:pt x="1785" y="1155"/>
                  </a:lnTo>
                  <a:cubicBezTo>
                    <a:pt x="1343" y="2497"/>
                    <a:pt x="901" y="3871"/>
                    <a:pt x="48" y="5008"/>
                  </a:cubicBezTo>
                  <a:cubicBezTo>
                    <a:pt x="0" y="5055"/>
                    <a:pt x="16" y="5118"/>
                    <a:pt x="64" y="5150"/>
                  </a:cubicBezTo>
                  <a:cubicBezTo>
                    <a:pt x="79" y="5166"/>
                    <a:pt x="95" y="5166"/>
                    <a:pt x="127" y="5166"/>
                  </a:cubicBezTo>
                  <a:cubicBezTo>
                    <a:pt x="158" y="5166"/>
                    <a:pt x="174" y="5150"/>
                    <a:pt x="206" y="5134"/>
                  </a:cubicBezTo>
                  <a:cubicBezTo>
                    <a:pt x="1090" y="3981"/>
                    <a:pt x="1532" y="2560"/>
                    <a:pt x="1975" y="1218"/>
                  </a:cubicBezTo>
                  <a:lnTo>
                    <a:pt x="2322" y="144"/>
                  </a:lnTo>
                  <a:cubicBezTo>
                    <a:pt x="2351" y="58"/>
                    <a:pt x="2287" y="1"/>
                    <a:pt x="22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5"/>
            <p:cNvSpPr/>
            <p:nvPr/>
          </p:nvSpPr>
          <p:spPr>
            <a:xfrm>
              <a:off x="2994668" y="3255211"/>
              <a:ext cx="98483" cy="264072"/>
            </a:xfrm>
            <a:custGeom>
              <a:avLst/>
              <a:gdLst/>
              <a:ahLst/>
              <a:cxnLst/>
              <a:rect l="l" t="t" r="r" b="b"/>
              <a:pathLst>
                <a:path w="2963" h="7945" extrusionOk="0">
                  <a:moveTo>
                    <a:pt x="2847" y="1"/>
                  </a:moveTo>
                  <a:cubicBezTo>
                    <a:pt x="2804" y="1"/>
                    <a:pt x="2762" y="26"/>
                    <a:pt x="2748" y="80"/>
                  </a:cubicBezTo>
                  <a:cubicBezTo>
                    <a:pt x="2338" y="2338"/>
                    <a:pt x="1611" y="5576"/>
                    <a:pt x="32" y="7787"/>
                  </a:cubicBezTo>
                  <a:cubicBezTo>
                    <a:pt x="0" y="7834"/>
                    <a:pt x="16" y="7897"/>
                    <a:pt x="48" y="7929"/>
                  </a:cubicBezTo>
                  <a:cubicBezTo>
                    <a:pt x="63" y="7929"/>
                    <a:pt x="95" y="7945"/>
                    <a:pt x="111" y="7945"/>
                  </a:cubicBezTo>
                  <a:cubicBezTo>
                    <a:pt x="142" y="7945"/>
                    <a:pt x="174" y="7929"/>
                    <a:pt x="190" y="7913"/>
                  </a:cubicBezTo>
                  <a:cubicBezTo>
                    <a:pt x="1801" y="5670"/>
                    <a:pt x="2543" y="2386"/>
                    <a:pt x="2953" y="127"/>
                  </a:cubicBezTo>
                  <a:cubicBezTo>
                    <a:pt x="2962" y="46"/>
                    <a:pt x="2904" y="1"/>
                    <a:pt x="2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5"/>
            <p:cNvSpPr/>
            <p:nvPr/>
          </p:nvSpPr>
          <p:spPr>
            <a:xfrm>
              <a:off x="2920115" y="3526070"/>
              <a:ext cx="124973" cy="99247"/>
            </a:xfrm>
            <a:custGeom>
              <a:avLst/>
              <a:gdLst/>
              <a:ahLst/>
              <a:cxnLst/>
              <a:rect l="l" t="t" r="r" b="b"/>
              <a:pathLst>
                <a:path w="3760" h="2986" extrusionOk="0">
                  <a:moveTo>
                    <a:pt x="102" y="0"/>
                  </a:moveTo>
                  <a:cubicBezTo>
                    <a:pt x="84" y="0"/>
                    <a:pt x="65" y="5"/>
                    <a:pt x="48" y="17"/>
                  </a:cubicBezTo>
                  <a:cubicBezTo>
                    <a:pt x="1" y="48"/>
                    <a:pt x="1" y="111"/>
                    <a:pt x="32" y="159"/>
                  </a:cubicBezTo>
                  <a:cubicBezTo>
                    <a:pt x="917" y="1422"/>
                    <a:pt x="2164" y="2417"/>
                    <a:pt x="3601" y="2986"/>
                  </a:cubicBezTo>
                  <a:lnTo>
                    <a:pt x="3649" y="2986"/>
                  </a:lnTo>
                  <a:cubicBezTo>
                    <a:pt x="3680" y="2986"/>
                    <a:pt x="3712" y="2970"/>
                    <a:pt x="3728" y="2938"/>
                  </a:cubicBezTo>
                  <a:cubicBezTo>
                    <a:pt x="3759" y="2891"/>
                    <a:pt x="3728" y="2828"/>
                    <a:pt x="3680" y="2812"/>
                  </a:cubicBezTo>
                  <a:cubicBezTo>
                    <a:pt x="2275" y="2243"/>
                    <a:pt x="1059" y="1280"/>
                    <a:pt x="190" y="48"/>
                  </a:cubicBezTo>
                  <a:cubicBezTo>
                    <a:pt x="170" y="18"/>
                    <a:pt x="136" y="0"/>
                    <a:pt x="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5"/>
            <p:cNvSpPr/>
            <p:nvPr/>
          </p:nvSpPr>
          <p:spPr>
            <a:xfrm>
              <a:off x="3081288" y="3458164"/>
              <a:ext cx="109651" cy="258488"/>
            </a:xfrm>
            <a:custGeom>
              <a:avLst/>
              <a:gdLst/>
              <a:ahLst/>
              <a:cxnLst/>
              <a:rect l="l" t="t" r="r" b="b"/>
              <a:pathLst>
                <a:path w="3299" h="7777" extrusionOk="0">
                  <a:moveTo>
                    <a:pt x="3168" y="1"/>
                  </a:moveTo>
                  <a:cubicBezTo>
                    <a:pt x="3129" y="1"/>
                    <a:pt x="3092" y="22"/>
                    <a:pt x="3080" y="70"/>
                  </a:cubicBezTo>
                  <a:cubicBezTo>
                    <a:pt x="2243" y="2660"/>
                    <a:pt x="1216" y="5187"/>
                    <a:pt x="32" y="7634"/>
                  </a:cubicBezTo>
                  <a:cubicBezTo>
                    <a:pt x="0" y="7682"/>
                    <a:pt x="16" y="7745"/>
                    <a:pt x="79" y="7776"/>
                  </a:cubicBezTo>
                  <a:lnTo>
                    <a:pt x="111" y="7776"/>
                  </a:lnTo>
                  <a:cubicBezTo>
                    <a:pt x="158" y="7776"/>
                    <a:pt x="190" y="7761"/>
                    <a:pt x="205" y="7729"/>
                  </a:cubicBezTo>
                  <a:cubicBezTo>
                    <a:pt x="1421" y="5265"/>
                    <a:pt x="2432" y="2739"/>
                    <a:pt x="3269" y="133"/>
                  </a:cubicBezTo>
                  <a:cubicBezTo>
                    <a:pt x="3298" y="55"/>
                    <a:pt x="3231" y="1"/>
                    <a:pt x="3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5"/>
            <p:cNvSpPr/>
            <p:nvPr/>
          </p:nvSpPr>
          <p:spPr>
            <a:xfrm>
              <a:off x="2946373" y="3731184"/>
              <a:ext cx="163263" cy="40051"/>
            </a:xfrm>
            <a:custGeom>
              <a:avLst/>
              <a:gdLst/>
              <a:ahLst/>
              <a:cxnLst/>
              <a:rect l="l" t="t" r="r" b="b"/>
              <a:pathLst>
                <a:path w="4912" h="1205" extrusionOk="0">
                  <a:moveTo>
                    <a:pt x="111" y="1"/>
                  </a:moveTo>
                  <a:cubicBezTo>
                    <a:pt x="64" y="1"/>
                    <a:pt x="29" y="31"/>
                    <a:pt x="16" y="84"/>
                  </a:cubicBezTo>
                  <a:cubicBezTo>
                    <a:pt x="0" y="131"/>
                    <a:pt x="48" y="194"/>
                    <a:pt x="95" y="194"/>
                  </a:cubicBezTo>
                  <a:lnTo>
                    <a:pt x="4785" y="1205"/>
                  </a:lnTo>
                  <a:lnTo>
                    <a:pt x="4801" y="1205"/>
                  </a:lnTo>
                  <a:cubicBezTo>
                    <a:pt x="4849" y="1205"/>
                    <a:pt x="4880" y="1173"/>
                    <a:pt x="4896" y="1126"/>
                  </a:cubicBezTo>
                  <a:cubicBezTo>
                    <a:pt x="4912" y="1079"/>
                    <a:pt x="4880" y="1031"/>
                    <a:pt x="4817" y="1015"/>
                  </a:cubicBezTo>
                  <a:lnTo>
                    <a:pt x="142" y="5"/>
                  </a:lnTo>
                  <a:cubicBezTo>
                    <a:pt x="132" y="2"/>
                    <a:pt x="121"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5"/>
            <p:cNvSpPr/>
            <p:nvPr/>
          </p:nvSpPr>
          <p:spPr>
            <a:xfrm>
              <a:off x="3203040" y="3371279"/>
              <a:ext cx="792648" cy="492513"/>
            </a:xfrm>
            <a:custGeom>
              <a:avLst/>
              <a:gdLst/>
              <a:ahLst/>
              <a:cxnLst/>
              <a:rect l="l" t="t" r="r" b="b"/>
              <a:pathLst>
                <a:path w="23848" h="14818" extrusionOk="0">
                  <a:moveTo>
                    <a:pt x="6881" y="1"/>
                  </a:moveTo>
                  <a:cubicBezTo>
                    <a:pt x="6805" y="1"/>
                    <a:pt x="6728" y="5"/>
                    <a:pt x="6650" y="15"/>
                  </a:cubicBezTo>
                  <a:cubicBezTo>
                    <a:pt x="4154" y="504"/>
                    <a:pt x="5181" y="3252"/>
                    <a:pt x="5291" y="5542"/>
                  </a:cubicBezTo>
                  <a:cubicBezTo>
                    <a:pt x="5339" y="6506"/>
                    <a:pt x="4644" y="7327"/>
                    <a:pt x="3696" y="7453"/>
                  </a:cubicBezTo>
                  <a:cubicBezTo>
                    <a:pt x="3238" y="7516"/>
                    <a:pt x="2828" y="7564"/>
                    <a:pt x="2654" y="7564"/>
                  </a:cubicBezTo>
                  <a:cubicBezTo>
                    <a:pt x="1659" y="7611"/>
                    <a:pt x="727" y="8448"/>
                    <a:pt x="443" y="9569"/>
                  </a:cubicBezTo>
                  <a:lnTo>
                    <a:pt x="427" y="9553"/>
                  </a:lnTo>
                  <a:lnTo>
                    <a:pt x="427" y="9553"/>
                  </a:lnTo>
                  <a:cubicBezTo>
                    <a:pt x="1" y="11196"/>
                    <a:pt x="996" y="13044"/>
                    <a:pt x="2401" y="13296"/>
                  </a:cubicBezTo>
                  <a:cubicBezTo>
                    <a:pt x="5517" y="13691"/>
                    <a:pt x="8632" y="14818"/>
                    <a:pt x="11747" y="14818"/>
                  </a:cubicBezTo>
                  <a:cubicBezTo>
                    <a:pt x="11869" y="14818"/>
                    <a:pt x="11992" y="14816"/>
                    <a:pt x="12114" y="14812"/>
                  </a:cubicBezTo>
                  <a:cubicBezTo>
                    <a:pt x="13188" y="14481"/>
                    <a:pt x="13867" y="13233"/>
                    <a:pt x="14893" y="12712"/>
                  </a:cubicBezTo>
                  <a:cubicBezTo>
                    <a:pt x="16899" y="11970"/>
                    <a:pt x="19252" y="12933"/>
                    <a:pt x="21194" y="11575"/>
                  </a:cubicBezTo>
                  <a:cubicBezTo>
                    <a:pt x="23848" y="10075"/>
                    <a:pt x="23232" y="7548"/>
                    <a:pt x="20721" y="6474"/>
                  </a:cubicBezTo>
                  <a:cubicBezTo>
                    <a:pt x="19726" y="5905"/>
                    <a:pt x="18589" y="4689"/>
                    <a:pt x="19205" y="3473"/>
                  </a:cubicBezTo>
                  <a:cubicBezTo>
                    <a:pt x="19891" y="2126"/>
                    <a:pt x="18838" y="727"/>
                    <a:pt x="17552" y="727"/>
                  </a:cubicBezTo>
                  <a:cubicBezTo>
                    <a:pt x="17241" y="727"/>
                    <a:pt x="16916" y="809"/>
                    <a:pt x="16599" y="994"/>
                  </a:cubicBezTo>
                  <a:cubicBezTo>
                    <a:pt x="15009" y="1937"/>
                    <a:pt x="13335" y="3071"/>
                    <a:pt x="12121" y="3071"/>
                  </a:cubicBezTo>
                  <a:cubicBezTo>
                    <a:pt x="11852" y="3071"/>
                    <a:pt x="11605" y="3015"/>
                    <a:pt x="11387" y="2889"/>
                  </a:cubicBezTo>
                  <a:cubicBezTo>
                    <a:pt x="9726" y="2240"/>
                    <a:pt x="8555" y="1"/>
                    <a:pt x="68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5"/>
            <p:cNvSpPr/>
            <p:nvPr/>
          </p:nvSpPr>
          <p:spPr>
            <a:xfrm>
              <a:off x="3356867" y="3453976"/>
              <a:ext cx="450833" cy="357170"/>
            </a:xfrm>
            <a:custGeom>
              <a:avLst/>
              <a:gdLst/>
              <a:ahLst/>
              <a:cxnLst/>
              <a:rect l="l" t="t" r="r" b="b"/>
              <a:pathLst>
                <a:path w="13564" h="10746" extrusionOk="0">
                  <a:moveTo>
                    <a:pt x="13440" y="1"/>
                  </a:moveTo>
                  <a:cubicBezTo>
                    <a:pt x="13402" y="1"/>
                    <a:pt x="13363" y="21"/>
                    <a:pt x="13345" y="69"/>
                  </a:cubicBezTo>
                  <a:cubicBezTo>
                    <a:pt x="12982" y="1096"/>
                    <a:pt x="12271" y="1980"/>
                    <a:pt x="11702" y="2628"/>
                  </a:cubicBezTo>
                  <a:cubicBezTo>
                    <a:pt x="10107" y="4460"/>
                    <a:pt x="8181" y="5992"/>
                    <a:pt x="6033" y="7129"/>
                  </a:cubicBezTo>
                  <a:cubicBezTo>
                    <a:pt x="5464" y="7429"/>
                    <a:pt x="4864" y="7713"/>
                    <a:pt x="4280" y="7981"/>
                  </a:cubicBezTo>
                  <a:cubicBezTo>
                    <a:pt x="2795" y="8692"/>
                    <a:pt x="1248" y="9419"/>
                    <a:pt x="32" y="10571"/>
                  </a:cubicBezTo>
                  <a:cubicBezTo>
                    <a:pt x="0" y="10603"/>
                    <a:pt x="0" y="10666"/>
                    <a:pt x="32" y="10714"/>
                  </a:cubicBezTo>
                  <a:cubicBezTo>
                    <a:pt x="47" y="10729"/>
                    <a:pt x="79" y="10745"/>
                    <a:pt x="111" y="10745"/>
                  </a:cubicBezTo>
                  <a:cubicBezTo>
                    <a:pt x="126" y="10745"/>
                    <a:pt x="158" y="10729"/>
                    <a:pt x="174" y="10729"/>
                  </a:cubicBezTo>
                  <a:cubicBezTo>
                    <a:pt x="1358" y="9592"/>
                    <a:pt x="2890" y="8866"/>
                    <a:pt x="4375" y="8171"/>
                  </a:cubicBezTo>
                  <a:cubicBezTo>
                    <a:pt x="4959" y="7902"/>
                    <a:pt x="5559" y="7618"/>
                    <a:pt x="6128" y="7318"/>
                  </a:cubicBezTo>
                  <a:cubicBezTo>
                    <a:pt x="8291" y="6165"/>
                    <a:pt x="10234" y="4618"/>
                    <a:pt x="11844" y="2770"/>
                  </a:cubicBezTo>
                  <a:cubicBezTo>
                    <a:pt x="12429" y="2107"/>
                    <a:pt x="13155" y="1207"/>
                    <a:pt x="13534" y="133"/>
                  </a:cubicBezTo>
                  <a:cubicBezTo>
                    <a:pt x="13564" y="55"/>
                    <a:pt x="13502" y="1"/>
                    <a:pt x="13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5"/>
            <p:cNvSpPr/>
            <p:nvPr/>
          </p:nvSpPr>
          <p:spPr>
            <a:xfrm>
              <a:off x="3687024" y="3478107"/>
              <a:ext cx="31542" cy="127266"/>
            </a:xfrm>
            <a:custGeom>
              <a:avLst/>
              <a:gdLst/>
              <a:ahLst/>
              <a:cxnLst/>
              <a:rect l="l" t="t" r="r" b="b"/>
              <a:pathLst>
                <a:path w="949" h="3829" extrusionOk="0">
                  <a:moveTo>
                    <a:pt x="832" y="1"/>
                  </a:moveTo>
                  <a:cubicBezTo>
                    <a:pt x="793" y="1"/>
                    <a:pt x="755" y="19"/>
                    <a:pt x="743" y="54"/>
                  </a:cubicBezTo>
                  <a:cubicBezTo>
                    <a:pt x="237" y="1223"/>
                    <a:pt x="1" y="2470"/>
                    <a:pt x="16" y="3734"/>
                  </a:cubicBezTo>
                  <a:cubicBezTo>
                    <a:pt x="16" y="3781"/>
                    <a:pt x="64" y="3828"/>
                    <a:pt x="111" y="3828"/>
                  </a:cubicBezTo>
                  <a:cubicBezTo>
                    <a:pt x="174" y="3813"/>
                    <a:pt x="222" y="3765"/>
                    <a:pt x="206" y="3718"/>
                  </a:cubicBezTo>
                  <a:cubicBezTo>
                    <a:pt x="190" y="2486"/>
                    <a:pt x="443" y="1270"/>
                    <a:pt x="917" y="149"/>
                  </a:cubicBezTo>
                  <a:cubicBezTo>
                    <a:pt x="948" y="86"/>
                    <a:pt x="917" y="38"/>
                    <a:pt x="869" y="7"/>
                  </a:cubicBezTo>
                  <a:cubicBezTo>
                    <a:pt x="857" y="3"/>
                    <a:pt x="845" y="1"/>
                    <a:pt x="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5"/>
            <p:cNvSpPr/>
            <p:nvPr/>
          </p:nvSpPr>
          <p:spPr>
            <a:xfrm>
              <a:off x="3573116" y="3499114"/>
              <a:ext cx="43076" cy="188157"/>
            </a:xfrm>
            <a:custGeom>
              <a:avLst/>
              <a:gdLst/>
              <a:ahLst/>
              <a:cxnLst/>
              <a:rect l="l" t="t" r="r" b="b"/>
              <a:pathLst>
                <a:path w="1296" h="5661" extrusionOk="0">
                  <a:moveTo>
                    <a:pt x="1181" y="1"/>
                  </a:moveTo>
                  <a:cubicBezTo>
                    <a:pt x="1142" y="1"/>
                    <a:pt x="1102" y="21"/>
                    <a:pt x="1090" y="70"/>
                  </a:cubicBezTo>
                  <a:cubicBezTo>
                    <a:pt x="380" y="1807"/>
                    <a:pt x="1" y="3670"/>
                    <a:pt x="1" y="5565"/>
                  </a:cubicBezTo>
                  <a:cubicBezTo>
                    <a:pt x="1" y="5613"/>
                    <a:pt x="32" y="5660"/>
                    <a:pt x="95" y="5660"/>
                  </a:cubicBezTo>
                  <a:cubicBezTo>
                    <a:pt x="143" y="5660"/>
                    <a:pt x="190" y="5613"/>
                    <a:pt x="190" y="5565"/>
                  </a:cubicBezTo>
                  <a:cubicBezTo>
                    <a:pt x="206" y="3702"/>
                    <a:pt x="569" y="1854"/>
                    <a:pt x="1280" y="133"/>
                  </a:cubicBezTo>
                  <a:cubicBezTo>
                    <a:pt x="1296" y="85"/>
                    <a:pt x="1264" y="22"/>
                    <a:pt x="1217" y="6"/>
                  </a:cubicBezTo>
                  <a:cubicBezTo>
                    <a:pt x="1205" y="3"/>
                    <a:pt x="1193" y="1"/>
                    <a:pt x="1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5"/>
            <p:cNvSpPr/>
            <p:nvPr/>
          </p:nvSpPr>
          <p:spPr>
            <a:xfrm>
              <a:off x="3673363" y="3487115"/>
              <a:ext cx="21039" cy="86251"/>
            </a:xfrm>
            <a:custGeom>
              <a:avLst/>
              <a:gdLst/>
              <a:ahLst/>
              <a:cxnLst/>
              <a:rect l="l" t="t" r="r" b="b"/>
              <a:pathLst>
                <a:path w="633" h="2595" extrusionOk="0">
                  <a:moveTo>
                    <a:pt x="369" y="0"/>
                  </a:moveTo>
                  <a:cubicBezTo>
                    <a:pt x="328" y="0"/>
                    <a:pt x="282" y="28"/>
                    <a:pt x="269" y="67"/>
                  </a:cubicBezTo>
                  <a:cubicBezTo>
                    <a:pt x="1" y="873"/>
                    <a:pt x="48" y="1773"/>
                    <a:pt x="427" y="2531"/>
                  </a:cubicBezTo>
                  <a:cubicBezTo>
                    <a:pt x="443" y="2578"/>
                    <a:pt x="475" y="2594"/>
                    <a:pt x="522" y="2594"/>
                  </a:cubicBezTo>
                  <a:cubicBezTo>
                    <a:pt x="522" y="2594"/>
                    <a:pt x="538" y="2594"/>
                    <a:pt x="554" y="2578"/>
                  </a:cubicBezTo>
                  <a:cubicBezTo>
                    <a:pt x="601" y="2563"/>
                    <a:pt x="633" y="2499"/>
                    <a:pt x="601" y="2452"/>
                  </a:cubicBezTo>
                  <a:cubicBezTo>
                    <a:pt x="254" y="1726"/>
                    <a:pt x="206" y="889"/>
                    <a:pt x="459" y="131"/>
                  </a:cubicBezTo>
                  <a:cubicBezTo>
                    <a:pt x="475" y="83"/>
                    <a:pt x="443" y="20"/>
                    <a:pt x="396" y="4"/>
                  </a:cubicBezTo>
                  <a:cubicBezTo>
                    <a:pt x="387" y="1"/>
                    <a:pt x="379" y="0"/>
                    <a:pt x="3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5"/>
            <p:cNvSpPr/>
            <p:nvPr/>
          </p:nvSpPr>
          <p:spPr>
            <a:xfrm>
              <a:off x="3565770" y="3498250"/>
              <a:ext cx="18945" cy="117096"/>
            </a:xfrm>
            <a:custGeom>
              <a:avLst/>
              <a:gdLst/>
              <a:ahLst/>
              <a:cxnLst/>
              <a:rect l="l" t="t" r="r" b="b"/>
              <a:pathLst>
                <a:path w="570" h="3523" extrusionOk="0">
                  <a:moveTo>
                    <a:pt x="395" y="1"/>
                  </a:moveTo>
                  <a:cubicBezTo>
                    <a:pt x="348" y="1"/>
                    <a:pt x="285" y="32"/>
                    <a:pt x="269" y="80"/>
                  </a:cubicBezTo>
                  <a:cubicBezTo>
                    <a:pt x="127" y="633"/>
                    <a:pt x="48" y="1201"/>
                    <a:pt x="16" y="1770"/>
                  </a:cubicBezTo>
                  <a:cubicBezTo>
                    <a:pt x="1" y="2354"/>
                    <a:pt x="127" y="2938"/>
                    <a:pt x="380" y="3459"/>
                  </a:cubicBezTo>
                  <a:cubicBezTo>
                    <a:pt x="395" y="3491"/>
                    <a:pt x="427" y="3523"/>
                    <a:pt x="459" y="3523"/>
                  </a:cubicBezTo>
                  <a:cubicBezTo>
                    <a:pt x="474" y="3523"/>
                    <a:pt x="490" y="3507"/>
                    <a:pt x="506" y="3507"/>
                  </a:cubicBezTo>
                  <a:cubicBezTo>
                    <a:pt x="553" y="3475"/>
                    <a:pt x="569" y="3412"/>
                    <a:pt x="553" y="3365"/>
                  </a:cubicBezTo>
                  <a:cubicBezTo>
                    <a:pt x="316" y="2875"/>
                    <a:pt x="190" y="2322"/>
                    <a:pt x="222" y="1785"/>
                  </a:cubicBezTo>
                  <a:cubicBezTo>
                    <a:pt x="237" y="1217"/>
                    <a:pt x="332" y="664"/>
                    <a:pt x="474" y="127"/>
                  </a:cubicBezTo>
                  <a:cubicBezTo>
                    <a:pt x="490" y="64"/>
                    <a:pt x="443" y="17"/>
                    <a:pt x="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5"/>
            <p:cNvSpPr/>
            <p:nvPr/>
          </p:nvSpPr>
          <p:spPr>
            <a:xfrm>
              <a:off x="3470243" y="3497319"/>
              <a:ext cx="45170" cy="236651"/>
            </a:xfrm>
            <a:custGeom>
              <a:avLst/>
              <a:gdLst/>
              <a:ahLst/>
              <a:cxnLst/>
              <a:rect l="l" t="t" r="r" b="b"/>
              <a:pathLst>
                <a:path w="1359" h="7120" extrusionOk="0">
                  <a:moveTo>
                    <a:pt x="1253" y="0"/>
                  </a:moveTo>
                  <a:cubicBezTo>
                    <a:pt x="1216" y="0"/>
                    <a:pt x="1180" y="26"/>
                    <a:pt x="1169" y="60"/>
                  </a:cubicBezTo>
                  <a:cubicBezTo>
                    <a:pt x="885" y="582"/>
                    <a:pt x="664" y="1134"/>
                    <a:pt x="506" y="1703"/>
                  </a:cubicBezTo>
                  <a:cubicBezTo>
                    <a:pt x="0" y="3440"/>
                    <a:pt x="95" y="5256"/>
                    <a:pt x="174" y="7025"/>
                  </a:cubicBezTo>
                  <a:cubicBezTo>
                    <a:pt x="174" y="7072"/>
                    <a:pt x="221" y="7120"/>
                    <a:pt x="269" y="7120"/>
                  </a:cubicBezTo>
                  <a:lnTo>
                    <a:pt x="285" y="7120"/>
                  </a:lnTo>
                  <a:cubicBezTo>
                    <a:pt x="332" y="7120"/>
                    <a:pt x="379" y="7072"/>
                    <a:pt x="379" y="7025"/>
                  </a:cubicBezTo>
                  <a:cubicBezTo>
                    <a:pt x="300" y="5272"/>
                    <a:pt x="206" y="3472"/>
                    <a:pt x="695" y="1766"/>
                  </a:cubicBezTo>
                  <a:cubicBezTo>
                    <a:pt x="837" y="1197"/>
                    <a:pt x="1058" y="661"/>
                    <a:pt x="1343" y="155"/>
                  </a:cubicBezTo>
                  <a:cubicBezTo>
                    <a:pt x="1358" y="108"/>
                    <a:pt x="1343" y="45"/>
                    <a:pt x="1295" y="13"/>
                  </a:cubicBezTo>
                  <a:cubicBezTo>
                    <a:pt x="1282" y="4"/>
                    <a:pt x="1268" y="0"/>
                    <a:pt x="1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5"/>
            <p:cNvSpPr/>
            <p:nvPr/>
          </p:nvSpPr>
          <p:spPr>
            <a:xfrm>
              <a:off x="3504878" y="3715562"/>
              <a:ext cx="135476" cy="90340"/>
            </a:xfrm>
            <a:custGeom>
              <a:avLst/>
              <a:gdLst/>
              <a:ahLst/>
              <a:cxnLst/>
              <a:rect l="l" t="t" r="r" b="b"/>
              <a:pathLst>
                <a:path w="4076" h="2718" extrusionOk="0">
                  <a:moveTo>
                    <a:pt x="80" y="1"/>
                  </a:moveTo>
                  <a:cubicBezTo>
                    <a:pt x="32" y="17"/>
                    <a:pt x="1" y="64"/>
                    <a:pt x="1" y="111"/>
                  </a:cubicBezTo>
                  <a:cubicBezTo>
                    <a:pt x="127" y="933"/>
                    <a:pt x="853" y="1485"/>
                    <a:pt x="1596" y="1959"/>
                  </a:cubicBezTo>
                  <a:cubicBezTo>
                    <a:pt x="2306" y="2401"/>
                    <a:pt x="3096" y="2654"/>
                    <a:pt x="3917" y="2717"/>
                  </a:cubicBezTo>
                  <a:lnTo>
                    <a:pt x="3933" y="2717"/>
                  </a:lnTo>
                  <a:cubicBezTo>
                    <a:pt x="4059" y="2717"/>
                    <a:pt x="4075" y="2528"/>
                    <a:pt x="3949" y="2512"/>
                  </a:cubicBezTo>
                  <a:cubicBezTo>
                    <a:pt x="3143" y="2465"/>
                    <a:pt x="2385" y="2212"/>
                    <a:pt x="1706" y="1801"/>
                  </a:cubicBezTo>
                  <a:cubicBezTo>
                    <a:pt x="996" y="1343"/>
                    <a:pt x="301" y="822"/>
                    <a:pt x="190" y="96"/>
                  </a:cubicBezTo>
                  <a:cubicBezTo>
                    <a:pt x="190" y="32"/>
                    <a:pt x="143" y="1"/>
                    <a:pt x="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5"/>
            <p:cNvSpPr/>
            <p:nvPr/>
          </p:nvSpPr>
          <p:spPr>
            <a:xfrm>
              <a:off x="3473900" y="3603250"/>
              <a:ext cx="48327" cy="49889"/>
            </a:xfrm>
            <a:custGeom>
              <a:avLst/>
              <a:gdLst/>
              <a:ahLst/>
              <a:cxnLst/>
              <a:rect l="l" t="t" r="r" b="b"/>
              <a:pathLst>
                <a:path w="1454" h="1501" extrusionOk="0">
                  <a:moveTo>
                    <a:pt x="1359" y="0"/>
                  </a:moveTo>
                  <a:cubicBezTo>
                    <a:pt x="1312" y="0"/>
                    <a:pt x="1264" y="32"/>
                    <a:pt x="1248" y="79"/>
                  </a:cubicBezTo>
                  <a:cubicBezTo>
                    <a:pt x="1233" y="411"/>
                    <a:pt x="1122" y="727"/>
                    <a:pt x="933" y="995"/>
                  </a:cubicBezTo>
                  <a:cubicBezTo>
                    <a:pt x="804" y="1182"/>
                    <a:pt x="599" y="1291"/>
                    <a:pt x="379" y="1291"/>
                  </a:cubicBezTo>
                  <a:cubicBezTo>
                    <a:pt x="301" y="1291"/>
                    <a:pt x="222" y="1277"/>
                    <a:pt x="143" y="1248"/>
                  </a:cubicBezTo>
                  <a:cubicBezTo>
                    <a:pt x="131" y="1244"/>
                    <a:pt x="119" y="1242"/>
                    <a:pt x="108" y="1242"/>
                  </a:cubicBezTo>
                  <a:cubicBezTo>
                    <a:pt x="73" y="1242"/>
                    <a:pt x="40" y="1260"/>
                    <a:pt x="17" y="1295"/>
                  </a:cubicBezTo>
                  <a:cubicBezTo>
                    <a:pt x="1" y="1343"/>
                    <a:pt x="17" y="1406"/>
                    <a:pt x="64" y="1422"/>
                  </a:cubicBezTo>
                  <a:cubicBezTo>
                    <a:pt x="159" y="1469"/>
                    <a:pt x="254" y="1501"/>
                    <a:pt x="364" y="1501"/>
                  </a:cubicBezTo>
                  <a:cubicBezTo>
                    <a:pt x="648" y="1485"/>
                    <a:pt x="917" y="1343"/>
                    <a:pt x="1091" y="1122"/>
                  </a:cubicBezTo>
                  <a:cubicBezTo>
                    <a:pt x="1296" y="822"/>
                    <a:pt x="1422" y="474"/>
                    <a:pt x="1454" y="111"/>
                  </a:cubicBezTo>
                  <a:cubicBezTo>
                    <a:pt x="1454" y="63"/>
                    <a:pt x="1422" y="16"/>
                    <a:pt x="1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5"/>
            <p:cNvSpPr/>
            <p:nvPr/>
          </p:nvSpPr>
          <p:spPr>
            <a:xfrm>
              <a:off x="3390438" y="3644133"/>
              <a:ext cx="42577" cy="137603"/>
            </a:xfrm>
            <a:custGeom>
              <a:avLst/>
              <a:gdLst/>
              <a:ahLst/>
              <a:cxnLst/>
              <a:rect l="l" t="t" r="r" b="b"/>
              <a:pathLst>
                <a:path w="1281" h="4140" extrusionOk="0">
                  <a:moveTo>
                    <a:pt x="1153" y="0"/>
                  </a:moveTo>
                  <a:cubicBezTo>
                    <a:pt x="1124" y="0"/>
                    <a:pt x="1095" y="15"/>
                    <a:pt x="1075" y="50"/>
                  </a:cubicBezTo>
                  <a:cubicBezTo>
                    <a:pt x="380" y="1266"/>
                    <a:pt x="17" y="2639"/>
                    <a:pt x="1" y="4045"/>
                  </a:cubicBezTo>
                  <a:cubicBezTo>
                    <a:pt x="1" y="4092"/>
                    <a:pt x="48" y="4140"/>
                    <a:pt x="111" y="4140"/>
                  </a:cubicBezTo>
                  <a:cubicBezTo>
                    <a:pt x="159" y="4140"/>
                    <a:pt x="206" y="4092"/>
                    <a:pt x="206" y="4045"/>
                  </a:cubicBezTo>
                  <a:cubicBezTo>
                    <a:pt x="206" y="2671"/>
                    <a:pt x="569" y="1329"/>
                    <a:pt x="1248" y="144"/>
                  </a:cubicBezTo>
                  <a:cubicBezTo>
                    <a:pt x="1281" y="69"/>
                    <a:pt x="1217" y="0"/>
                    <a:pt x="1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5"/>
            <p:cNvSpPr/>
            <p:nvPr/>
          </p:nvSpPr>
          <p:spPr>
            <a:xfrm>
              <a:off x="3416862" y="3761896"/>
              <a:ext cx="76513" cy="53978"/>
            </a:xfrm>
            <a:custGeom>
              <a:avLst/>
              <a:gdLst/>
              <a:ahLst/>
              <a:cxnLst/>
              <a:rect l="l" t="t" r="r" b="b"/>
              <a:pathLst>
                <a:path w="2302" h="1624" extrusionOk="0">
                  <a:moveTo>
                    <a:pt x="136" y="0"/>
                  </a:moveTo>
                  <a:cubicBezTo>
                    <a:pt x="71" y="0"/>
                    <a:pt x="1" y="70"/>
                    <a:pt x="43" y="155"/>
                  </a:cubicBezTo>
                  <a:cubicBezTo>
                    <a:pt x="469" y="960"/>
                    <a:pt x="1275" y="1513"/>
                    <a:pt x="2191" y="1623"/>
                  </a:cubicBezTo>
                  <a:lnTo>
                    <a:pt x="2206" y="1623"/>
                  </a:lnTo>
                  <a:cubicBezTo>
                    <a:pt x="2254" y="1623"/>
                    <a:pt x="2285" y="1592"/>
                    <a:pt x="2301" y="1544"/>
                  </a:cubicBezTo>
                  <a:cubicBezTo>
                    <a:pt x="2301" y="1481"/>
                    <a:pt x="2270" y="1434"/>
                    <a:pt x="2206" y="1434"/>
                  </a:cubicBezTo>
                  <a:cubicBezTo>
                    <a:pt x="1369" y="1339"/>
                    <a:pt x="627" y="818"/>
                    <a:pt x="217" y="60"/>
                  </a:cubicBezTo>
                  <a:cubicBezTo>
                    <a:pt x="201" y="18"/>
                    <a:pt x="169"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5"/>
            <p:cNvSpPr/>
            <p:nvPr/>
          </p:nvSpPr>
          <p:spPr>
            <a:xfrm>
              <a:off x="3584683" y="3673848"/>
              <a:ext cx="142257" cy="55939"/>
            </a:xfrm>
            <a:custGeom>
              <a:avLst/>
              <a:gdLst/>
              <a:ahLst/>
              <a:cxnLst/>
              <a:rect l="l" t="t" r="r" b="b"/>
              <a:pathLst>
                <a:path w="4280" h="1683" extrusionOk="0">
                  <a:moveTo>
                    <a:pt x="113" y="0"/>
                  </a:moveTo>
                  <a:cubicBezTo>
                    <a:pt x="87" y="0"/>
                    <a:pt x="63" y="8"/>
                    <a:pt x="47" y="24"/>
                  </a:cubicBezTo>
                  <a:cubicBezTo>
                    <a:pt x="0" y="71"/>
                    <a:pt x="0" y="119"/>
                    <a:pt x="47" y="166"/>
                  </a:cubicBezTo>
                  <a:cubicBezTo>
                    <a:pt x="1137" y="1130"/>
                    <a:pt x="2543" y="1682"/>
                    <a:pt x="4011" y="1682"/>
                  </a:cubicBezTo>
                  <a:lnTo>
                    <a:pt x="4185" y="1682"/>
                  </a:lnTo>
                  <a:cubicBezTo>
                    <a:pt x="4232" y="1682"/>
                    <a:pt x="4280" y="1635"/>
                    <a:pt x="4280" y="1588"/>
                  </a:cubicBezTo>
                  <a:cubicBezTo>
                    <a:pt x="4280" y="1524"/>
                    <a:pt x="4232" y="1493"/>
                    <a:pt x="4185" y="1493"/>
                  </a:cubicBezTo>
                  <a:cubicBezTo>
                    <a:pt x="4143" y="1494"/>
                    <a:pt x="4101" y="1494"/>
                    <a:pt x="4059" y="1494"/>
                  </a:cubicBezTo>
                  <a:cubicBezTo>
                    <a:pt x="2634" y="1494"/>
                    <a:pt x="1248" y="975"/>
                    <a:pt x="190" y="24"/>
                  </a:cubicBezTo>
                  <a:cubicBezTo>
                    <a:pt x="166" y="8"/>
                    <a:pt x="138" y="0"/>
                    <a:pt x="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5"/>
            <p:cNvSpPr/>
            <p:nvPr/>
          </p:nvSpPr>
          <p:spPr>
            <a:xfrm>
              <a:off x="3563145" y="3758406"/>
              <a:ext cx="65112" cy="26490"/>
            </a:xfrm>
            <a:custGeom>
              <a:avLst/>
              <a:gdLst/>
              <a:ahLst/>
              <a:cxnLst/>
              <a:rect l="l" t="t" r="r" b="b"/>
              <a:pathLst>
                <a:path w="1959" h="797" extrusionOk="0">
                  <a:moveTo>
                    <a:pt x="1656" y="1"/>
                  </a:moveTo>
                  <a:cubicBezTo>
                    <a:pt x="1055" y="1"/>
                    <a:pt x="480" y="220"/>
                    <a:pt x="48" y="623"/>
                  </a:cubicBezTo>
                  <a:cubicBezTo>
                    <a:pt x="1" y="670"/>
                    <a:pt x="1" y="733"/>
                    <a:pt x="48" y="765"/>
                  </a:cubicBezTo>
                  <a:cubicBezTo>
                    <a:pt x="64" y="781"/>
                    <a:pt x="80" y="797"/>
                    <a:pt x="111" y="797"/>
                  </a:cubicBezTo>
                  <a:cubicBezTo>
                    <a:pt x="143" y="797"/>
                    <a:pt x="158" y="797"/>
                    <a:pt x="174" y="781"/>
                  </a:cubicBezTo>
                  <a:cubicBezTo>
                    <a:pt x="575" y="409"/>
                    <a:pt x="1104" y="205"/>
                    <a:pt x="1647" y="205"/>
                  </a:cubicBezTo>
                  <a:cubicBezTo>
                    <a:pt x="1703" y="205"/>
                    <a:pt x="1760" y="208"/>
                    <a:pt x="1817" y="212"/>
                  </a:cubicBezTo>
                  <a:cubicBezTo>
                    <a:pt x="1943" y="212"/>
                    <a:pt x="1959" y="23"/>
                    <a:pt x="1832" y="7"/>
                  </a:cubicBezTo>
                  <a:cubicBezTo>
                    <a:pt x="1774" y="3"/>
                    <a:pt x="1715" y="1"/>
                    <a:pt x="16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5"/>
            <p:cNvSpPr/>
            <p:nvPr/>
          </p:nvSpPr>
          <p:spPr>
            <a:xfrm>
              <a:off x="3646606" y="3687376"/>
              <a:ext cx="110781" cy="30844"/>
            </a:xfrm>
            <a:custGeom>
              <a:avLst/>
              <a:gdLst/>
              <a:ahLst/>
              <a:cxnLst/>
              <a:rect l="l" t="t" r="r" b="b"/>
              <a:pathLst>
                <a:path w="3333" h="928" extrusionOk="0">
                  <a:moveTo>
                    <a:pt x="2066" y="0"/>
                  </a:moveTo>
                  <a:cubicBezTo>
                    <a:pt x="1463" y="0"/>
                    <a:pt x="863" y="163"/>
                    <a:pt x="332" y="486"/>
                  </a:cubicBezTo>
                  <a:cubicBezTo>
                    <a:pt x="190" y="549"/>
                    <a:pt x="80" y="659"/>
                    <a:pt x="32" y="802"/>
                  </a:cubicBezTo>
                  <a:cubicBezTo>
                    <a:pt x="1" y="849"/>
                    <a:pt x="32" y="912"/>
                    <a:pt x="95" y="928"/>
                  </a:cubicBezTo>
                  <a:lnTo>
                    <a:pt x="127" y="928"/>
                  </a:lnTo>
                  <a:cubicBezTo>
                    <a:pt x="158" y="928"/>
                    <a:pt x="206" y="896"/>
                    <a:pt x="206" y="865"/>
                  </a:cubicBezTo>
                  <a:cubicBezTo>
                    <a:pt x="253" y="770"/>
                    <a:pt x="332" y="691"/>
                    <a:pt x="427" y="644"/>
                  </a:cubicBezTo>
                  <a:cubicBezTo>
                    <a:pt x="928" y="351"/>
                    <a:pt x="1491" y="199"/>
                    <a:pt x="2059" y="199"/>
                  </a:cubicBezTo>
                  <a:cubicBezTo>
                    <a:pt x="2440" y="199"/>
                    <a:pt x="2823" y="267"/>
                    <a:pt x="3191" y="407"/>
                  </a:cubicBezTo>
                  <a:cubicBezTo>
                    <a:pt x="3199" y="410"/>
                    <a:pt x="3207" y="411"/>
                    <a:pt x="3216" y="411"/>
                  </a:cubicBezTo>
                  <a:cubicBezTo>
                    <a:pt x="3254" y="411"/>
                    <a:pt x="3291" y="383"/>
                    <a:pt x="3317" y="344"/>
                  </a:cubicBezTo>
                  <a:cubicBezTo>
                    <a:pt x="3333" y="296"/>
                    <a:pt x="3301" y="233"/>
                    <a:pt x="3254" y="217"/>
                  </a:cubicBezTo>
                  <a:cubicBezTo>
                    <a:pt x="2869" y="72"/>
                    <a:pt x="2467" y="0"/>
                    <a:pt x="2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5"/>
            <p:cNvSpPr/>
            <p:nvPr/>
          </p:nvSpPr>
          <p:spPr>
            <a:xfrm>
              <a:off x="3688088" y="3596203"/>
              <a:ext cx="149436" cy="49590"/>
            </a:xfrm>
            <a:custGeom>
              <a:avLst/>
              <a:gdLst/>
              <a:ahLst/>
              <a:cxnLst/>
              <a:rect l="l" t="t" r="r" b="b"/>
              <a:pathLst>
                <a:path w="4496" h="1492" extrusionOk="0">
                  <a:moveTo>
                    <a:pt x="116" y="1"/>
                  </a:moveTo>
                  <a:cubicBezTo>
                    <a:pt x="89" y="1"/>
                    <a:pt x="58" y="13"/>
                    <a:pt x="32" y="39"/>
                  </a:cubicBezTo>
                  <a:cubicBezTo>
                    <a:pt x="0" y="70"/>
                    <a:pt x="16" y="133"/>
                    <a:pt x="63" y="181"/>
                  </a:cubicBezTo>
                  <a:cubicBezTo>
                    <a:pt x="1137" y="1018"/>
                    <a:pt x="2480" y="1492"/>
                    <a:pt x="3854" y="1492"/>
                  </a:cubicBezTo>
                  <a:cubicBezTo>
                    <a:pt x="4027" y="1492"/>
                    <a:pt x="4201" y="1476"/>
                    <a:pt x="4375" y="1476"/>
                  </a:cubicBezTo>
                  <a:cubicBezTo>
                    <a:pt x="4496" y="1461"/>
                    <a:pt x="4486" y="1285"/>
                    <a:pt x="4374" y="1285"/>
                  </a:cubicBezTo>
                  <a:cubicBezTo>
                    <a:pt x="4369" y="1285"/>
                    <a:pt x="4364" y="1286"/>
                    <a:pt x="4359" y="1286"/>
                  </a:cubicBezTo>
                  <a:cubicBezTo>
                    <a:pt x="4206" y="1297"/>
                    <a:pt x="4054" y="1303"/>
                    <a:pt x="3903" y="1303"/>
                  </a:cubicBezTo>
                  <a:cubicBezTo>
                    <a:pt x="2547" y="1303"/>
                    <a:pt x="1239" y="861"/>
                    <a:pt x="174" y="23"/>
                  </a:cubicBezTo>
                  <a:cubicBezTo>
                    <a:pt x="160" y="9"/>
                    <a:pt x="139"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5"/>
            <p:cNvSpPr/>
            <p:nvPr/>
          </p:nvSpPr>
          <p:spPr>
            <a:xfrm>
              <a:off x="3746089" y="3540330"/>
              <a:ext cx="53114" cy="16253"/>
            </a:xfrm>
            <a:custGeom>
              <a:avLst/>
              <a:gdLst/>
              <a:ahLst/>
              <a:cxnLst/>
              <a:rect l="l" t="t" r="r" b="b"/>
              <a:pathLst>
                <a:path w="1598" h="489" extrusionOk="0">
                  <a:moveTo>
                    <a:pt x="141" y="0"/>
                  </a:moveTo>
                  <a:cubicBezTo>
                    <a:pt x="59" y="0"/>
                    <a:pt x="1" y="110"/>
                    <a:pt x="87" y="172"/>
                  </a:cubicBezTo>
                  <a:cubicBezTo>
                    <a:pt x="308" y="346"/>
                    <a:pt x="577" y="456"/>
                    <a:pt x="845" y="488"/>
                  </a:cubicBezTo>
                  <a:lnTo>
                    <a:pt x="1114" y="488"/>
                  </a:lnTo>
                  <a:cubicBezTo>
                    <a:pt x="1145" y="483"/>
                    <a:pt x="1179" y="481"/>
                    <a:pt x="1213" y="481"/>
                  </a:cubicBezTo>
                  <a:cubicBezTo>
                    <a:pt x="1282" y="481"/>
                    <a:pt x="1356" y="488"/>
                    <a:pt x="1429" y="488"/>
                  </a:cubicBezTo>
                  <a:lnTo>
                    <a:pt x="1445" y="488"/>
                  </a:lnTo>
                  <a:cubicBezTo>
                    <a:pt x="1451" y="488"/>
                    <a:pt x="1456" y="489"/>
                    <a:pt x="1461" y="489"/>
                  </a:cubicBezTo>
                  <a:cubicBezTo>
                    <a:pt x="1588" y="489"/>
                    <a:pt x="1598" y="298"/>
                    <a:pt x="1461" y="298"/>
                  </a:cubicBezTo>
                  <a:cubicBezTo>
                    <a:pt x="1396" y="280"/>
                    <a:pt x="1326" y="272"/>
                    <a:pt x="1257" y="272"/>
                  </a:cubicBezTo>
                  <a:cubicBezTo>
                    <a:pt x="1208" y="272"/>
                    <a:pt x="1159" y="276"/>
                    <a:pt x="1114" y="282"/>
                  </a:cubicBezTo>
                  <a:lnTo>
                    <a:pt x="877" y="282"/>
                  </a:lnTo>
                  <a:cubicBezTo>
                    <a:pt x="640" y="267"/>
                    <a:pt x="403" y="172"/>
                    <a:pt x="213" y="30"/>
                  </a:cubicBezTo>
                  <a:cubicBezTo>
                    <a:pt x="189" y="9"/>
                    <a:pt x="164"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5"/>
            <p:cNvSpPr/>
            <p:nvPr/>
          </p:nvSpPr>
          <p:spPr>
            <a:xfrm>
              <a:off x="3747917" y="3611260"/>
              <a:ext cx="78773" cy="24031"/>
            </a:xfrm>
            <a:custGeom>
              <a:avLst/>
              <a:gdLst/>
              <a:ahLst/>
              <a:cxnLst/>
              <a:rect l="l" t="t" r="r" b="b"/>
              <a:pathLst>
                <a:path w="2370" h="723" extrusionOk="0">
                  <a:moveTo>
                    <a:pt x="1800" y="1"/>
                  </a:moveTo>
                  <a:cubicBezTo>
                    <a:pt x="1212" y="1"/>
                    <a:pt x="623" y="250"/>
                    <a:pt x="64" y="549"/>
                  </a:cubicBezTo>
                  <a:cubicBezTo>
                    <a:pt x="16" y="565"/>
                    <a:pt x="1" y="628"/>
                    <a:pt x="16" y="675"/>
                  </a:cubicBezTo>
                  <a:cubicBezTo>
                    <a:pt x="32" y="707"/>
                    <a:pt x="64" y="723"/>
                    <a:pt x="111" y="723"/>
                  </a:cubicBezTo>
                  <a:lnTo>
                    <a:pt x="158" y="723"/>
                  </a:lnTo>
                  <a:cubicBezTo>
                    <a:pt x="701" y="445"/>
                    <a:pt x="1263" y="198"/>
                    <a:pt x="1813" y="198"/>
                  </a:cubicBezTo>
                  <a:cubicBezTo>
                    <a:pt x="1952" y="198"/>
                    <a:pt x="2090" y="214"/>
                    <a:pt x="2227" y="249"/>
                  </a:cubicBezTo>
                  <a:cubicBezTo>
                    <a:pt x="2238" y="252"/>
                    <a:pt x="2249" y="253"/>
                    <a:pt x="2259" y="253"/>
                  </a:cubicBezTo>
                  <a:cubicBezTo>
                    <a:pt x="2306" y="253"/>
                    <a:pt x="2341" y="225"/>
                    <a:pt x="2354" y="186"/>
                  </a:cubicBezTo>
                  <a:cubicBezTo>
                    <a:pt x="2369" y="123"/>
                    <a:pt x="2338" y="75"/>
                    <a:pt x="2275" y="59"/>
                  </a:cubicBezTo>
                  <a:cubicBezTo>
                    <a:pt x="2117" y="19"/>
                    <a:pt x="1959" y="1"/>
                    <a:pt x="18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5"/>
            <p:cNvSpPr/>
            <p:nvPr/>
          </p:nvSpPr>
          <p:spPr>
            <a:xfrm>
              <a:off x="4538958" y="2967201"/>
              <a:ext cx="658800" cy="874844"/>
            </a:xfrm>
            <a:custGeom>
              <a:avLst/>
              <a:gdLst/>
              <a:ahLst/>
              <a:cxnLst/>
              <a:rect l="l" t="t" r="r" b="b"/>
              <a:pathLst>
                <a:path w="19821" h="26321" extrusionOk="0">
                  <a:moveTo>
                    <a:pt x="7156" y="1"/>
                  </a:moveTo>
                  <a:cubicBezTo>
                    <a:pt x="7114" y="1"/>
                    <a:pt x="7071" y="4"/>
                    <a:pt x="7029" y="12"/>
                  </a:cubicBezTo>
                  <a:cubicBezTo>
                    <a:pt x="6650" y="59"/>
                    <a:pt x="6413" y="407"/>
                    <a:pt x="6207" y="722"/>
                  </a:cubicBezTo>
                  <a:cubicBezTo>
                    <a:pt x="4628" y="3265"/>
                    <a:pt x="4075" y="6313"/>
                    <a:pt x="3838" y="9298"/>
                  </a:cubicBezTo>
                  <a:cubicBezTo>
                    <a:pt x="3838" y="9535"/>
                    <a:pt x="3775" y="9756"/>
                    <a:pt x="3665" y="9961"/>
                  </a:cubicBezTo>
                  <a:cubicBezTo>
                    <a:pt x="3474" y="10218"/>
                    <a:pt x="3183" y="10274"/>
                    <a:pt x="2860" y="10274"/>
                  </a:cubicBezTo>
                  <a:cubicBezTo>
                    <a:pt x="2617" y="10274"/>
                    <a:pt x="2355" y="10242"/>
                    <a:pt x="2103" y="10242"/>
                  </a:cubicBezTo>
                  <a:cubicBezTo>
                    <a:pt x="1972" y="10242"/>
                    <a:pt x="1844" y="10251"/>
                    <a:pt x="1722" y="10277"/>
                  </a:cubicBezTo>
                  <a:cubicBezTo>
                    <a:pt x="1106" y="10403"/>
                    <a:pt x="680" y="11019"/>
                    <a:pt x="585" y="11635"/>
                  </a:cubicBezTo>
                  <a:cubicBezTo>
                    <a:pt x="506" y="12251"/>
                    <a:pt x="680" y="12867"/>
                    <a:pt x="917" y="13467"/>
                  </a:cubicBezTo>
                  <a:cubicBezTo>
                    <a:pt x="1501" y="14983"/>
                    <a:pt x="2417" y="16373"/>
                    <a:pt x="3570" y="17525"/>
                  </a:cubicBezTo>
                  <a:cubicBezTo>
                    <a:pt x="2638" y="17573"/>
                    <a:pt x="1706" y="17668"/>
                    <a:pt x="775" y="17778"/>
                  </a:cubicBezTo>
                  <a:cubicBezTo>
                    <a:pt x="522" y="17810"/>
                    <a:pt x="222" y="17873"/>
                    <a:pt x="96" y="18094"/>
                  </a:cubicBezTo>
                  <a:cubicBezTo>
                    <a:pt x="17" y="18284"/>
                    <a:pt x="1" y="18505"/>
                    <a:pt x="80" y="18694"/>
                  </a:cubicBezTo>
                  <a:cubicBezTo>
                    <a:pt x="554" y="20684"/>
                    <a:pt x="2007" y="22326"/>
                    <a:pt x="3712" y="23463"/>
                  </a:cubicBezTo>
                  <a:cubicBezTo>
                    <a:pt x="5323" y="24537"/>
                    <a:pt x="8039" y="26148"/>
                    <a:pt x="10013" y="26306"/>
                  </a:cubicBezTo>
                  <a:cubicBezTo>
                    <a:pt x="10131" y="26316"/>
                    <a:pt x="10250" y="26321"/>
                    <a:pt x="10371" y="26321"/>
                  </a:cubicBezTo>
                  <a:cubicBezTo>
                    <a:pt x="12595" y="26321"/>
                    <a:pt x="15253" y="24706"/>
                    <a:pt x="16646" y="23148"/>
                  </a:cubicBezTo>
                  <a:cubicBezTo>
                    <a:pt x="17720" y="21979"/>
                    <a:pt x="18415" y="20526"/>
                    <a:pt x="19110" y="19105"/>
                  </a:cubicBezTo>
                  <a:cubicBezTo>
                    <a:pt x="19410" y="18489"/>
                    <a:pt x="19710" y="17857"/>
                    <a:pt x="19757" y="17194"/>
                  </a:cubicBezTo>
                  <a:cubicBezTo>
                    <a:pt x="19820" y="16515"/>
                    <a:pt x="19584" y="15773"/>
                    <a:pt x="19015" y="15409"/>
                  </a:cubicBezTo>
                  <a:cubicBezTo>
                    <a:pt x="18763" y="15250"/>
                    <a:pt x="18489" y="15184"/>
                    <a:pt x="18207" y="15184"/>
                  </a:cubicBezTo>
                  <a:cubicBezTo>
                    <a:pt x="17482" y="15184"/>
                    <a:pt x="16698" y="15621"/>
                    <a:pt x="16062" y="16041"/>
                  </a:cubicBezTo>
                  <a:cubicBezTo>
                    <a:pt x="16362" y="14588"/>
                    <a:pt x="16725" y="13167"/>
                    <a:pt x="17167" y="11761"/>
                  </a:cubicBezTo>
                  <a:cubicBezTo>
                    <a:pt x="17673" y="10166"/>
                    <a:pt x="18146" y="8161"/>
                    <a:pt x="16978" y="7024"/>
                  </a:cubicBezTo>
                  <a:cubicBezTo>
                    <a:pt x="16545" y="6602"/>
                    <a:pt x="15982" y="6417"/>
                    <a:pt x="15393" y="6417"/>
                  </a:cubicBezTo>
                  <a:cubicBezTo>
                    <a:pt x="14393" y="6417"/>
                    <a:pt x="13318" y="6951"/>
                    <a:pt x="12682" y="7766"/>
                  </a:cubicBezTo>
                  <a:cubicBezTo>
                    <a:pt x="11545" y="5176"/>
                    <a:pt x="10029" y="2791"/>
                    <a:pt x="8181" y="659"/>
                  </a:cubicBezTo>
                  <a:cubicBezTo>
                    <a:pt x="7909" y="330"/>
                    <a:pt x="7560" y="1"/>
                    <a:pt x="71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5"/>
            <p:cNvSpPr/>
            <p:nvPr/>
          </p:nvSpPr>
          <p:spPr>
            <a:xfrm>
              <a:off x="4808255" y="3172282"/>
              <a:ext cx="75615" cy="674023"/>
            </a:xfrm>
            <a:custGeom>
              <a:avLst/>
              <a:gdLst/>
              <a:ahLst/>
              <a:cxnLst/>
              <a:rect l="l" t="t" r="r" b="b"/>
              <a:pathLst>
                <a:path w="2275" h="20279" extrusionOk="0">
                  <a:moveTo>
                    <a:pt x="443" y="1"/>
                  </a:moveTo>
                  <a:cubicBezTo>
                    <a:pt x="395" y="1"/>
                    <a:pt x="348" y="32"/>
                    <a:pt x="348" y="96"/>
                  </a:cubicBezTo>
                  <a:cubicBezTo>
                    <a:pt x="0" y="6839"/>
                    <a:pt x="585" y="13614"/>
                    <a:pt x="2069" y="20199"/>
                  </a:cubicBezTo>
                  <a:cubicBezTo>
                    <a:pt x="2085" y="20247"/>
                    <a:pt x="2117" y="20278"/>
                    <a:pt x="2164" y="20278"/>
                  </a:cubicBezTo>
                  <a:lnTo>
                    <a:pt x="2196" y="20278"/>
                  </a:lnTo>
                  <a:cubicBezTo>
                    <a:pt x="2243" y="20262"/>
                    <a:pt x="2275" y="20215"/>
                    <a:pt x="2275" y="20152"/>
                  </a:cubicBezTo>
                  <a:cubicBezTo>
                    <a:pt x="774" y="13582"/>
                    <a:pt x="206" y="6839"/>
                    <a:pt x="537" y="111"/>
                  </a:cubicBezTo>
                  <a:cubicBezTo>
                    <a:pt x="537" y="48"/>
                    <a:pt x="506" y="1"/>
                    <a:pt x="4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5"/>
            <p:cNvSpPr/>
            <p:nvPr/>
          </p:nvSpPr>
          <p:spPr>
            <a:xfrm>
              <a:off x="4658915" y="3625121"/>
              <a:ext cx="210260" cy="163961"/>
            </a:xfrm>
            <a:custGeom>
              <a:avLst/>
              <a:gdLst/>
              <a:ahLst/>
              <a:cxnLst/>
              <a:rect l="l" t="t" r="r" b="b"/>
              <a:pathLst>
                <a:path w="6326" h="4933" extrusionOk="0">
                  <a:moveTo>
                    <a:pt x="143" y="0"/>
                  </a:moveTo>
                  <a:cubicBezTo>
                    <a:pt x="70" y="0"/>
                    <a:pt x="0" y="86"/>
                    <a:pt x="56" y="164"/>
                  </a:cubicBezTo>
                  <a:cubicBezTo>
                    <a:pt x="1524" y="2390"/>
                    <a:pt x="3672" y="4064"/>
                    <a:pt x="6183" y="4933"/>
                  </a:cubicBezTo>
                  <a:lnTo>
                    <a:pt x="6215" y="4933"/>
                  </a:lnTo>
                  <a:cubicBezTo>
                    <a:pt x="6246" y="4933"/>
                    <a:pt x="6294" y="4917"/>
                    <a:pt x="6310" y="4870"/>
                  </a:cubicBezTo>
                  <a:cubicBezTo>
                    <a:pt x="6325" y="4822"/>
                    <a:pt x="6294" y="4759"/>
                    <a:pt x="6246" y="4743"/>
                  </a:cubicBezTo>
                  <a:cubicBezTo>
                    <a:pt x="3783" y="3891"/>
                    <a:pt x="1667" y="2232"/>
                    <a:pt x="229" y="53"/>
                  </a:cubicBezTo>
                  <a:cubicBezTo>
                    <a:pt x="206" y="15"/>
                    <a:pt x="17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5"/>
            <p:cNvSpPr/>
            <p:nvPr/>
          </p:nvSpPr>
          <p:spPr>
            <a:xfrm>
              <a:off x="4652334" y="3418644"/>
              <a:ext cx="196367" cy="232928"/>
            </a:xfrm>
            <a:custGeom>
              <a:avLst/>
              <a:gdLst/>
              <a:ahLst/>
              <a:cxnLst/>
              <a:rect l="l" t="t" r="r" b="b"/>
              <a:pathLst>
                <a:path w="5908" h="7008" extrusionOk="0">
                  <a:moveTo>
                    <a:pt x="121" y="0"/>
                  </a:moveTo>
                  <a:cubicBezTo>
                    <a:pt x="57" y="0"/>
                    <a:pt x="0" y="62"/>
                    <a:pt x="33" y="138"/>
                  </a:cubicBezTo>
                  <a:cubicBezTo>
                    <a:pt x="2607" y="5049"/>
                    <a:pt x="5702" y="6960"/>
                    <a:pt x="5734" y="6991"/>
                  </a:cubicBezTo>
                  <a:cubicBezTo>
                    <a:pt x="5750" y="6991"/>
                    <a:pt x="5765" y="7007"/>
                    <a:pt x="5797" y="7007"/>
                  </a:cubicBezTo>
                  <a:cubicBezTo>
                    <a:pt x="5828" y="7007"/>
                    <a:pt x="5860" y="6976"/>
                    <a:pt x="5876" y="6960"/>
                  </a:cubicBezTo>
                  <a:cubicBezTo>
                    <a:pt x="5907" y="6912"/>
                    <a:pt x="5892" y="6849"/>
                    <a:pt x="5844" y="6818"/>
                  </a:cubicBezTo>
                  <a:cubicBezTo>
                    <a:pt x="5813" y="6802"/>
                    <a:pt x="2749" y="4907"/>
                    <a:pt x="206" y="43"/>
                  </a:cubicBezTo>
                  <a:cubicBezTo>
                    <a:pt x="182" y="13"/>
                    <a:pt x="151"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5"/>
            <p:cNvSpPr/>
            <p:nvPr/>
          </p:nvSpPr>
          <p:spPr>
            <a:xfrm>
              <a:off x="4697505" y="3261626"/>
              <a:ext cx="127034" cy="177355"/>
            </a:xfrm>
            <a:custGeom>
              <a:avLst/>
              <a:gdLst/>
              <a:ahLst/>
              <a:cxnLst/>
              <a:rect l="l" t="t" r="r" b="b"/>
              <a:pathLst>
                <a:path w="3822" h="5336" extrusionOk="0">
                  <a:moveTo>
                    <a:pt x="106" y="1"/>
                  </a:moveTo>
                  <a:cubicBezTo>
                    <a:pt x="91" y="1"/>
                    <a:pt x="77" y="4"/>
                    <a:pt x="63" y="13"/>
                  </a:cubicBezTo>
                  <a:cubicBezTo>
                    <a:pt x="16" y="29"/>
                    <a:pt x="0" y="92"/>
                    <a:pt x="16" y="140"/>
                  </a:cubicBezTo>
                  <a:cubicBezTo>
                    <a:pt x="932" y="2050"/>
                    <a:pt x="2148" y="3803"/>
                    <a:pt x="3617" y="5320"/>
                  </a:cubicBezTo>
                  <a:cubicBezTo>
                    <a:pt x="3632" y="5335"/>
                    <a:pt x="3648" y="5335"/>
                    <a:pt x="3680" y="5335"/>
                  </a:cubicBezTo>
                  <a:cubicBezTo>
                    <a:pt x="3775" y="5335"/>
                    <a:pt x="3822" y="5225"/>
                    <a:pt x="3759" y="5162"/>
                  </a:cubicBezTo>
                  <a:cubicBezTo>
                    <a:pt x="2290" y="3677"/>
                    <a:pt x="1090" y="1940"/>
                    <a:pt x="206" y="61"/>
                  </a:cubicBezTo>
                  <a:cubicBezTo>
                    <a:pt x="183" y="26"/>
                    <a:pt x="144" y="1"/>
                    <a:pt x="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5"/>
            <p:cNvSpPr/>
            <p:nvPr/>
          </p:nvSpPr>
          <p:spPr>
            <a:xfrm>
              <a:off x="4831888" y="3418345"/>
              <a:ext cx="136506" cy="161833"/>
            </a:xfrm>
            <a:custGeom>
              <a:avLst/>
              <a:gdLst/>
              <a:ahLst/>
              <a:cxnLst/>
              <a:rect l="l" t="t" r="r" b="b"/>
              <a:pathLst>
                <a:path w="4107" h="4869" extrusionOk="0">
                  <a:moveTo>
                    <a:pt x="3986" y="0"/>
                  </a:moveTo>
                  <a:cubicBezTo>
                    <a:pt x="3948" y="0"/>
                    <a:pt x="3914" y="29"/>
                    <a:pt x="3901" y="68"/>
                  </a:cubicBezTo>
                  <a:cubicBezTo>
                    <a:pt x="3364" y="2089"/>
                    <a:pt x="1958" y="3779"/>
                    <a:pt x="63" y="4679"/>
                  </a:cubicBezTo>
                  <a:cubicBezTo>
                    <a:pt x="16" y="4695"/>
                    <a:pt x="0" y="4742"/>
                    <a:pt x="16" y="4805"/>
                  </a:cubicBezTo>
                  <a:cubicBezTo>
                    <a:pt x="32" y="4837"/>
                    <a:pt x="63" y="4868"/>
                    <a:pt x="111" y="4868"/>
                  </a:cubicBezTo>
                  <a:lnTo>
                    <a:pt x="142" y="4853"/>
                  </a:lnTo>
                  <a:cubicBezTo>
                    <a:pt x="2085" y="3937"/>
                    <a:pt x="3538" y="2215"/>
                    <a:pt x="4090" y="131"/>
                  </a:cubicBezTo>
                  <a:cubicBezTo>
                    <a:pt x="4106" y="68"/>
                    <a:pt x="4075" y="20"/>
                    <a:pt x="4011" y="4"/>
                  </a:cubicBezTo>
                  <a:cubicBezTo>
                    <a:pt x="4003" y="2"/>
                    <a:pt x="3995" y="0"/>
                    <a:pt x="39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5"/>
            <p:cNvSpPr/>
            <p:nvPr/>
          </p:nvSpPr>
          <p:spPr>
            <a:xfrm>
              <a:off x="4818759" y="3246835"/>
              <a:ext cx="122846" cy="146478"/>
            </a:xfrm>
            <a:custGeom>
              <a:avLst/>
              <a:gdLst/>
              <a:ahLst/>
              <a:cxnLst/>
              <a:rect l="l" t="t" r="r" b="b"/>
              <a:pathLst>
                <a:path w="3696" h="4407" extrusionOk="0">
                  <a:moveTo>
                    <a:pt x="3601" y="0"/>
                  </a:moveTo>
                  <a:cubicBezTo>
                    <a:pt x="3554" y="0"/>
                    <a:pt x="3506" y="32"/>
                    <a:pt x="3490" y="95"/>
                  </a:cubicBezTo>
                  <a:cubicBezTo>
                    <a:pt x="3159" y="2148"/>
                    <a:pt x="95" y="4201"/>
                    <a:pt x="63" y="4217"/>
                  </a:cubicBezTo>
                  <a:cubicBezTo>
                    <a:pt x="16" y="4248"/>
                    <a:pt x="0" y="4312"/>
                    <a:pt x="32" y="4359"/>
                  </a:cubicBezTo>
                  <a:cubicBezTo>
                    <a:pt x="48" y="4375"/>
                    <a:pt x="79" y="4406"/>
                    <a:pt x="127" y="4406"/>
                  </a:cubicBezTo>
                  <a:cubicBezTo>
                    <a:pt x="142" y="4391"/>
                    <a:pt x="158" y="4391"/>
                    <a:pt x="174" y="4375"/>
                  </a:cubicBezTo>
                  <a:cubicBezTo>
                    <a:pt x="300" y="4296"/>
                    <a:pt x="3348" y="2259"/>
                    <a:pt x="3680" y="111"/>
                  </a:cubicBezTo>
                  <a:cubicBezTo>
                    <a:pt x="3696" y="63"/>
                    <a:pt x="3664" y="16"/>
                    <a:pt x="3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5"/>
            <p:cNvSpPr/>
            <p:nvPr/>
          </p:nvSpPr>
          <p:spPr>
            <a:xfrm>
              <a:off x="4658649" y="3739294"/>
              <a:ext cx="420488" cy="113838"/>
            </a:xfrm>
            <a:custGeom>
              <a:avLst/>
              <a:gdLst/>
              <a:ahLst/>
              <a:cxnLst/>
              <a:rect l="l" t="t" r="r" b="b"/>
              <a:pathLst>
                <a:path w="12651" h="3425" extrusionOk="0">
                  <a:moveTo>
                    <a:pt x="4439" y="1"/>
                  </a:moveTo>
                  <a:cubicBezTo>
                    <a:pt x="2763" y="1"/>
                    <a:pt x="1447" y="773"/>
                    <a:pt x="1" y="1687"/>
                  </a:cubicBezTo>
                  <a:cubicBezTo>
                    <a:pt x="1232" y="2240"/>
                    <a:pt x="2527" y="2651"/>
                    <a:pt x="3775" y="3109"/>
                  </a:cubicBezTo>
                  <a:cubicBezTo>
                    <a:pt x="4154" y="3267"/>
                    <a:pt x="4549" y="3377"/>
                    <a:pt x="4944" y="3425"/>
                  </a:cubicBezTo>
                  <a:cubicBezTo>
                    <a:pt x="5338" y="3425"/>
                    <a:pt x="5733" y="3393"/>
                    <a:pt x="6112" y="3330"/>
                  </a:cubicBezTo>
                  <a:cubicBezTo>
                    <a:pt x="6734" y="3254"/>
                    <a:pt x="7374" y="3245"/>
                    <a:pt x="8014" y="3245"/>
                  </a:cubicBezTo>
                  <a:cubicBezTo>
                    <a:pt x="8223" y="3245"/>
                    <a:pt x="8431" y="3246"/>
                    <a:pt x="8639" y="3246"/>
                  </a:cubicBezTo>
                  <a:cubicBezTo>
                    <a:pt x="10063" y="3246"/>
                    <a:pt x="11462" y="3200"/>
                    <a:pt x="12650" y="2477"/>
                  </a:cubicBezTo>
                  <a:lnTo>
                    <a:pt x="7439" y="677"/>
                  </a:lnTo>
                  <a:cubicBezTo>
                    <a:pt x="6728" y="408"/>
                    <a:pt x="6002" y="203"/>
                    <a:pt x="5275" y="61"/>
                  </a:cubicBezTo>
                  <a:lnTo>
                    <a:pt x="5259" y="61"/>
                  </a:lnTo>
                  <a:cubicBezTo>
                    <a:pt x="4976" y="20"/>
                    <a:pt x="4703" y="1"/>
                    <a:pt x="44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5"/>
            <p:cNvSpPr/>
            <p:nvPr/>
          </p:nvSpPr>
          <p:spPr>
            <a:xfrm>
              <a:off x="4914286" y="2829661"/>
              <a:ext cx="900769" cy="1074568"/>
            </a:xfrm>
            <a:custGeom>
              <a:avLst/>
              <a:gdLst/>
              <a:ahLst/>
              <a:cxnLst/>
              <a:rect l="l" t="t" r="r" b="b"/>
              <a:pathLst>
                <a:path w="27101" h="32330" extrusionOk="0">
                  <a:moveTo>
                    <a:pt x="17851" y="1"/>
                  </a:moveTo>
                  <a:cubicBezTo>
                    <a:pt x="14171" y="1"/>
                    <a:pt x="9901" y="8162"/>
                    <a:pt x="9097" y="11241"/>
                  </a:cubicBezTo>
                  <a:cubicBezTo>
                    <a:pt x="8702" y="12567"/>
                    <a:pt x="8292" y="14099"/>
                    <a:pt x="7044" y="14699"/>
                  </a:cubicBezTo>
                  <a:cubicBezTo>
                    <a:pt x="5891" y="15062"/>
                    <a:pt x="4549" y="15362"/>
                    <a:pt x="4580" y="16847"/>
                  </a:cubicBezTo>
                  <a:cubicBezTo>
                    <a:pt x="4201" y="18379"/>
                    <a:pt x="5149" y="19974"/>
                    <a:pt x="4817" y="21427"/>
                  </a:cubicBezTo>
                  <a:cubicBezTo>
                    <a:pt x="3522" y="23243"/>
                    <a:pt x="1" y="20748"/>
                    <a:pt x="237" y="24632"/>
                  </a:cubicBezTo>
                  <a:lnTo>
                    <a:pt x="253" y="24632"/>
                  </a:lnTo>
                  <a:cubicBezTo>
                    <a:pt x="885" y="29165"/>
                    <a:pt x="11008" y="32308"/>
                    <a:pt x="15035" y="32323"/>
                  </a:cubicBezTo>
                  <a:cubicBezTo>
                    <a:pt x="15131" y="32328"/>
                    <a:pt x="15225" y="32330"/>
                    <a:pt x="15319" y="32330"/>
                  </a:cubicBezTo>
                  <a:cubicBezTo>
                    <a:pt x="17666" y="32330"/>
                    <a:pt x="19170" y="31011"/>
                    <a:pt x="20705" y="29386"/>
                  </a:cubicBezTo>
                  <a:cubicBezTo>
                    <a:pt x="22252" y="28423"/>
                    <a:pt x="24416" y="28423"/>
                    <a:pt x="25711" y="27033"/>
                  </a:cubicBezTo>
                  <a:cubicBezTo>
                    <a:pt x="27022" y="24617"/>
                    <a:pt x="22852" y="23622"/>
                    <a:pt x="22457" y="21648"/>
                  </a:cubicBezTo>
                  <a:cubicBezTo>
                    <a:pt x="21936" y="18600"/>
                    <a:pt x="26958" y="17921"/>
                    <a:pt x="27101" y="15110"/>
                  </a:cubicBezTo>
                  <a:cubicBezTo>
                    <a:pt x="26848" y="10009"/>
                    <a:pt x="18320" y="13215"/>
                    <a:pt x="18209" y="9172"/>
                  </a:cubicBezTo>
                  <a:cubicBezTo>
                    <a:pt x="18209" y="6676"/>
                    <a:pt x="20515" y="1923"/>
                    <a:pt x="18304" y="44"/>
                  </a:cubicBezTo>
                  <a:cubicBezTo>
                    <a:pt x="18154" y="15"/>
                    <a:pt x="18003" y="1"/>
                    <a:pt x="17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5"/>
            <p:cNvSpPr/>
            <p:nvPr/>
          </p:nvSpPr>
          <p:spPr>
            <a:xfrm>
              <a:off x="5292738" y="2887063"/>
              <a:ext cx="211058" cy="961860"/>
            </a:xfrm>
            <a:custGeom>
              <a:avLst/>
              <a:gdLst/>
              <a:ahLst/>
              <a:cxnLst/>
              <a:rect l="l" t="t" r="r" b="b"/>
              <a:pathLst>
                <a:path w="6350" h="28939" extrusionOk="0">
                  <a:moveTo>
                    <a:pt x="6233" y="0"/>
                  </a:moveTo>
                  <a:cubicBezTo>
                    <a:pt x="6204" y="0"/>
                    <a:pt x="6177" y="12"/>
                    <a:pt x="6160" y="38"/>
                  </a:cubicBezTo>
                  <a:cubicBezTo>
                    <a:pt x="4297" y="2344"/>
                    <a:pt x="3428" y="5313"/>
                    <a:pt x="2765" y="7934"/>
                  </a:cubicBezTo>
                  <a:cubicBezTo>
                    <a:pt x="775" y="15799"/>
                    <a:pt x="1" y="22637"/>
                    <a:pt x="396" y="28843"/>
                  </a:cubicBezTo>
                  <a:cubicBezTo>
                    <a:pt x="412" y="28891"/>
                    <a:pt x="443" y="28938"/>
                    <a:pt x="506" y="28938"/>
                  </a:cubicBezTo>
                  <a:lnTo>
                    <a:pt x="506" y="28922"/>
                  </a:lnTo>
                  <a:cubicBezTo>
                    <a:pt x="554" y="28922"/>
                    <a:pt x="601" y="28875"/>
                    <a:pt x="601" y="28828"/>
                  </a:cubicBezTo>
                  <a:cubicBezTo>
                    <a:pt x="206" y="22637"/>
                    <a:pt x="980" y="15815"/>
                    <a:pt x="2954" y="7966"/>
                  </a:cubicBezTo>
                  <a:cubicBezTo>
                    <a:pt x="3617" y="5376"/>
                    <a:pt x="4470" y="2423"/>
                    <a:pt x="6318" y="164"/>
                  </a:cubicBezTo>
                  <a:cubicBezTo>
                    <a:pt x="6350" y="117"/>
                    <a:pt x="6334" y="54"/>
                    <a:pt x="6302" y="22"/>
                  </a:cubicBezTo>
                  <a:cubicBezTo>
                    <a:pt x="6281" y="8"/>
                    <a:pt x="6256" y="0"/>
                    <a:pt x="6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5"/>
            <p:cNvSpPr/>
            <p:nvPr/>
          </p:nvSpPr>
          <p:spPr>
            <a:xfrm>
              <a:off x="5302710" y="3687941"/>
              <a:ext cx="329683" cy="112708"/>
            </a:xfrm>
            <a:custGeom>
              <a:avLst/>
              <a:gdLst/>
              <a:ahLst/>
              <a:cxnLst/>
              <a:rect l="l" t="t" r="r" b="b"/>
              <a:pathLst>
                <a:path w="9919" h="3391" extrusionOk="0">
                  <a:moveTo>
                    <a:pt x="8659" y="0"/>
                  </a:moveTo>
                  <a:cubicBezTo>
                    <a:pt x="6451" y="0"/>
                    <a:pt x="4262" y="899"/>
                    <a:pt x="2449" y="1637"/>
                  </a:cubicBezTo>
                  <a:cubicBezTo>
                    <a:pt x="1628" y="1969"/>
                    <a:pt x="601" y="2395"/>
                    <a:pt x="33" y="3248"/>
                  </a:cubicBezTo>
                  <a:cubicBezTo>
                    <a:pt x="1" y="3280"/>
                    <a:pt x="17" y="3343"/>
                    <a:pt x="64" y="3374"/>
                  </a:cubicBezTo>
                  <a:cubicBezTo>
                    <a:pt x="80" y="3390"/>
                    <a:pt x="96" y="3390"/>
                    <a:pt x="112" y="3390"/>
                  </a:cubicBezTo>
                  <a:cubicBezTo>
                    <a:pt x="143" y="3390"/>
                    <a:pt x="175" y="3374"/>
                    <a:pt x="206" y="3359"/>
                  </a:cubicBezTo>
                  <a:cubicBezTo>
                    <a:pt x="743" y="2553"/>
                    <a:pt x="1738" y="2143"/>
                    <a:pt x="2528" y="1811"/>
                  </a:cubicBezTo>
                  <a:cubicBezTo>
                    <a:pt x="4316" y="1085"/>
                    <a:pt x="6483" y="210"/>
                    <a:pt x="8657" y="210"/>
                  </a:cubicBezTo>
                  <a:cubicBezTo>
                    <a:pt x="9036" y="210"/>
                    <a:pt x="9415" y="236"/>
                    <a:pt x="9792" y="295"/>
                  </a:cubicBezTo>
                  <a:cubicBezTo>
                    <a:pt x="9840" y="295"/>
                    <a:pt x="9887" y="263"/>
                    <a:pt x="9903" y="216"/>
                  </a:cubicBezTo>
                  <a:cubicBezTo>
                    <a:pt x="9919" y="153"/>
                    <a:pt x="9871" y="105"/>
                    <a:pt x="9824" y="90"/>
                  </a:cubicBezTo>
                  <a:cubicBezTo>
                    <a:pt x="9436" y="28"/>
                    <a:pt x="9047" y="0"/>
                    <a:pt x="86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5"/>
            <p:cNvSpPr/>
            <p:nvPr/>
          </p:nvSpPr>
          <p:spPr>
            <a:xfrm>
              <a:off x="5314277" y="3353397"/>
              <a:ext cx="339654" cy="171672"/>
            </a:xfrm>
            <a:custGeom>
              <a:avLst/>
              <a:gdLst/>
              <a:ahLst/>
              <a:cxnLst/>
              <a:rect l="l" t="t" r="r" b="b"/>
              <a:pathLst>
                <a:path w="10219" h="5165" extrusionOk="0">
                  <a:moveTo>
                    <a:pt x="9997" y="0"/>
                  </a:moveTo>
                  <a:cubicBezTo>
                    <a:pt x="6475" y="0"/>
                    <a:pt x="2780" y="1864"/>
                    <a:pt x="48" y="5006"/>
                  </a:cubicBezTo>
                  <a:cubicBezTo>
                    <a:pt x="0" y="5054"/>
                    <a:pt x="48" y="5164"/>
                    <a:pt x="127" y="5164"/>
                  </a:cubicBezTo>
                  <a:cubicBezTo>
                    <a:pt x="158" y="5164"/>
                    <a:pt x="174" y="5148"/>
                    <a:pt x="206" y="5133"/>
                  </a:cubicBezTo>
                  <a:cubicBezTo>
                    <a:pt x="2890" y="2037"/>
                    <a:pt x="6539" y="205"/>
                    <a:pt x="9997" y="205"/>
                  </a:cubicBezTo>
                  <a:lnTo>
                    <a:pt x="10076" y="205"/>
                  </a:lnTo>
                  <a:cubicBezTo>
                    <a:pt x="10218" y="205"/>
                    <a:pt x="10218" y="0"/>
                    <a:pt x="100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5"/>
            <p:cNvSpPr/>
            <p:nvPr/>
          </p:nvSpPr>
          <p:spPr>
            <a:xfrm>
              <a:off x="5302710" y="3524408"/>
              <a:ext cx="275107" cy="168846"/>
            </a:xfrm>
            <a:custGeom>
              <a:avLst/>
              <a:gdLst/>
              <a:ahLst/>
              <a:cxnLst/>
              <a:rect l="l" t="t" r="r" b="b"/>
              <a:pathLst>
                <a:path w="8277" h="5080" extrusionOk="0">
                  <a:moveTo>
                    <a:pt x="7992" y="0"/>
                  </a:moveTo>
                  <a:cubicBezTo>
                    <a:pt x="6424" y="0"/>
                    <a:pt x="4952" y="896"/>
                    <a:pt x="3775" y="1614"/>
                  </a:cubicBezTo>
                  <a:cubicBezTo>
                    <a:pt x="2986" y="2104"/>
                    <a:pt x="2259" y="2815"/>
                    <a:pt x="1549" y="3525"/>
                  </a:cubicBezTo>
                  <a:cubicBezTo>
                    <a:pt x="1075" y="4015"/>
                    <a:pt x="585" y="4473"/>
                    <a:pt x="64" y="4899"/>
                  </a:cubicBezTo>
                  <a:cubicBezTo>
                    <a:pt x="17" y="4931"/>
                    <a:pt x="1" y="4994"/>
                    <a:pt x="48" y="5041"/>
                  </a:cubicBezTo>
                  <a:cubicBezTo>
                    <a:pt x="64" y="5057"/>
                    <a:pt x="80" y="5073"/>
                    <a:pt x="112" y="5073"/>
                  </a:cubicBezTo>
                  <a:cubicBezTo>
                    <a:pt x="122" y="5078"/>
                    <a:pt x="131" y="5080"/>
                    <a:pt x="139" y="5080"/>
                  </a:cubicBezTo>
                  <a:cubicBezTo>
                    <a:pt x="155" y="5080"/>
                    <a:pt x="169" y="5073"/>
                    <a:pt x="191" y="5073"/>
                  </a:cubicBezTo>
                  <a:cubicBezTo>
                    <a:pt x="712" y="4631"/>
                    <a:pt x="1217" y="4157"/>
                    <a:pt x="1707" y="3667"/>
                  </a:cubicBezTo>
                  <a:cubicBezTo>
                    <a:pt x="2386" y="2972"/>
                    <a:pt x="3096" y="2262"/>
                    <a:pt x="3886" y="1788"/>
                  </a:cubicBezTo>
                  <a:cubicBezTo>
                    <a:pt x="5046" y="1071"/>
                    <a:pt x="6472" y="206"/>
                    <a:pt x="7992" y="206"/>
                  </a:cubicBezTo>
                  <a:cubicBezTo>
                    <a:pt x="8044" y="206"/>
                    <a:pt x="8097" y="207"/>
                    <a:pt x="8150" y="209"/>
                  </a:cubicBezTo>
                  <a:cubicBezTo>
                    <a:pt x="8276" y="209"/>
                    <a:pt x="8276" y="3"/>
                    <a:pt x="8150" y="3"/>
                  </a:cubicBezTo>
                  <a:cubicBezTo>
                    <a:pt x="8097" y="1"/>
                    <a:pt x="8045" y="0"/>
                    <a:pt x="79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5"/>
            <p:cNvSpPr/>
            <p:nvPr/>
          </p:nvSpPr>
          <p:spPr>
            <a:xfrm>
              <a:off x="5159219" y="3403155"/>
              <a:ext cx="167683" cy="101441"/>
            </a:xfrm>
            <a:custGeom>
              <a:avLst/>
              <a:gdLst/>
              <a:ahLst/>
              <a:cxnLst/>
              <a:rect l="l" t="t" r="r" b="b"/>
              <a:pathLst>
                <a:path w="5045" h="3052" extrusionOk="0">
                  <a:moveTo>
                    <a:pt x="139" y="0"/>
                  </a:moveTo>
                  <a:cubicBezTo>
                    <a:pt x="32" y="0"/>
                    <a:pt x="1" y="178"/>
                    <a:pt x="133" y="193"/>
                  </a:cubicBezTo>
                  <a:cubicBezTo>
                    <a:pt x="1965" y="604"/>
                    <a:pt x="3607" y="1583"/>
                    <a:pt x="4839" y="3020"/>
                  </a:cubicBezTo>
                  <a:cubicBezTo>
                    <a:pt x="4855" y="3036"/>
                    <a:pt x="4887" y="3051"/>
                    <a:pt x="4918" y="3051"/>
                  </a:cubicBezTo>
                  <a:lnTo>
                    <a:pt x="4918" y="3036"/>
                  </a:lnTo>
                  <a:cubicBezTo>
                    <a:pt x="4997" y="3036"/>
                    <a:pt x="5044" y="2941"/>
                    <a:pt x="4997" y="2878"/>
                  </a:cubicBezTo>
                  <a:cubicBezTo>
                    <a:pt x="3734" y="1425"/>
                    <a:pt x="2044" y="414"/>
                    <a:pt x="165" y="3"/>
                  </a:cubicBezTo>
                  <a:cubicBezTo>
                    <a:pt x="156" y="1"/>
                    <a:pt x="147" y="0"/>
                    <a:pt x="1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5"/>
            <p:cNvSpPr/>
            <p:nvPr/>
          </p:nvSpPr>
          <p:spPr>
            <a:xfrm>
              <a:off x="5281371" y="3124850"/>
              <a:ext cx="84889" cy="137238"/>
            </a:xfrm>
            <a:custGeom>
              <a:avLst/>
              <a:gdLst/>
              <a:ahLst/>
              <a:cxnLst/>
              <a:rect l="l" t="t" r="r" b="b"/>
              <a:pathLst>
                <a:path w="2554" h="4129" extrusionOk="0">
                  <a:moveTo>
                    <a:pt x="145" y="1"/>
                  </a:moveTo>
                  <a:cubicBezTo>
                    <a:pt x="66" y="1"/>
                    <a:pt x="1" y="116"/>
                    <a:pt x="90" y="180"/>
                  </a:cubicBezTo>
                  <a:cubicBezTo>
                    <a:pt x="1496" y="1207"/>
                    <a:pt x="2270" y="2517"/>
                    <a:pt x="2349" y="4033"/>
                  </a:cubicBezTo>
                  <a:cubicBezTo>
                    <a:pt x="2349" y="4081"/>
                    <a:pt x="2396" y="4128"/>
                    <a:pt x="2443" y="4128"/>
                  </a:cubicBezTo>
                  <a:lnTo>
                    <a:pt x="2443" y="4112"/>
                  </a:lnTo>
                  <a:cubicBezTo>
                    <a:pt x="2507" y="4112"/>
                    <a:pt x="2554" y="4065"/>
                    <a:pt x="2538" y="4018"/>
                  </a:cubicBezTo>
                  <a:cubicBezTo>
                    <a:pt x="2459" y="2438"/>
                    <a:pt x="1670" y="1080"/>
                    <a:pt x="201" y="22"/>
                  </a:cubicBezTo>
                  <a:cubicBezTo>
                    <a:pt x="183" y="7"/>
                    <a:pt x="163" y="1"/>
                    <a:pt x="1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5"/>
            <p:cNvSpPr/>
            <p:nvPr/>
          </p:nvSpPr>
          <p:spPr>
            <a:xfrm>
              <a:off x="5379889" y="3084100"/>
              <a:ext cx="134412" cy="88212"/>
            </a:xfrm>
            <a:custGeom>
              <a:avLst/>
              <a:gdLst/>
              <a:ahLst/>
              <a:cxnLst/>
              <a:rect l="l" t="t" r="r" b="b"/>
              <a:pathLst>
                <a:path w="4044" h="2654" extrusionOk="0">
                  <a:moveTo>
                    <a:pt x="3933" y="1"/>
                  </a:moveTo>
                  <a:cubicBezTo>
                    <a:pt x="2559" y="111"/>
                    <a:pt x="1264" y="1311"/>
                    <a:pt x="237" y="2291"/>
                  </a:cubicBezTo>
                  <a:lnTo>
                    <a:pt x="32" y="2480"/>
                  </a:lnTo>
                  <a:cubicBezTo>
                    <a:pt x="0" y="2512"/>
                    <a:pt x="0" y="2575"/>
                    <a:pt x="32" y="2622"/>
                  </a:cubicBezTo>
                  <a:cubicBezTo>
                    <a:pt x="48" y="2638"/>
                    <a:pt x="79" y="2654"/>
                    <a:pt x="111" y="2654"/>
                  </a:cubicBezTo>
                  <a:cubicBezTo>
                    <a:pt x="127" y="2654"/>
                    <a:pt x="143" y="2638"/>
                    <a:pt x="158" y="2622"/>
                  </a:cubicBezTo>
                  <a:lnTo>
                    <a:pt x="364" y="2433"/>
                  </a:lnTo>
                  <a:cubicBezTo>
                    <a:pt x="1390" y="1469"/>
                    <a:pt x="2638" y="301"/>
                    <a:pt x="3949" y="190"/>
                  </a:cubicBezTo>
                  <a:cubicBezTo>
                    <a:pt x="4012" y="190"/>
                    <a:pt x="4043" y="143"/>
                    <a:pt x="4043" y="95"/>
                  </a:cubicBezTo>
                  <a:cubicBezTo>
                    <a:pt x="4043" y="32"/>
                    <a:pt x="3996" y="1"/>
                    <a:pt x="39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5"/>
            <p:cNvSpPr/>
            <p:nvPr/>
          </p:nvSpPr>
          <p:spPr>
            <a:xfrm>
              <a:off x="5372045" y="2967567"/>
              <a:ext cx="45137" cy="95059"/>
            </a:xfrm>
            <a:custGeom>
              <a:avLst/>
              <a:gdLst/>
              <a:ahLst/>
              <a:cxnLst/>
              <a:rect l="l" t="t" r="r" b="b"/>
              <a:pathLst>
                <a:path w="1358" h="2860" extrusionOk="0">
                  <a:moveTo>
                    <a:pt x="148" y="1"/>
                  </a:moveTo>
                  <a:cubicBezTo>
                    <a:pt x="62" y="1"/>
                    <a:pt x="0" y="109"/>
                    <a:pt x="79" y="174"/>
                  </a:cubicBezTo>
                  <a:cubicBezTo>
                    <a:pt x="679" y="648"/>
                    <a:pt x="1073" y="1833"/>
                    <a:pt x="1152" y="2764"/>
                  </a:cubicBezTo>
                  <a:cubicBezTo>
                    <a:pt x="1168" y="2812"/>
                    <a:pt x="1200" y="2859"/>
                    <a:pt x="1263" y="2859"/>
                  </a:cubicBezTo>
                  <a:cubicBezTo>
                    <a:pt x="1326" y="2843"/>
                    <a:pt x="1358" y="2796"/>
                    <a:pt x="1358" y="2749"/>
                  </a:cubicBezTo>
                  <a:cubicBezTo>
                    <a:pt x="1263" y="1801"/>
                    <a:pt x="868" y="553"/>
                    <a:pt x="205" y="16"/>
                  </a:cubicBezTo>
                  <a:cubicBezTo>
                    <a:pt x="186" y="6"/>
                    <a:pt x="167" y="1"/>
                    <a:pt x="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5"/>
            <p:cNvSpPr/>
            <p:nvPr/>
          </p:nvSpPr>
          <p:spPr>
            <a:xfrm>
              <a:off x="5328436" y="3281868"/>
              <a:ext cx="225749" cy="139797"/>
            </a:xfrm>
            <a:custGeom>
              <a:avLst/>
              <a:gdLst/>
              <a:ahLst/>
              <a:cxnLst/>
              <a:rect l="l" t="t" r="r" b="b"/>
              <a:pathLst>
                <a:path w="6792" h="4206" extrusionOk="0">
                  <a:moveTo>
                    <a:pt x="6690" y="0"/>
                  </a:moveTo>
                  <a:cubicBezTo>
                    <a:pt x="6682" y="0"/>
                    <a:pt x="6674" y="2"/>
                    <a:pt x="6665" y="4"/>
                  </a:cubicBezTo>
                  <a:lnTo>
                    <a:pt x="6160" y="131"/>
                  </a:lnTo>
                  <a:cubicBezTo>
                    <a:pt x="4739" y="494"/>
                    <a:pt x="3380" y="841"/>
                    <a:pt x="2149" y="1742"/>
                  </a:cubicBezTo>
                  <a:cubicBezTo>
                    <a:pt x="1264" y="2310"/>
                    <a:pt x="554" y="3100"/>
                    <a:pt x="64" y="4016"/>
                  </a:cubicBezTo>
                  <a:lnTo>
                    <a:pt x="32" y="4063"/>
                  </a:lnTo>
                  <a:cubicBezTo>
                    <a:pt x="1" y="4110"/>
                    <a:pt x="17" y="4174"/>
                    <a:pt x="64" y="4189"/>
                  </a:cubicBezTo>
                  <a:cubicBezTo>
                    <a:pt x="80" y="4205"/>
                    <a:pt x="96" y="4205"/>
                    <a:pt x="111" y="4205"/>
                  </a:cubicBezTo>
                  <a:cubicBezTo>
                    <a:pt x="159" y="4205"/>
                    <a:pt x="190" y="4189"/>
                    <a:pt x="206" y="4158"/>
                  </a:cubicBezTo>
                  <a:lnTo>
                    <a:pt x="222" y="4126"/>
                  </a:lnTo>
                  <a:cubicBezTo>
                    <a:pt x="711" y="3226"/>
                    <a:pt x="1406" y="2452"/>
                    <a:pt x="2259" y="1899"/>
                  </a:cubicBezTo>
                  <a:cubicBezTo>
                    <a:pt x="3475" y="1031"/>
                    <a:pt x="4802" y="683"/>
                    <a:pt x="6223" y="320"/>
                  </a:cubicBezTo>
                  <a:lnTo>
                    <a:pt x="6713" y="194"/>
                  </a:lnTo>
                  <a:cubicBezTo>
                    <a:pt x="6760" y="178"/>
                    <a:pt x="6792" y="115"/>
                    <a:pt x="6776" y="68"/>
                  </a:cubicBezTo>
                  <a:cubicBezTo>
                    <a:pt x="6763" y="29"/>
                    <a:pt x="6728" y="0"/>
                    <a:pt x="66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5"/>
            <p:cNvSpPr/>
            <p:nvPr/>
          </p:nvSpPr>
          <p:spPr>
            <a:xfrm>
              <a:off x="5297624" y="3281337"/>
              <a:ext cx="51850" cy="64215"/>
            </a:xfrm>
            <a:custGeom>
              <a:avLst/>
              <a:gdLst/>
              <a:ahLst/>
              <a:cxnLst/>
              <a:rect l="l" t="t" r="r" b="b"/>
              <a:pathLst>
                <a:path w="1560" h="1932" extrusionOk="0">
                  <a:moveTo>
                    <a:pt x="129" y="0"/>
                  </a:moveTo>
                  <a:cubicBezTo>
                    <a:pt x="48" y="0"/>
                    <a:pt x="0" y="126"/>
                    <a:pt x="91" y="178"/>
                  </a:cubicBezTo>
                  <a:cubicBezTo>
                    <a:pt x="549" y="463"/>
                    <a:pt x="1038" y="1315"/>
                    <a:pt x="1323" y="1821"/>
                  </a:cubicBezTo>
                  <a:lnTo>
                    <a:pt x="1354" y="1884"/>
                  </a:lnTo>
                  <a:cubicBezTo>
                    <a:pt x="1370" y="1915"/>
                    <a:pt x="1402" y="1931"/>
                    <a:pt x="1449" y="1931"/>
                  </a:cubicBezTo>
                  <a:cubicBezTo>
                    <a:pt x="1465" y="1931"/>
                    <a:pt x="1481" y="1931"/>
                    <a:pt x="1496" y="1915"/>
                  </a:cubicBezTo>
                  <a:cubicBezTo>
                    <a:pt x="1544" y="1884"/>
                    <a:pt x="1560" y="1836"/>
                    <a:pt x="1528" y="1789"/>
                  </a:cubicBezTo>
                  <a:lnTo>
                    <a:pt x="1496" y="1726"/>
                  </a:lnTo>
                  <a:cubicBezTo>
                    <a:pt x="1196" y="1205"/>
                    <a:pt x="691" y="320"/>
                    <a:pt x="186" y="20"/>
                  </a:cubicBezTo>
                  <a:cubicBezTo>
                    <a:pt x="166" y="6"/>
                    <a:pt x="146"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5"/>
            <p:cNvSpPr/>
            <p:nvPr/>
          </p:nvSpPr>
          <p:spPr>
            <a:xfrm>
              <a:off x="5129538" y="3527732"/>
              <a:ext cx="180048" cy="145348"/>
            </a:xfrm>
            <a:custGeom>
              <a:avLst/>
              <a:gdLst/>
              <a:ahLst/>
              <a:cxnLst/>
              <a:rect l="l" t="t" r="r" b="b"/>
              <a:pathLst>
                <a:path w="5417" h="4373" extrusionOk="0">
                  <a:moveTo>
                    <a:pt x="141" y="0"/>
                  </a:moveTo>
                  <a:cubicBezTo>
                    <a:pt x="55" y="0"/>
                    <a:pt x="0" y="134"/>
                    <a:pt x="94" y="188"/>
                  </a:cubicBezTo>
                  <a:cubicBezTo>
                    <a:pt x="2037" y="1262"/>
                    <a:pt x="3758" y="2667"/>
                    <a:pt x="5227" y="4341"/>
                  </a:cubicBezTo>
                  <a:cubicBezTo>
                    <a:pt x="5243" y="4373"/>
                    <a:pt x="5274" y="4373"/>
                    <a:pt x="5306" y="4373"/>
                  </a:cubicBezTo>
                  <a:cubicBezTo>
                    <a:pt x="5322" y="4373"/>
                    <a:pt x="5353" y="4373"/>
                    <a:pt x="5369" y="4341"/>
                  </a:cubicBezTo>
                  <a:cubicBezTo>
                    <a:pt x="5416" y="4310"/>
                    <a:pt x="5416" y="4246"/>
                    <a:pt x="5369" y="4215"/>
                  </a:cubicBezTo>
                  <a:cubicBezTo>
                    <a:pt x="3900" y="2525"/>
                    <a:pt x="2147" y="1104"/>
                    <a:pt x="189" y="14"/>
                  </a:cubicBezTo>
                  <a:cubicBezTo>
                    <a:pt x="172" y="5"/>
                    <a:pt x="156"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5"/>
            <p:cNvSpPr/>
            <p:nvPr/>
          </p:nvSpPr>
          <p:spPr>
            <a:xfrm>
              <a:off x="5160881" y="3692229"/>
              <a:ext cx="148705" cy="116797"/>
            </a:xfrm>
            <a:custGeom>
              <a:avLst/>
              <a:gdLst/>
              <a:ahLst/>
              <a:cxnLst/>
              <a:rect l="l" t="t" r="r" b="b"/>
              <a:pathLst>
                <a:path w="4474" h="3514" extrusionOk="0">
                  <a:moveTo>
                    <a:pt x="139" y="0"/>
                  </a:moveTo>
                  <a:cubicBezTo>
                    <a:pt x="40" y="0"/>
                    <a:pt x="0" y="155"/>
                    <a:pt x="99" y="198"/>
                  </a:cubicBezTo>
                  <a:cubicBezTo>
                    <a:pt x="1125" y="577"/>
                    <a:pt x="2089" y="1114"/>
                    <a:pt x="2941" y="1808"/>
                  </a:cubicBezTo>
                  <a:cubicBezTo>
                    <a:pt x="3384" y="2156"/>
                    <a:pt x="4015" y="2709"/>
                    <a:pt x="4268" y="3451"/>
                  </a:cubicBezTo>
                  <a:cubicBezTo>
                    <a:pt x="4284" y="3482"/>
                    <a:pt x="4315" y="3514"/>
                    <a:pt x="4363" y="3514"/>
                  </a:cubicBezTo>
                  <a:cubicBezTo>
                    <a:pt x="4363" y="3514"/>
                    <a:pt x="4379" y="3498"/>
                    <a:pt x="4394" y="3498"/>
                  </a:cubicBezTo>
                  <a:cubicBezTo>
                    <a:pt x="4442" y="3482"/>
                    <a:pt x="4473" y="3419"/>
                    <a:pt x="4442" y="3372"/>
                  </a:cubicBezTo>
                  <a:cubicBezTo>
                    <a:pt x="4173" y="2598"/>
                    <a:pt x="3526" y="2014"/>
                    <a:pt x="3068" y="1650"/>
                  </a:cubicBezTo>
                  <a:cubicBezTo>
                    <a:pt x="2199" y="956"/>
                    <a:pt x="1220" y="403"/>
                    <a:pt x="178" y="8"/>
                  </a:cubicBezTo>
                  <a:cubicBezTo>
                    <a:pt x="164" y="3"/>
                    <a:pt x="151" y="0"/>
                    <a:pt x="1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5"/>
            <p:cNvSpPr/>
            <p:nvPr/>
          </p:nvSpPr>
          <p:spPr>
            <a:xfrm>
              <a:off x="5073963" y="3823587"/>
              <a:ext cx="509099" cy="106759"/>
            </a:xfrm>
            <a:custGeom>
              <a:avLst/>
              <a:gdLst/>
              <a:ahLst/>
              <a:cxnLst/>
              <a:rect l="l" t="t" r="r" b="b"/>
              <a:pathLst>
                <a:path w="15317" h="3212" extrusionOk="0">
                  <a:moveTo>
                    <a:pt x="5722" y="1"/>
                  </a:moveTo>
                  <a:cubicBezTo>
                    <a:pt x="5459" y="1"/>
                    <a:pt x="5193" y="16"/>
                    <a:pt x="4925" y="52"/>
                  </a:cubicBezTo>
                  <a:lnTo>
                    <a:pt x="4925" y="36"/>
                  </a:lnTo>
                  <a:cubicBezTo>
                    <a:pt x="3961" y="83"/>
                    <a:pt x="2998" y="257"/>
                    <a:pt x="2019" y="304"/>
                  </a:cubicBezTo>
                  <a:cubicBezTo>
                    <a:pt x="2008" y="305"/>
                    <a:pt x="1997" y="305"/>
                    <a:pt x="1985" y="305"/>
                  </a:cubicBezTo>
                  <a:cubicBezTo>
                    <a:pt x="1809" y="305"/>
                    <a:pt x="1450" y="266"/>
                    <a:pt x="1107" y="266"/>
                  </a:cubicBezTo>
                  <a:cubicBezTo>
                    <a:pt x="533" y="266"/>
                    <a:pt x="0" y="374"/>
                    <a:pt x="424" y="952"/>
                  </a:cubicBezTo>
                  <a:cubicBezTo>
                    <a:pt x="3305" y="2631"/>
                    <a:pt x="6830" y="3211"/>
                    <a:pt x="10222" y="3211"/>
                  </a:cubicBezTo>
                  <a:cubicBezTo>
                    <a:pt x="10977" y="3211"/>
                    <a:pt x="11725" y="3183"/>
                    <a:pt x="12458" y="3131"/>
                  </a:cubicBezTo>
                  <a:cubicBezTo>
                    <a:pt x="13247" y="3084"/>
                    <a:pt x="15048" y="2294"/>
                    <a:pt x="15316" y="1631"/>
                  </a:cubicBezTo>
                  <a:cubicBezTo>
                    <a:pt x="14958" y="1263"/>
                    <a:pt x="14146" y="1179"/>
                    <a:pt x="13352" y="1179"/>
                  </a:cubicBezTo>
                  <a:cubicBezTo>
                    <a:pt x="12780" y="1179"/>
                    <a:pt x="12219" y="1223"/>
                    <a:pt x="11842" y="1236"/>
                  </a:cubicBezTo>
                  <a:cubicBezTo>
                    <a:pt x="9778" y="1011"/>
                    <a:pt x="7827" y="1"/>
                    <a:pt x="57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5"/>
            <p:cNvSpPr/>
            <p:nvPr/>
          </p:nvSpPr>
          <p:spPr>
            <a:xfrm>
              <a:off x="3653420" y="3011042"/>
              <a:ext cx="529141" cy="274741"/>
            </a:xfrm>
            <a:custGeom>
              <a:avLst/>
              <a:gdLst/>
              <a:ahLst/>
              <a:cxnLst/>
              <a:rect l="l" t="t" r="r" b="b"/>
              <a:pathLst>
                <a:path w="15920" h="8266" extrusionOk="0">
                  <a:moveTo>
                    <a:pt x="7877" y="0"/>
                  </a:moveTo>
                  <a:cubicBezTo>
                    <a:pt x="7428" y="0"/>
                    <a:pt x="6980" y="205"/>
                    <a:pt x="6697" y="604"/>
                  </a:cubicBezTo>
                  <a:lnTo>
                    <a:pt x="5449" y="2325"/>
                  </a:lnTo>
                  <a:lnTo>
                    <a:pt x="3554" y="1346"/>
                  </a:lnTo>
                  <a:lnTo>
                    <a:pt x="1359" y="4852"/>
                  </a:lnTo>
                  <a:lnTo>
                    <a:pt x="2480" y="6084"/>
                  </a:lnTo>
                  <a:lnTo>
                    <a:pt x="1" y="8010"/>
                  </a:lnTo>
                  <a:cubicBezTo>
                    <a:pt x="1060" y="7881"/>
                    <a:pt x="2125" y="7817"/>
                    <a:pt x="3189" y="7817"/>
                  </a:cubicBezTo>
                  <a:cubicBezTo>
                    <a:pt x="3949" y="7817"/>
                    <a:pt x="4708" y="7850"/>
                    <a:pt x="5465" y="7915"/>
                  </a:cubicBezTo>
                  <a:cubicBezTo>
                    <a:pt x="5591" y="7926"/>
                    <a:pt x="5716" y="7931"/>
                    <a:pt x="5840" y="7931"/>
                  </a:cubicBezTo>
                  <a:cubicBezTo>
                    <a:pt x="6278" y="7931"/>
                    <a:pt x="6709" y="7868"/>
                    <a:pt x="7139" y="7758"/>
                  </a:cubicBezTo>
                  <a:cubicBezTo>
                    <a:pt x="7610" y="7640"/>
                    <a:pt x="8091" y="7580"/>
                    <a:pt x="8572" y="7580"/>
                  </a:cubicBezTo>
                  <a:cubicBezTo>
                    <a:pt x="9314" y="7580"/>
                    <a:pt x="10055" y="7722"/>
                    <a:pt x="10756" y="8010"/>
                  </a:cubicBezTo>
                  <a:cubicBezTo>
                    <a:pt x="11224" y="8192"/>
                    <a:pt x="11699" y="8266"/>
                    <a:pt x="12163" y="8266"/>
                  </a:cubicBezTo>
                  <a:cubicBezTo>
                    <a:pt x="14153" y="8266"/>
                    <a:pt x="15920" y="6905"/>
                    <a:pt x="15920" y="6905"/>
                  </a:cubicBezTo>
                  <a:lnTo>
                    <a:pt x="8860" y="382"/>
                  </a:lnTo>
                  <a:cubicBezTo>
                    <a:pt x="8583" y="126"/>
                    <a:pt x="8229" y="0"/>
                    <a:pt x="78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5"/>
            <p:cNvSpPr/>
            <p:nvPr/>
          </p:nvSpPr>
          <p:spPr>
            <a:xfrm>
              <a:off x="3756825" y="3116242"/>
              <a:ext cx="204776" cy="175228"/>
            </a:xfrm>
            <a:custGeom>
              <a:avLst/>
              <a:gdLst/>
              <a:ahLst/>
              <a:cxnLst/>
              <a:rect l="l" t="t" r="r" b="b"/>
              <a:pathLst>
                <a:path w="6161" h="5272" extrusionOk="0">
                  <a:moveTo>
                    <a:pt x="2540" y="0"/>
                  </a:moveTo>
                  <a:cubicBezTo>
                    <a:pt x="2443" y="0"/>
                    <a:pt x="2390" y="148"/>
                    <a:pt x="2512" y="202"/>
                  </a:cubicBezTo>
                  <a:cubicBezTo>
                    <a:pt x="2528" y="202"/>
                    <a:pt x="5544" y="1560"/>
                    <a:pt x="5860" y="3045"/>
                  </a:cubicBezTo>
                  <a:cubicBezTo>
                    <a:pt x="5939" y="3424"/>
                    <a:pt x="5828" y="3835"/>
                    <a:pt x="5544" y="4119"/>
                  </a:cubicBezTo>
                  <a:cubicBezTo>
                    <a:pt x="5524" y="4129"/>
                    <a:pt x="4557" y="5073"/>
                    <a:pt x="3099" y="5073"/>
                  </a:cubicBezTo>
                  <a:cubicBezTo>
                    <a:pt x="2259" y="5073"/>
                    <a:pt x="1255" y="4759"/>
                    <a:pt x="175" y="3771"/>
                  </a:cubicBezTo>
                  <a:cubicBezTo>
                    <a:pt x="159" y="3748"/>
                    <a:pt x="135" y="3736"/>
                    <a:pt x="110" y="3736"/>
                  </a:cubicBezTo>
                  <a:cubicBezTo>
                    <a:pt x="84" y="3736"/>
                    <a:pt x="56" y="3748"/>
                    <a:pt x="33" y="3771"/>
                  </a:cubicBezTo>
                  <a:cubicBezTo>
                    <a:pt x="1" y="3803"/>
                    <a:pt x="1" y="3866"/>
                    <a:pt x="33" y="3913"/>
                  </a:cubicBezTo>
                  <a:cubicBezTo>
                    <a:pt x="1154" y="4940"/>
                    <a:pt x="2212" y="5272"/>
                    <a:pt x="3081" y="5272"/>
                  </a:cubicBezTo>
                  <a:cubicBezTo>
                    <a:pt x="4044" y="5256"/>
                    <a:pt x="4976" y="4893"/>
                    <a:pt x="5686" y="4245"/>
                  </a:cubicBezTo>
                  <a:cubicBezTo>
                    <a:pt x="6018" y="3929"/>
                    <a:pt x="6160" y="3456"/>
                    <a:pt x="6065" y="2998"/>
                  </a:cubicBezTo>
                  <a:cubicBezTo>
                    <a:pt x="5734" y="1434"/>
                    <a:pt x="2717" y="76"/>
                    <a:pt x="2591" y="13"/>
                  </a:cubicBezTo>
                  <a:cubicBezTo>
                    <a:pt x="2573" y="4"/>
                    <a:pt x="2556" y="0"/>
                    <a:pt x="2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5"/>
            <p:cNvSpPr/>
            <p:nvPr/>
          </p:nvSpPr>
          <p:spPr>
            <a:xfrm>
              <a:off x="3276031" y="2755506"/>
              <a:ext cx="524388" cy="427235"/>
            </a:xfrm>
            <a:custGeom>
              <a:avLst/>
              <a:gdLst/>
              <a:ahLst/>
              <a:cxnLst/>
              <a:rect l="l" t="t" r="r" b="b"/>
              <a:pathLst>
                <a:path w="15777" h="12854" extrusionOk="0">
                  <a:moveTo>
                    <a:pt x="3774" y="1"/>
                  </a:moveTo>
                  <a:lnTo>
                    <a:pt x="0" y="4486"/>
                  </a:lnTo>
                  <a:lnTo>
                    <a:pt x="10755" y="12382"/>
                  </a:lnTo>
                  <a:cubicBezTo>
                    <a:pt x="11186" y="12695"/>
                    <a:pt x="11695" y="12854"/>
                    <a:pt x="12203" y="12854"/>
                  </a:cubicBezTo>
                  <a:cubicBezTo>
                    <a:pt x="12643" y="12854"/>
                    <a:pt x="13082" y="12734"/>
                    <a:pt x="13471" y="12492"/>
                  </a:cubicBezTo>
                  <a:cubicBezTo>
                    <a:pt x="14182" y="12082"/>
                    <a:pt x="14766" y="11497"/>
                    <a:pt x="15177" y="10803"/>
                  </a:cubicBezTo>
                  <a:cubicBezTo>
                    <a:pt x="15777" y="9729"/>
                    <a:pt x="15493" y="8386"/>
                    <a:pt x="14498" y="7676"/>
                  </a:cubicBezTo>
                  <a:lnTo>
                    <a:pt x="8560" y="3301"/>
                  </a:lnTo>
                  <a:lnTo>
                    <a:pt x="37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5"/>
            <p:cNvSpPr/>
            <p:nvPr/>
          </p:nvSpPr>
          <p:spPr>
            <a:xfrm>
              <a:off x="2582612" y="1435346"/>
              <a:ext cx="1071876" cy="1698503"/>
            </a:xfrm>
            <a:custGeom>
              <a:avLst/>
              <a:gdLst/>
              <a:ahLst/>
              <a:cxnLst/>
              <a:rect l="l" t="t" r="r" b="b"/>
              <a:pathLst>
                <a:path w="32249" h="51102" extrusionOk="0">
                  <a:moveTo>
                    <a:pt x="0" y="1"/>
                  </a:moveTo>
                  <a:lnTo>
                    <a:pt x="0" y="22189"/>
                  </a:lnTo>
                  <a:lnTo>
                    <a:pt x="4059" y="22852"/>
                  </a:lnTo>
                  <a:cubicBezTo>
                    <a:pt x="3585" y="29090"/>
                    <a:pt x="7549" y="35012"/>
                    <a:pt x="7549" y="35012"/>
                  </a:cubicBezTo>
                  <a:cubicBezTo>
                    <a:pt x="7549" y="35012"/>
                    <a:pt x="6475" y="35818"/>
                    <a:pt x="6807" y="38376"/>
                  </a:cubicBezTo>
                  <a:cubicBezTo>
                    <a:pt x="6977" y="39688"/>
                    <a:pt x="7890" y="40007"/>
                    <a:pt x="8739" y="40007"/>
                  </a:cubicBezTo>
                  <a:cubicBezTo>
                    <a:pt x="9547" y="40007"/>
                    <a:pt x="10297" y="39719"/>
                    <a:pt x="10297" y="39719"/>
                  </a:cubicBezTo>
                  <a:cubicBezTo>
                    <a:pt x="10297" y="39719"/>
                    <a:pt x="10297" y="40903"/>
                    <a:pt x="11513" y="43272"/>
                  </a:cubicBezTo>
                  <a:cubicBezTo>
                    <a:pt x="12003" y="44227"/>
                    <a:pt x="12624" y="44512"/>
                    <a:pt x="13191" y="44512"/>
                  </a:cubicBezTo>
                  <a:cubicBezTo>
                    <a:pt x="14030" y="44512"/>
                    <a:pt x="14750" y="43888"/>
                    <a:pt x="14750" y="43888"/>
                  </a:cubicBezTo>
                  <a:lnTo>
                    <a:pt x="14750" y="43888"/>
                  </a:lnTo>
                  <a:cubicBezTo>
                    <a:pt x="14750" y="43888"/>
                    <a:pt x="12855" y="46304"/>
                    <a:pt x="16014" y="48057"/>
                  </a:cubicBezTo>
                  <a:cubicBezTo>
                    <a:pt x="16541" y="48350"/>
                    <a:pt x="17076" y="48471"/>
                    <a:pt x="17601" y="48471"/>
                  </a:cubicBezTo>
                  <a:cubicBezTo>
                    <a:pt x="20221" y="48471"/>
                    <a:pt x="22599" y="45436"/>
                    <a:pt x="22599" y="45435"/>
                  </a:cubicBezTo>
                  <a:lnTo>
                    <a:pt x="22599" y="45435"/>
                  </a:lnTo>
                  <a:lnTo>
                    <a:pt x="22015" y="48720"/>
                  </a:lnTo>
                  <a:cubicBezTo>
                    <a:pt x="21857" y="49620"/>
                    <a:pt x="22441" y="50473"/>
                    <a:pt x="23326" y="50647"/>
                  </a:cubicBezTo>
                  <a:lnTo>
                    <a:pt x="25521" y="51073"/>
                  </a:lnTo>
                  <a:cubicBezTo>
                    <a:pt x="25622" y="51093"/>
                    <a:pt x="25723" y="51102"/>
                    <a:pt x="25824" y="51102"/>
                  </a:cubicBezTo>
                  <a:cubicBezTo>
                    <a:pt x="26388" y="51102"/>
                    <a:pt x="26934" y="50811"/>
                    <a:pt x="27242" y="50315"/>
                  </a:cubicBezTo>
                  <a:lnTo>
                    <a:pt x="29090" y="47378"/>
                  </a:lnTo>
                  <a:cubicBezTo>
                    <a:pt x="29643" y="46509"/>
                    <a:pt x="30022" y="45546"/>
                    <a:pt x="30211" y="44519"/>
                  </a:cubicBezTo>
                  <a:cubicBezTo>
                    <a:pt x="32248" y="33970"/>
                    <a:pt x="29895" y="32801"/>
                    <a:pt x="29895" y="32801"/>
                  </a:cubicBezTo>
                  <a:cubicBezTo>
                    <a:pt x="27448" y="30701"/>
                    <a:pt x="21715" y="20341"/>
                    <a:pt x="19520" y="16251"/>
                  </a:cubicBezTo>
                  <a:cubicBezTo>
                    <a:pt x="18920" y="15161"/>
                    <a:pt x="18114" y="14198"/>
                    <a:pt x="17135" y="13424"/>
                  </a:cubicBezTo>
                  <a:lnTo>
                    <a:pt x="0" y="1"/>
                  </a:lnTo>
                  <a:close/>
                </a:path>
              </a:pathLst>
            </a:custGeom>
            <a:solidFill>
              <a:srgbClr val="EB9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5"/>
            <p:cNvSpPr/>
            <p:nvPr/>
          </p:nvSpPr>
          <p:spPr>
            <a:xfrm>
              <a:off x="2920646" y="2690924"/>
              <a:ext cx="117628" cy="67771"/>
            </a:xfrm>
            <a:custGeom>
              <a:avLst/>
              <a:gdLst/>
              <a:ahLst/>
              <a:cxnLst/>
              <a:rect l="l" t="t" r="r" b="b"/>
              <a:pathLst>
                <a:path w="3539" h="2039" extrusionOk="0">
                  <a:moveTo>
                    <a:pt x="3434" y="0"/>
                  </a:moveTo>
                  <a:cubicBezTo>
                    <a:pt x="3416" y="0"/>
                    <a:pt x="3397" y="6"/>
                    <a:pt x="3380" y="17"/>
                  </a:cubicBezTo>
                  <a:lnTo>
                    <a:pt x="79" y="1865"/>
                  </a:lnTo>
                  <a:cubicBezTo>
                    <a:pt x="0" y="1912"/>
                    <a:pt x="32" y="2038"/>
                    <a:pt x="127" y="2038"/>
                  </a:cubicBezTo>
                  <a:lnTo>
                    <a:pt x="174" y="2038"/>
                  </a:lnTo>
                  <a:lnTo>
                    <a:pt x="3475" y="191"/>
                  </a:lnTo>
                  <a:cubicBezTo>
                    <a:pt x="3522" y="159"/>
                    <a:pt x="3538" y="96"/>
                    <a:pt x="3506" y="48"/>
                  </a:cubicBezTo>
                  <a:cubicBezTo>
                    <a:pt x="3496" y="18"/>
                    <a:pt x="3466" y="0"/>
                    <a:pt x="3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5"/>
            <p:cNvSpPr/>
            <p:nvPr/>
          </p:nvSpPr>
          <p:spPr>
            <a:xfrm>
              <a:off x="3052935" y="2645088"/>
              <a:ext cx="204211" cy="262676"/>
            </a:xfrm>
            <a:custGeom>
              <a:avLst/>
              <a:gdLst/>
              <a:ahLst/>
              <a:cxnLst/>
              <a:rect l="l" t="t" r="r" b="b"/>
              <a:pathLst>
                <a:path w="6144" h="7903" extrusionOk="0">
                  <a:moveTo>
                    <a:pt x="6027" y="0"/>
                  </a:moveTo>
                  <a:cubicBezTo>
                    <a:pt x="5989" y="0"/>
                    <a:pt x="5950" y="18"/>
                    <a:pt x="5938" y="54"/>
                  </a:cubicBezTo>
                  <a:lnTo>
                    <a:pt x="4659" y="3354"/>
                  </a:lnTo>
                  <a:cubicBezTo>
                    <a:pt x="4169" y="4602"/>
                    <a:pt x="3301" y="5660"/>
                    <a:pt x="2164" y="6386"/>
                  </a:cubicBezTo>
                  <a:lnTo>
                    <a:pt x="63" y="7729"/>
                  </a:lnTo>
                  <a:cubicBezTo>
                    <a:pt x="16" y="7744"/>
                    <a:pt x="0" y="7808"/>
                    <a:pt x="32" y="7855"/>
                  </a:cubicBezTo>
                  <a:cubicBezTo>
                    <a:pt x="48" y="7887"/>
                    <a:pt x="79" y="7902"/>
                    <a:pt x="111" y="7902"/>
                  </a:cubicBezTo>
                  <a:cubicBezTo>
                    <a:pt x="127" y="7902"/>
                    <a:pt x="158" y="7902"/>
                    <a:pt x="174" y="7887"/>
                  </a:cubicBezTo>
                  <a:lnTo>
                    <a:pt x="2274" y="6544"/>
                  </a:lnTo>
                  <a:cubicBezTo>
                    <a:pt x="3443" y="5802"/>
                    <a:pt x="4343" y="4712"/>
                    <a:pt x="4833" y="3417"/>
                  </a:cubicBezTo>
                  <a:lnTo>
                    <a:pt x="6128" y="132"/>
                  </a:lnTo>
                  <a:cubicBezTo>
                    <a:pt x="6144" y="85"/>
                    <a:pt x="6112" y="22"/>
                    <a:pt x="6065" y="6"/>
                  </a:cubicBezTo>
                  <a:cubicBezTo>
                    <a:pt x="6053" y="2"/>
                    <a:pt x="6040" y="0"/>
                    <a:pt x="60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5"/>
            <p:cNvSpPr/>
            <p:nvPr/>
          </p:nvSpPr>
          <p:spPr>
            <a:xfrm>
              <a:off x="3319574" y="2656223"/>
              <a:ext cx="186263" cy="311901"/>
            </a:xfrm>
            <a:custGeom>
              <a:avLst/>
              <a:gdLst/>
              <a:ahLst/>
              <a:cxnLst/>
              <a:rect l="l" t="t" r="r" b="b"/>
              <a:pathLst>
                <a:path w="5604" h="9384" extrusionOk="0">
                  <a:moveTo>
                    <a:pt x="5468" y="1"/>
                  </a:moveTo>
                  <a:cubicBezTo>
                    <a:pt x="5437" y="1"/>
                    <a:pt x="5406" y="15"/>
                    <a:pt x="5386" y="50"/>
                  </a:cubicBezTo>
                  <a:cubicBezTo>
                    <a:pt x="3917" y="2577"/>
                    <a:pt x="80" y="9178"/>
                    <a:pt x="32" y="9241"/>
                  </a:cubicBezTo>
                  <a:cubicBezTo>
                    <a:pt x="1" y="9289"/>
                    <a:pt x="17" y="9352"/>
                    <a:pt x="64" y="9368"/>
                  </a:cubicBezTo>
                  <a:cubicBezTo>
                    <a:pt x="80" y="9383"/>
                    <a:pt x="96" y="9383"/>
                    <a:pt x="127" y="9383"/>
                  </a:cubicBezTo>
                  <a:cubicBezTo>
                    <a:pt x="159" y="9383"/>
                    <a:pt x="190" y="9368"/>
                    <a:pt x="206" y="9336"/>
                  </a:cubicBezTo>
                  <a:cubicBezTo>
                    <a:pt x="238" y="9273"/>
                    <a:pt x="4091" y="2672"/>
                    <a:pt x="5560" y="145"/>
                  </a:cubicBezTo>
                  <a:cubicBezTo>
                    <a:pt x="5603" y="69"/>
                    <a:pt x="5535" y="1"/>
                    <a:pt x="5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5"/>
            <p:cNvSpPr/>
            <p:nvPr/>
          </p:nvSpPr>
          <p:spPr>
            <a:xfrm>
              <a:off x="3227736" y="1972311"/>
              <a:ext cx="390009" cy="725475"/>
            </a:xfrm>
            <a:custGeom>
              <a:avLst/>
              <a:gdLst/>
              <a:ahLst/>
              <a:cxnLst/>
              <a:rect l="l" t="t" r="r" b="b"/>
              <a:pathLst>
                <a:path w="11734" h="21827" extrusionOk="0">
                  <a:moveTo>
                    <a:pt x="117" y="1"/>
                  </a:moveTo>
                  <a:cubicBezTo>
                    <a:pt x="99" y="1"/>
                    <a:pt x="80" y="6"/>
                    <a:pt x="63" y="17"/>
                  </a:cubicBezTo>
                  <a:cubicBezTo>
                    <a:pt x="16" y="33"/>
                    <a:pt x="0" y="96"/>
                    <a:pt x="16" y="143"/>
                  </a:cubicBezTo>
                  <a:cubicBezTo>
                    <a:pt x="1579" y="2954"/>
                    <a:pt x="6254" y="10851"/>
                    <a:pt x="8181" y="14057"/>
                  </a:cubicBezTo>
                  <a:cubicBezTo>
                    <a:pt x="8702" y="14909"/>
                    <a:pt x="9349" y="15667"/>
                    <a:pt x="10092" y="16331"/>
                  </a:cubicBezTo>
                  <a:cubicBezTo>
                    <a:pt x="10755" y="16947"/>
                    <a:pt x="11529" y="18099"/>
                    <a:pt x="11513" y="21716"/>
                  </a:cubicBezTo>
                  <a:cubicBezTo>
                    <a:pt x="11513" y="21779"/>
                    <a:pt x="11560" y="21811"/>
                    <a:pt x="11623" y="21826"/>
                  </a:cubicBezTo>
                  <a:cubicBezTo>
                    <a:pt x="11671" y="21826"/>
                    <a:pt x="11718" y="21779"/>
                    <a:pt x="11718" y="21716"/>
                  </a:cubicBezTo>
                  <a:cubicBezTo>
                    <a:pt x="11734" y="18020"/>
                    <a:pt x="10929" y="16820"/>
                    <a:pt x="10234" y="16189"/>
                  </a:cubicBezTo>
                  <a:cubicBezTo>
                    <a:pt x="9491" y="15541"/>
                    <a:pt x="8860" y="14783"/>
                    <a:pt x="8354" y="13962"/>
                  </a:cubicBezTo>
                  <a:cubicBezTo>
                    <a:pt x="6412" y="10756"/>
                    <a:pt x="1753" y="2860"/>
                    <a:pt x="190" y="49"/>
                  </a:cubicBezTo>
                  <a:cubicBezTo>
                    <a:pt x="179" y="18"/>
                    <a:pt x="149" y="1"/>
                    <a:pt x="1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5"/>
            <p:cNvSpPr/>
            <p:nvPr/>
          </p:nvSpPr>
          <p:spPr>
            <a:xfrm>
              <a:off x="3475495" y="2928013"/>
              <a:ext cx="111312" cy="193908"/>
            </a:xfrm>
            <a:custGeom>
              <a:avLst/>
              <a:gdLst/>
              <a:ahLst/>
              <a:cxnLst/>
              <a:rect l="l" t="t" r="r" b="b"/>
              <a:pathLst>
                <a:path w="3349" h="5834" extrusionOk="0">
                  <a:moveTo>
                    <a:pt x="3232" y="0"/>
                  </a:moveTo>
                  <a:cubicBezTo>
                    <a:pt x="3193" y="0"/>
                    <a:pt x="3155" y="18"/>
                    <a:pt x="3143" y="54"/>
                  </a:cubicBezTo>
                  <a:cubicBezTo>
                    <a:pt x="3143" y="101"/>
                    <a:pt x="1943" y="3291"/>
                    <a:pt x="32" y="5676"/>
                  </a:cubicBezTo>
                  <a:cubicBezTo>
                    <a:pt x="0" y="5707"/>
                    <a:pt x="0" y="5771"/>
                    <a:pt x="48" y="5818"/>
                  </a:cubicBezTo>
                  <a:cubicBezTo>
                    <a:pt x="63" y="5818"/>
                    <a:pt x="79" y="5834"/>
                    <a:pt x="111" y="5834"/>
                  </a:cubicBezTo>
                  <a:cubicBezTo>
                    <a:pt x="127" y="5834"/>
                    <a:pt x="158" y="5818"/>
                    <a:pt x="174" y="5786"/>
                  </a:cubicBezTo>
                  <a:cubicBezTo>
                    <a:pt x="2101" y="3386"/>
                    <a:pt x="3317" y="164"/>
                    <a:pt x="3332" y="133"/>
                  </a:cubicBezTo>
                  <a:cubicBezTo>
                    <a:pt x="3348" y="85"/>
                    <a:pt x="3317" y="22"/>
                    <a:pt x="3269" y="6"/>
                  </a:cubicBezTo>
                  <a:cubicBezTo>
                    <a:pt x="3257" y="2"/>
                    <a:pt x="3245" y="0"/>
                    <a:pt x="32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3" name="Google Shape;1883;p35"/>
          <p:cNvGrpSpPr/>
          <p:nvPr/>
        </p:nvGrpSpPr>
        <p:grpSpPr>
          <a:xfrm>
            <a:off x="3337663" y="2318387"/>
            <a:ext cx="2280834" cy="2353169"/>
            <a:chOff x="3210425" y="805900"/>
            <a:chExt cx="3284611" cy="3388781"/>
          </a:xfrm>
        </p:grpSpPr>
        <p:sp>
          <p:nvSpPr>
            <p:cNvPr id="1884" name="Google Shape;1884;p35"/>
            <p:cNvSpPr/>
            <p:nvPr/>
          </p:nvSpPr>
          <p:spPr>
            <a:xfrm>
              <a:off x="3652637" y="805900"/>
              <a:ext cx="530015" cy="455991"/>
            </a:xfrm>
            <a:custGeom>
              <a:avLst/>
              <a:gdLst/>
              <a:ahLst/>
              <a:cxnLst/>
              <a:rect l="l" t="t" r="r" b="b"/>
              <a:pathLst>
                <a:path w="13647" h="11741" extrusionOk="0">
                  <a:moveTo>
                    <a:pt x="7897" y="0"/>
                  </a:moveTo>
                  <a:cubicBezTo>
                    <a:pt x="7360" y="0"/>
                    <a:pt x="6586" y="1121"/>
                    <a:pt x="6144" y="1469"/>
                  </a:cubicBezTo>
                  <a:cubicBezTo>
                    <a:pt x="5149" y="2069"/>
                    <a:pt x="3112" y="1563"/>
                    <a:pt x="2812" y="3064"/>
                  </a:cubicBezTo>
                  <a:cubicBezTo>
                    <a:pt x="2859" y="4138"/>
                    <a:pt x="3222" y="4975"/>
                    <a:pt x="2196" y="5748"/>
                  </a:cubicBezTo>
                  <a:cubicBezTo>
                    <a:pt x="1264" y="6743"/>
                    <a:pt x="1" y="9396"/>
                    <a:pt x="1896" y="9965"/>
                  </a:cubicBezTo>
                  <a:cubicBezTo>
                    <a:pt x="1920" y="9967"/>
                    <a:pt x="1944" y="9968"/>
                    <a:pt x="1969" y="9968"/>
                  </a:cubicBezTo>
                  <a:cubicBezTo>
                    <a:pt x="2247" y="9968"/>
                    <a:pt x="2535" y="9861"/>
                    <a:pt x="2804" y="9861"/>
                  </a:cubicBezTo>
                  <a:cubicBezTo>
                    <a:pt x="2927" y="9861"/>
                    <a:pt x="3047" y="9884"/>
                    <a:pt x="3159" y="9949"/>
                  </a:cubicBezTo>
                  <a:cubicBezTo>
                    <a:pt x="3680" y="10265"/>
                    <a:pt x="3412" y="11149"/>
                    <a:pt x="3838" y="11576"/>
                  </a:cubicBezTo>
                  <a:cubicBezTo>
                    <a:pt x="4033" y="11690"/>
                    <a:pt x="4208" y="11740"/>
                    <a:pt x="4370" y="11740"/>
                  </a:cubicBezTo>
                  <a:cubicBezTo>
                    <a:pt x="5463" y="11740"/>
                    <a:pt x="5925" y="9461"/>
                    <a:pt x="7379" y="9461"/>
                  </a:cubicBezTo>
                  <a:cubicBezTo>
                    <a:pt x="7579" y="9461"/>
                    <a:pt x="7798" y="9504"/>
                    <a:pt x="8039" y="9602"/>
                  </a:cubicBezTo>
                  <a:cubicBezTo>
                    <a:pt x="8425" y="9889"/>
                    <a:pt x="8843" y="10032"/>
                    <a:pt x="9236" y="10032"/>
                  </a:cubicBezTo>
                  <a:cubicBezTo>
                    <a:pt x="9920" y="10032"/>
                    <a:pt x="10523" y="9597"/>
                    <a:pt x="10724" y="8733"/>
                  </a:cubicBezTo>
                  <a:cubicBezTo>
                    <a:pt x="10645" y="7738"/>
                    <a:pt x="10992" y="6743"/>
                    <a:pt x="11687" y="6017"/>
                  </a:cubicBezTo>
                  <a:cubicBezTo>
                    <a:pt x="13064" y="3922"/>
                    <a:pt x="13646" y="1573"/>
                    <a:pt x="10696" y="1573"/>
                  </a:cubicBezTo>
                  <a:cubicBezTo>
                    <a:pt x="10532" y="1573"/>
                    <a:pt x="10357" y="1580"/>
                    <a:pt x="10171" y="1595"/>
                  </a:cubicBezTo>
                  <a:cubicBezTo>
                    <a:pt x="9176" y="1311"/>
                    <a:pt x="9634" y="0"/>
                    <a:pt x="78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5"/>
            <p:cNvSpPr/>
            <p:nvPr/>
          </p:nvSpPr>
          <p:spPr>
            <a:xfrm>
              <a:off x="3925281" y="1111363"/>
              <a:ext cx="245065" cy="153059"/>
            </a:xfrm>
            <a:custGeom>
              <a:avLst/>
              <a:gdLst/>
              <a:ahLst/>
              <a:cxnLst/>
              <a:rect l="l" t="t" r="r" b="b"/>
              <a:pathLst>
                <a:path w="6310" h="3941" extrusionOk="0">
                  <a:moveTo>
                    <a:pt x="3914" y="0"/>
                  </a:moveTo>
                  <a:cubicBezTo>
                    <a:pt x="2322" y="0"/>
                    <a:pt x="903" y="1068"/>
                    <a:pt x="356" y="2605"/>
                  </a:cubicBezTo>
                  <a:cubicBezTo>
                    <a:pt x="1" y="3579"/>
                    <a:pt x="197" y="3940"/>
                    <a:pt x="700" y="3940"/>
                  </a:cubicBezTo>
                  <a:cubicBezTo>
                    <a:pt x="1920" y="3940"/>
                    <a:pt x="4946" y="1819"/>
                    <a:pt x="6310" y="1137"/>
                  </a:cubicBezTo>
                  <a:cubicBezTo>
                    <a:pt x="5836" y="473"/>
                    <a:pt x="5062" y="63"/>
                    <a:pt x="4241" y="15"/>
                  </a:cubicBezTo>
                  <a:cubicBezTo>
                    <a:pt x="4131" y="5"/>
                    <a:pt x="4022" y="0"/>
                    <a:pt x="39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5"/>
            <p:cNvSpPr/>
            <p:nvPr/>
          </p:nvSpPr>
          <p:spPr>
            <a:xfrm>
              <a:off x="3402402" y="2185321"/>
              <a:ext cx="2444549" cy="1643176"/>
            </a:xfrm>
            <a:custGeom>
              <a:avLst/>
              <a:gdLst/>
              <a:ahLst/>
              <a:cxnLst/>
              <a:rect l="l" t="t" r="r" b="b"/>
              <a:pathLst>
                <a:path w="62943" h="42309" extrusionOk="0">
                  <a:moveTo>
                    <a:pt x="32684" y="0"/>
                  </a:moveTo>
                  <a:cubicBezTo>
                    <a:pt x="32671" y="0"/>
                    <a:pt x="32657" y="0"/>
                    <a:pt x="32644" y="0"/>
                  </a:cubicBezTo>
                  <a:lnTo>
                    <a:pt x="28995" y="537"/>
                  </a:lnTo>
                  <a:lnTo>
                    <a:pt x="16409" y="2385"/>
                  </a:lnTo>
                  <a:cubicBezTo>
                    <a:pt x="16409" y="2385"/>
                    <a:pt x="15935" y="2495"/>
                    <a:pt x="15145" y="2780"/>
                  </a:cubicBezTo>
                  <a:cubicBezTo>
                    <a:pt x="12113" y="3885"/>
                    <a:pt x="4485" y="7407"/>
                    <a:pt x="2369" y="15856"/>
                  </a:cubicBezTo>
                  <a:cubicBezTo>
                    <a:pt x="0" y="25363"/>
                    <a:pt x="23958" y="42308"/>
                    <a:pt x="23958" y="42308"/>
                  </a:cubicBezTo>
                  <a:lnTo>
                    <a:pt x="55827" y="35186"/>
                  </a:lnTo>
                  <a:cubicBezTo>
                    <a:pt x="55827" y="35186"/>
                    <a:pt x="62943" y="0"/>
                    <a:pt x="32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5"/>
            <p:cNvSpPr/>
            <p:nvPr/>
          </p:nvSpPr>
          <p:spPr>
            <a:xfrm>
              <a:off x="3990607" y="2206177"/>
              <a:ext cx="655072" cy="298505"/>
            </a:xfrm>
            <a:custGeom>
              <a:avLst/>
              <a:gdLst/>
              <a:ahLst/>
              <a:cxnLst/>
              <a:rect l="l" t="t" r="r" b="b"/>
              <a:pathLst>
                <a:path w="16867" h="7686" extrusionOk="0">
                  <a:moveTo>
                    <a:pt x="13850" y="0"/>
                  </a:moveTo>
                  <a:lnTo>
                    <a:pt x="1264" y="1848"/>
                  </a:lnTo>
                  <a:cubicBezTo>
                    <a:pt x="1264" y="1848"/>
                    <a:pt x="790" y="1958"/>
                    <a:pt x="0" y="2243"/>
                  </a:cubicBezTo>
                  <a:cubicBezTo>
                    <a:pt x="0" y="2243"/>
                    <a:pt x="3213" y="7685"/>
                    <a:pt x="7959" y="7685"/>
                  </a:cubicBezTo>
                  <a:cubicBezTo>
                    <a:pt x="8630" y="7685"/>
                    <a:pt x="9332" y="7576"/>
                    <a:pt x="10060" y="7328"/>
                  </a:cubicBezTo>
                  <a:cubicBezTo>
                    <a:pt x="15935" y="5306"/>
                    <a:pt x="16867" y="3774"/>
                    <a:pt x="138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5"/>
            <p:cNvSpPr/>
            <p:nvPr/>
          </p:nvSpPr>
          <p:spPr>
            <a:xfrm>
              <a:off x="4670198" y="2185321"/>
              <a:ext cx="1659759" cy="1143298"/>
            </a:xfrm>
            <a:custGeom>
              <a:avLst/>
              <a:gdLst/>
              <a:ahLst/>
              <a:cxnLst/>
              <a:rect l="l" t="t" r="r" b="b"/>
              <a:pathLst>
                <a:path w="42736" h="29438" extrusionOk="0">
                  <a:moveTo>
                    <a:pt x="1" y="0"/>
                  </a:moveTo>
                  <a:lnTo>
                    <a:pt x="19852" y="29437"/>
                  </a:lnTo>
                  <a:lnTo>
                    <a:pt x="42735" y="20909"/>
                  </a:lnTo>
                  <a:cubicBezTo>
                    <a:pt x="28680" y="1422"/>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5"/>
            <p:cNvSpPr/>
            <p:nvPr/>
          </p:nvSpPr>
          <p:spPr>
            <a:xfrm>
              <a:off x="3698039" y="2170951"/>
              <a:ext cx="1754795" cy="1261325"/>
            </a:xfrm>
            <a:custGeom>
              <a:avLst/>
              <a:gdLst/>
              <a:ahLst/>
              <a:cxnLst/>
              <a:rect l="l" t="t" r="r" b="b"/>
              <a:pathLst>
                <a:path w="45183" h="32477" extrusionOk="0">
                  <a:moveTo>
                    <a:pt x="26749" y="0"/>
                  </a:moveTo>
                  <a:cubicBezTo>
                    <a:pt x="26153" y="0"/>
                    <a:pt x="25553" y="99"/>
                    <a:pt x="25032" y="370"/>
                  </a:cubicBezTo>
                  <a:cubicBezTo>
                    <a:pt x="25032" y="370"/>
                    <a:pt x="25032" y="370"/>
                    <a:pt x="25032" y="370"/>
                  </a:cubicBezTo>
                  <a:cubicBezTo>
                    <a:pt x="25058" y="370"/>
                    <a:pt x="31726" y="386"/>
                    <a:pt x="38850" y="16084"/>
                  </a:cubicBezTo>
                  <a:cubicBezTo>
                    <a:pt x="38850" y="16084"/>
                    <a:pt x="28495" y="21156"/>
                    <a:pt x="19691" y="21156"/>
                  </a:cubicBezTo>
                  <a:cubicBezTo>
                    <a:pt x="16912" y="21156"/>
                    <a:pt x="14287" y="20651"/>
                    <a:pt x="12192" y="19321"/>
                  </a:cubicBezTo>
                  <a:cubicBezTo>
                    <a:pt x="12192" y="19321"/>
                    <a:pt x="3412" y="6229"/>
                    <a:pt x="2227" y="5866"/>
                  </a:cubicBezTo>
                  <a:cubicBezTo>
                    <a:pt x="2227" y="5866"/>
                    <a:pt x="0" y="5882"/>
                    <a:pt x="64" y="7556"/>
                  </a:cubicBezTo>
                  <a:cubicBezTo>
                    <a:pt x="64" y="7556"/>
                    <a:pt x="7849" y="16210"/>
                    <a:pt x="11655" y="32476"/>
                  </a:cubicBezTo>
                  <a:lnTo>
                    <a:pt x="45183" y="25133"/>
                  </a:lnTo>
                  <a:cubicBezTo>
                    <a:pt x="45183" y="25133"/>
                    <a:pt x="38818" y="3560"/>
                    <a:pt x="29911" y="702"/>
                  </a:cubicBezTo>
                  <a:cubicBezTo>
                    <a:pt x="29911" y="702"/>
                    <a:pt x="28341" y="0"/>
                    <a:pt x="267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5"/>
            <p:cNvSpPr/>
            <p:nvPr/>
          </p:nvSpPr>
          <p:spPr>
            <a:xfrm>
              <a:off x="3210425" y="2553314"/>
              <a:ext cx="872834" cy="1339583"/>
            </a:xfrm>
            <a:custGeom>
              <a:avLst/>
              <a:gdLst/>
              <a:ahLst/>
              <a:cxnLst/>
              <a:rect l="l" t="t" r="r" b="b"/>
              <a:pathLst>
                <a:path w="22474" h="34492" extrusionOk="0">
                  <a:moveTo>
                    <a:pt x="10471" y="1"/>
                  </a:moveTo>
                  <a:cubicBezTo>
                    <a:pt x="10471" y="1"/>
                    <a:pt x="0" y="10692"/>
                    <a:pt x="10471" y="31364"/>
                  </a:cubicBezTo>
                  <a:lnTo>
                    <a:pt x="12461" y="34491"/>
                  </a:lnTo>
                  <a:lnTo>
                    <a:pt x="22473" y="27100"/>
                  </a:lnTo>
                  <a:lnTo>
                    <a:pt x="104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5"/>
            <p:cNvSpPr/>
            <p:nvPr/>
          </p:nvSpPr>
          <p:spPr>
            <a:xfrm>
              <a:off x="4039660" y="2044221"/>
              <a:ext cx="606642" cy="392220"/>
            </a:xfrm>
            <a:custGeom>
              <a:avLst/>
              <a:gdLst/>
              <a:ahLst/>
              <a:cxnLst/>
              <a:rect l="l" t="t" r="r" b="b"/>
              <a:pathLst>
                <a:path w="15620" h="10099" extrusionOk="0">
                  <a:moveTo>
                    <a:pt x="8197" y="1"/>
                  </a:moveTo>
                  <a:lnTo>
                    <a:pt x="1643" y="712"/>
                  </a:lnTo>
                  <a:cubicBezTo>
                    <a:pt x="1643" y="712"/>
                    <a:pt x="2322" y="5291"/>
                    <a:pt x="1" y="6018"/>
                  </a:cubicBezTo>
                  <a:cubicBezTo>
                    <a:pt x="1" y="6018"/>
                    <a:pt x="1788" y="10099"/>
                    <a:pt x="6074" y="10099"/>
                  </a:cubicBezTo>
                  <a:cubicBezTo>
                    <a:pt x="6979" y="10099"/>
                    <a:pt x="7995" y="9917"/>
                    <a:pt x="9129" y="9476"/>
                  </a:cubicBezTo>
                  <a:lnTo>
                    <a:pt x="9113" y="9476"/>
                  </a:lnTo>
                  <a:cubicBezTo>
                    <a:pt x="15620" y="6950"/>
                    <a:pt x="10534" y="4281"/>
                    <a:pt x="10534" y="4281"/>
                  </a:cubicBezTo>
                  <a:cubicBezTo>
                    <a:pt x="10266" y="4186"/>
                    <a:pt x="10029" y="4060"/>
                    <a:pt x="9808" y="3902"/>
                  </a:cubicBezTo>
                  <a:cubicBezTo>
                    <a:pt x="9160" y="3412"/>
                    <a:pt x="8276" y="2386"/>
                    <a:pt x="8197" y="269"/>
                  </a:cubicBezTo>
                  <a:lnTo>
                    <a:pt x="8197" y="1"/>
                  </a:lnTo>
                  <a:close/>
                </a:path>
              </a:pathLst>
            </a:custGeom>
            <a:solidFill>
              <a:srgbClr val="FF9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5"/>
            <p:cNvSpPr/>
            <p:nvPr/>
          </p:nvSpPr>
          <p:spPr>
            <a:xfrm>
              <a:off x="4206509" y="2054669"/>
              <a:ext cx="214694" cy="151777"/>
            </a:xfrm>
            <a:custGeom>
              <a:avLst/>
              <a:gdLst/>
              <a:ahLst/>
              <a:cxnLst/>
              <a:rect l="l" t="t" r="r" b="b"/>
              <a:pathLst>
                <a:path w="5528" h="3908" extrusionOk="0">
                  <a:moveTo>
                    <a:pt x="3917" y="0"/>
                  </a:moveTo>
                  <a:lnTo>
                    <a:pt x="0" y="2290"/>
                  </a:lnTo>
                  <a:cubicBezTo>
                    <a:pt x="0" y="2290"/>
                    <a:pt x="1227" y="3908"/>
                    <a:pt x="3697" y="3908"/>
                  </a:cubicBezTo>
                  <a:cubicBezTo>
                    <a:pt x="4246" y="3908"/>
                    <a:pt x="4856" y="3828"/>
                    <a:pt x="5528" y="3633"/>
                  </a:cubicBezTo>
                  <a:cubicBezTo>
                    <a:pt x="4880" y="3143"/>
                    <a:pt x="3996" y="2117"/>
                    <a:pt x="39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5"/>
            <p:cNvSpPr/>
            <p:nvPr/>
          </p:nvSpPr>
          <p:spPr>
            <a:xfrm>
              <a:off x="4379455" y="1198905"/>
              <a:ext cx="272367" cy="415406"/>
            </a:xfrm>
            <a:custGeom>
              <a:avLst/>
              <a:gdLst/>
              <a:ahLst/>
              <a:cxnLst/>
              <a:rect l="l" t="t" r="r" b="b"/>
              <a:pathLst>
                <a:path w="7013" h="10696" extrusionOk="0">
                  <a:moveTo>
                    <a:pt x="771" y="1"/>
                  </a:moveTo>
                  <a:cubicBezTo>
                    <a:pt x="484" y="1"/>
                    <a:pt x="268" y="124"/>
                    <a:pt x="175" y="430"/>
                  </a:cubicBezTo>
                  <a:cubicBezTo>
                    <a:pt x="1" y="4157"/>
                    <a:pt x="4249" y="7016"/>
                    <a:pt x="4549" y="10695"/>
                  </a:cubicBezTo>
                  <a:cubicBezTo>
                    <a:pt x="6223" y="8342"/>
                    <a:pt x="7013" y="3873"/>
                    <a:pt x="4265" y="1994"/>
                  </a:cubicBezTo>
                  <a:cubicBezTo>
                    <a:pt x="3759" y="1586"/>
                    <a:pt x="1804" y="1"/>
                    <a:pt x="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5"/>
            <p:cNvSpPr/>
            <p:nvPr/>
          </p:nvSpPr>
          <p:spPr>
            <a:xfrm>
              <a:off x="3918834" y="1201041"/>
              <a:ext cx="656315" cy="949655"/>
            </a:xfrm>
            <a:custGeom>
              <a:avLst/>
              <a:gdLst/>
              <a:ahLst/>
              <a:cxnLst/>
              <a:rect l="l" t="t" r="r" b="b"/>
              <a:pathLst>
                <a:path w="16899" h="24452" extrusionOk="0">
                  <a:moveTo>
                    <a:pt x="7546" y="0"/>
                  </a:moveTo>
                  <a:cubicBezTo>
                    <a:pt x="5450" y="0"/>
                    <a:pt x="3199" y="774"/>
                    <a:pt x="1075" y="3013"/>
                  </a:cubicBezTo>
                  <a:cubicBezTo>
                    <a:pt x="585" y="3534"/>
                    <a:pt x="301" y="4213"/>
                    <a:pt x="253" y="4939"/>
                  </a:cubicBezTo>
                  <a:cubicBezTo>
                    <a:pt x="143" y="6882"/>
                    <a:pt x="1" y="11177"/>
                    <a:pt x="569" y="15125"/>
                  </a:cubicBezTo>
                  <a:cubicBezTo>
                    <a:pt x="601" y="15331"/>
                    <a:pt x="632" y="15552"/>
                    <a:pt x="664" y="15757"/>
                  </a:cubicBezTo>
                  <a:cubicBezTo>
                    <a:pt x="790" y="16547"/>
                    <a:pt x="948" y="17289"/>
                    <a:pt x="1138" y="18015"/>
                  </a:cubicBezTo>
                  <a:cubicBezTo>
                    <a:pt x="1690" y="20084"/>
                    <a:pt x="2543" y="21837"/>
                    <a:pt x="3838" y="22722"/>
                  </a:cubicBezTo>
                  <a:cubicBezTo>
                    <a:pt x="5565" y="23931"/>
                    <a:pt x="7423" y="24451"/>
                    <a:pt x="9169" y="24451"/>
                  </a:cubicBezTo>
                  <a:cubicBezTo>
                    <a:pt x="12327" y="24451"/>
                    <a:pt x="15124" y="22752"/>
                    <a:pt x="16141" y="20353"/>
                  </a:cubicBezTo>
                  <a:cubicBezTo>
                    <a:pt x="16630" y="19216"/>
                    <a:pt x="16820" y="17242"/>
                    <a:pt x="16851" y="15031"/>
                  </a:cubicBezTo>
                  <a:cubicBezTo>
                    <a:pt x="16899" y="11730"/>
                    <a:pt x="16583" y="7924"/>
                    <a:pt x="16362" y="5713"/>
                  </a:cubicBezTo>
                  <a:cubicBezTo>
                    <a:pt x="16235" y="4434"/>
                    <a:pt x="15556" y="3265"/>
                    <a:pt x="14498" y="2523"/>
                  </a:cubicBezTo>
                  <a:cubicBezTo>
                    <a:pt x="12920" y="1408"/>
                    <a:pt x="10373" y="0"/>
                    <a:pt x="7546" y="0"/>
                  </a:cubicBezTo>
                  <a:close/>
                </a:path>
              </a:pathLst>
            </a:custGeom>
            <a:solidFill>
              <a:srgbClr val="FF9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5"/>
            <p:cNvSpPr/>
            <p:nvPr/>
          </p:nvSpPr>
          <p:spPr>
            <a:xfrm>
              <a:off x="4028630" y="1751652"/>
              <a:ext cx="174846" cy="149408"/>
            </a:xfrm>
            <a:custGeom>
              <a:avLst/>
              <a:gdLst/>
              <a:ahLst/>
              <a:cxnLst/>
              <a:rect l="l" t="t" r="r" b="b"/>
              <a:pathLst>
                <a:path w="4502" h="3847" extrusionOk="0">
                  <a:moveTo>
                    <a:pt x="2575" y="1"/>
                  </a:moveTo>
                  <a:cubicBezTo>
                    <a:pt x="869" y="1"/>
                    <a:pt x="1" y="2070"/>
                    <a:pt x="1217" y="3286"/>
                  </a:cubicBezTo>
                  <a:cubicBezTo>
                    <a:pt x="1609" y="3673"/>
                    <a:pt x="2090" y="3847"/>
                    <a:pt x="2562" y="3847"/>
                  </a:cubicBezTo>
                  <a:cubicBezTo>
                    <a:pt x="3553" y="3847"/>
                    <a:pt x="4501" y="3083"/>
                    <a:pt x="4501" y="1928"/>
                  </a:cubicBezTo>
                  <a:cubicBezTo>
                    <a:pt x="4501" y="854"/>
                    <a:pt x="3633" y="1"/>
                    <a:pt x="2575" y="1"/>
                  </a:cubicBezTo>
                  <a:close/>
                </a:path>
              </a:pathLst>
            </a:custGeom>
            <a:solidFill>
              <a:srgbClr val="FF6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5"/>
            <p:cNvSpPr/>
            <p:nvPr/>
          </p:nvSpPr>
          <p:spPr>
            <a:xfrm>
              <a:off x="4369046" y="1743069"/>
              <a:ext cx="174225" cy="149680"/>
            </a:xfrm>
            <a:custGeom>
              <a:avLst/>
              <a:gdLst/>
              <a:ahLst/>
              <a:cxnLst/>
              <a:rect l="l" t="t" r="r" b="b"/>
              <a:pathLst>
                <a:path w="4486" h="3854" extrusionOk="0">
                  <a:moveTo>
                    <a:pt x="2559" y="1"/>
                  </a:moveTo>
                  <a:cubicBezTo>
                    <a:pt x="853" y="1"/>
                    <a:pt x="0" y="2070"/>
                    <a:pt x="1201" y="3286"/>
                  </a:cubicBezTo>
                  <a:cubicBezTo>
                    <a:pt x="1593" y="3678"/>
                    <a:pt x="2075" y="3854"/>
                    <a:pt x="2547" y="3854"/>
                  </a:cubicBezTo>
                  <a:cubicBezTo>
                    <a:pt x="3537" y="3854"/>
                    <a:pt x="4485" y="3082"/>
                    <a:pt x="4485" y="1927"/>
                  </a:cubicBezTo>
                  <a:cubicBezTo>
                    <a:pt x="4485" y="869"/>
                    <a:pt x="3617" y="1"/>
                    <a:pt x="2559" y="1"/>
                  </a:cubicBezTo>
                  <a:close/>
                </a:path>
              </a:pathLst>
            </a:custGeom>
            <a:solidFill>
              <a:srgbClr val="FF6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5"/>
            <p:cNvSpPr/>
            <p:nvPr/>
          </p:nvSpPr>
          <p:spPr>
            <a:xfrm>
              <a:off x="4054379" y="1709590"/>
              <a:ext cx="131931" cy="45168"/>
            </a:xfrm>
            <a:custGeom>
              <a:avLst/>
              <a:gdLst/>
              <a:ahLst/>
              <a:cxnLst/>
              <a:rect l="l" t="t" r="r" b="b"/>
              <a:pathLst>
                <a:path w="3397" h="1163" extrusionOk="0">
                  <a:moveTo>
                    <a:pt x="1869" y="0"/>
                  </a:moveTo>
                  <a:cubicBezTo>
                    <a:pt x="1588" y="0"/>
                    <a:pt x="1310" y="41"/>
                    <a:pt x="1059" y="105"/>
                  </a:cubicBezTo>
                  <a:cubicBezTo>
                    <a:pt x="443" y="263"/>
                    <a:pt x="48" y="626"/>
                    <a:pt x="1" y="1052"/>
                  </a:cubicBezTo>
                  <a:cubicBezTo>
                    <a:pt x="1" y="1100"/>
                    <a:pt x="32" y="1147"/>
                    <a:pt x="96" y="1163"/>
                  </a:cubicBezTo>
                  <a:cubicBezTo>
                    <a:pt x="143" y="1163"/>
                    <a:pt x="190" y="1131"/>
                    <a:pt x="206" y="1084"/>
                  </a:cubicBezTo>
                  <a:cubicBezTo>
                    <a:pt x="253" y="579"/>
                    <a:pt x="917" y="357"/>
                    <a:pt x="1122" y="310"/>
                  </a:cubicBezTo>
                  <a:cubicBezTo>
                    <a:pt x="1361" y="243"/>
                    <a:pt x="1627" y="202"/>
                    <a:pt x="1895" y="202"/>
                  </a:cubicBezTo>
                  <a:cubicBezTo>
                    <a:pt x="2388" y="202"/>
                    <a:pt x="2885" y="342"/>
                    <a:pt x="3222" y="721"/>
                  </a:cubicBezTo>
                  <a:cubicBezTo>
                    <a:pt x="3246" y="744"/>
                    <a:pt x="3274" y="756"/>
                    <a:pt x="3299" y="756"/>
                  </a:cubicBezTo>
                  <a:cubicBezTo>
                    <a:pt x="3325" y="756"/>
                    <a:pt x="3349" y="744"/>
                    <a:pt x="3365" y="721"/>
                  </a:cubicBezTo>
                  <a:cubicBezTo>
                    <a:pt x="3396" y="689"/>
                    <a:pt x="3396" y="626"/>
                    <a:pt x="3365" y="594"/>
                  </a:cubicBezTo>
                  <a:cubicBezTo>
                    <a:pt x="2978" y="155"/>
                    <a:pt x="2418" y="0"/>
                    <a:pt x="18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5"/>
            <p:cNvSpPr/>
            <p:nvPr/>
          </p:nvSpPr>
          <p:spPr>
            <a:xfrm>
              <a:off x="4396039" y="1687142"/>
              <a:ext cx="133135" cy="43110"/>
            </a:xfrm>
            <a:custGeom>
              <a:avLst/>
              <a:gdLst/>
              <a:ahLst/>
              <a:cxnLst/>
              <a:rect l="l" t="t" r="r" b="b"/>
              <a:pathLst>
                <a:path w="3428" h="1110" extrusionOk="0">
                  <a:moveTo>
                    <a:pt x="2045" y="1"/>
                  </a:moveTo>
                  <a:cubicBezTo>
                    <a:pt x="1299" y="1"/>
                    <a:pt x="434" y="252"/>
                    <a:pt x="32" y="967"/>
                  </a:cubicBezTo>
                  <a:cubicBezTo>
                    <a:pt x="0" y="1014"/>
                    <a:pt x="16" y="1062"/>
                    <a:pt x="63" y="1093"/>
                  </a:cubicBezTo>
                  <a:cubicBezTo>
                    <a:pt x="79" y="1109"/>
                    <a:pt x="95" y="1109"/>
                    <a:pt x="111" y="1109"/>
                  </a:cubicBezTo>
                  <a:cubicBezTo>
                    <a:pt x="142" y="1109"/>
                    <a:pt x="174" y="1093"/>
                    <a:pt x="190" y="1062"/>
                  </a:cubicBezTo>
                  <a:cubicBezTo>
                    <a:pt x="560" y="424"/>
                    <a:pt x="1363" y="190"/>
                    <a:pt x="2035" y="190"/>
                  </a:cubicBezTo>
                  <a:cubicBezTo>
                    <a:pt x="2078" y="190"/>
                    <a:pt x="2121" y="191"/>
                    <a:pt x="2164" y="193"/>
                  </a:cubicBezTo>
                  <a:cubicBezTo>
                    <a:pt x="2369" y="209"/>
                    <a:pt x="3064" y="272"/>
                    <a:pt x="3222" y="762"/>
                  </a:cubicBezTo>
                  <a:cubicBezTo>
                    <a:pt x="3235" y="801"/>
                    <a:pt x="3280" y="829"/>
                    <a:pt x="3322" y="829"/>
                  </a:cubicBezTo>
                  <a:cubicBezTo>
                    <a:pt x="3331" y="829"/>
                    <a:pt x="3340" y="828"/>
                    <a:pt x="3348" y="825"/>
                  </a:cubicBezTo>
                  <a:cubicBezTo>
                    <a:pt x="3396" y="809"/>
                    <a:pt x="3427" y="746"/>
                    <a:pt x="3411" y="699"/>
                  </a:cubicBezTo>
                  <a:cubicBezTo>
                    <a:pt x="3285" y="288"/>
                    <a:pt x="2811" y="35"/>
                    <a:pt x="2180" y="4"/>
                  </a:cubicBezTo>
                  <a:cubicBezTo>
                    <a:pt x="2135" y="2"/>
                    <a:pt x="2090" y="1"/>
                    <a:pt x="20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5"/>
            <p:cNvSpPr/>
            <p:nvPr/>
          </p:nvSpPr>
          <p:spPr>
            <a:xfrm>
              <a:off x="4024474" y="1612106"/>
              <a:ext cx="148942" cy="51499"/>
            </a:xfrm>
            <a:custGeom>
              <a:avLst/>
              <a:gdLst/>
              <a:ahLst/>
              <a:cxnLst/>
              <a:rect l="l" t="t" r="r" b="b"/>
              <a:pathLst>
                <a:path w="3835" h="1326" extrusionOk="0">
                  <a:moveTo>
                    <a:pt x="2395" y="1"/>
                  </a:moveTo>
                  <a:cubicBezTo>
                    <a:pt x="1330" y="1"/>
                    <a:pt x="0" y="648"/>
                    <a:pt x="502" y="1162"/>
                  </a:cubicBezTo>
                  <a:cubicBezTo>
                    <a:pt x="610" y="1269"/>
                    <a:pt x="754" y="1326"/>
                    <a:pt x="905" y="1326"/>
                  </a:cubicBezTo>
                  <a:cubicBezTo>
                    <a:pt x="976" y="1326"/>
                    <a:pt x="1048" y="1313"/>
                    <a:pt x="1118" y="1288"/>
                  </a:cubicBezTo>
                  <a:cubicBezTo>
                    <a:pt x="1418" y="1178"/>
                    <a:pt x="2524" y="1162"/>
                    <a:pt x="3250" y="1162"/>
                  </a:cubicBezTo>
                  <a:cubicBezTo>
                    <a:pt x="3661" y="1162"/>
                    <a:pt x="3835" y="625"/>
                    <a:pt x="3503" y="388"/>
                  </a:cubicBezTo>
                  <a:cubicBezTo>
                    <a:pt x="3424" y="325"/>
                    <a:pt x="3313" y="262"/>
                    <a:pt x="3203" y="183"/>
                  </a:cubicBezTo>
                  <a:cubicBezTo>
                    <a:pt x="2990" y="55"/>
                    <a:pt x="2704" y="1"/>
                    <a:pt x="23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5"/>
            <p:cNvSpPr/>
            <p:nvPr/>
          </p:nvSpPr>
          <p:spPr>
            <a:xfrm>
              <a:off x="4392971" y="1593114"/>
              <a:ext cx="148942" cy="51499"/>
            </a:xfrm>
            <a:custGeom>
              <a:avLst/>
              <a:gdLst/>
              <a:ahLst/>
              <a:cxnLst/>
              <a:rect l="l" t="t" r="r" b="b"/>
              <a:pathLst>
                <a:path w="3835" h="1326" extrusionOk="0">
                  <a:moveTo>
                    <a:pt x="1440" y="0"/>
                  </a:moveTo>
                  <a:cubicBezTo>
                    <a:pt x="1131" y="0"/>
                    <a:pt x="845" y="54"/>
                    <a:pt x="632" y="182"/>
                  </a:cubicBezTo>
                  <a:cubicBezTo>
                    <a:pt x="506" y="261"/>
                    <a:pt x="411" y="324"/>
                    <a:pt x="332" y="387"/>
                  </a:cubicBezTo>
                  <a:cubicBezTo>
                    <a:pt x="0" y="624"/>
                    <a:pt x="174" y="1161"/>
                    <a:pt x="585" y="1161"/>
                  </a:cubicBezTo>
                  <a:cubicBezTo>
                    <a:pt x="1295" y="1161"/>
                    <a:pt x="2401" y="1177"/>
                    <a:pt x="2717" y="1288"/>
                  </a:cubicBezTo>
                  <a:cubicBezTo>
                    <a:pt x="2787" y="1313"/>
                    <a:pt x="2859" y="1325"/>
                    <a:pt x="2930" y="1325"/>
                  </a:cubicBezTo>
                  <a:cubicBezTo>
                    <a:pt x="3081" y="1325"/>
                    <a:pt x="3225" y="1269"/>
                    <a:pt x="3333" y="1161"/>
                  </a:cubicBezTo>
                  <a:cubicBezTo>
                    <a:pt x="3834" y="647"/>
                    <a:pt x="2505" y="0"/>
                    <a:pt x="14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5"/>
            <p:cNvSpPr/>
            <p:nvPr/>
          </p:nvSpPr>
          <p:spPr>
            <a:xfrm>
              <a:off x="4279602" y="1650362"/>
              <a:ext cx="83345" cy="211121"/>
            </a:xfrm>
            <a:custGeom>
              <a:avLst/>
              <a:gdLst/>
              <a:ahLst/>
              <a:cxnLst/>
              <a:rect l="l" t="t" r="r" b="b"/>
              <a:pathLst>
                <a:path w="2146" h="5436" extrusionOk="0">
                  <a:moveTo>
                    <a:pt x="247" y="0"/>
                  </a:moveTo>
                  <a:cubicBezTo>
                    <a:pt x="207" y="0"/>
                    <a:pt x="169" y="41"/>
                    <a:pt x="156" y="82"/>
                  </a:cubicBezTo>
                  <a:cubicBezTo>
                    <a:pt x="92" y="951"/>
                    <a:pt x="13" y="1819"/>
                    <a:pt x="219" y="2688"/>
                  </a:cubicBezTo>
                  <a:cubicBezTo>
                    <a:pt x="440" y="3651"/>
                    <a:pt x="1024" y="4425"/>
                    <a:pt x="1766" y="4741"/>
                  </a:cubicBezTo>
                  <a:cubicBezTo>
                    <a:pt x="1877" y="4772"/>
                    <a:pt x="1909" y="4836"/>
                    <a:pt x="1909" y="4851"/>
                  </a:cubicBezTo>
                  <a:cubicBezTo>
                    <a:pt x="1909" y="4867"/>
                    <a:pt x="1893" y="4867"/>
                    <a:pt x="1877" y="4883"/>
                  </a:cubicBezTo>
                  <a:cubicBezTo>
                    <a:pt x="1610" y="5122"/>
                    <a:pt x="1268" y="5244"/>
                    <a:pt x="922" y="5244"/>
                  </a:cubicBezTo>
                  <a:cubicBezTo>
                    <a:pt x="675" y="5244"/>
                    <a:pt x="427" y="5182"/>
                    <a:pt x="203" y="5057"/>
                  </a:cubicBezTo>
                  <a:cubicBezTo>
                    <a:pt x="186" y="5047"/>
                    <a:pt x="170" y="5043"/>
                    <a:pt x="154" y="5043"/>
                  </a:cubicBezTo>
                  <a:cubicBezTo>
                    <a:pt x="65" y="5043"/>
                    <a:pt x="1" y="5177"/>
                    <a:pt x="108" y="5230"/>
                  </a:cubicBezTo>
                  <a:cubicBezTo>
                    <a:pt x="345" y="5373"/>
                    <a:pt x="629" y="5436"/>
                    <a:pt x="914" y="5436"/>
                  </a:cubicBezTo>
                  <a:cubicBezTo>
                    <a:pt x="1308" y="5436"/>
                    <a:pt x="1703" y="5294"/>
                    <a:pt x="2019" y="5025"/>
                  </a:cubicBezTo>
                  <a:cubicBezTo>
                    <a:pt x="2051" y="4994"/>
                    <a:pt x="2082" y="4962"/>
                    <a:pt x="2098" y="4915"/>
                  </a:cubicBezTo>
                  <a:cubicBezTo>
                    <a:pt x="2130" y="4851"/>
                    <a:pt x="2145" y="4678"/>
                    <a:pt x="1845" y="4551"/>
                  </a:cubicBezTo>
                  <a:cubicBezTo>
                    <a:pt x="1151" y="4267"/>
                    <a:pt x="614" y="3541"/>
                    <a:pt x="408" y="2640"/>
                  </a:cubicBezTo>
                  <a:cubicBezTo>
                    <a:pt x="219" y="1819"/>
                    <a:pt x="282" y="951"/>
                    <a:pt x="361" y="98"/>
                  </a:cubicBezTo>
                  <a:cubicBezTo>
                    <a:pt x="361" y="51"/>
                    <a:pt x="314" y="3"/>
                    <a:pt x="266" y="3"/>
                  </a:cubicBezTo>
                  <a:cubicBezTo>
                    <a:pt x="260" y="1"/>
                    <a:pt x="253" y="0"/>
                    <a:pt x="2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5"/>
            <p:cNvSpPr/>
            <p:nvPr/>
          </p:nvSpPr>
          <p:spPr>
            <a:xfrm>
              <a:off x="4213266" y="1897141"/>
              <a:ext cx="123930" cy="53402"/>
            </a:xfrm>
            <a:custGeom>
              <a:avLst/>
              <a:gdLst/>
              <a:ahLst/>
              <a:cxnLst/>
              <a:rect l="l" t="t" r="r" b="b"/>
              <a:pathLst>
                <a:path w="3191" h="1375" extrusionOk="0">
                  <a:moveTo>
                    <a:pt x="121" y="1"/>
                  </a:moveTo>
                  <a:cubicBezTo>
                    <a:pt x="107" y="1"/>
                    <a:pt x="92" y="5"/>
                    <a:pt x="79" y="14"/>
                  </a:cubicBezTo>
                  <a:cubicBezTo>
                    <a:pt x="16" y="29"/>
                    <a:pt x="0" y="77"/>
                    <a:pt x="16" y="124"/>
                  </a:cubicBezTo>
                  <a:cubicBezTo>
                    <a:pt x="237" y="708"/>
                    <a:pt x="742" y="1135"/>
                    <a:pt x="1342" y="1261"/>
                  </a:cubicBezTo>
                  <a:cubicBezTo>
                    <a:pt x="1631" y="1330"/>
                    <a:pt x="1920" y="1375"/>
                    <a:pt x="2209" y="1375"/>
                  </a:cubicBezTo>
                  <a:cubicBezTo>
                    <a:pt x="2252" y="1375"/>
                    <a:pt x="2295" y="1374"/>
                    <a:pt x="2337" y="1372"/>
                  </a:cubicBezTo>
                  <a:cubicBezTo>
                    <a:pt x="2590" y="1372"/>
                    <a:pt x="2843" y="1356"/>
                    <a:pt x="3095" y="1340"/>
                  </a:cubicBezTo>
                  <a:cubicBezTo>
                    <a:pt x="3143" y="1340"/>
                    <a:pt x="3190" y="1293"/>
                    <a:pt x="3190" y="1245"/>
                  </a:cubicBezTo>
                  <a:cubicBezTo>
                    <a:pt x="3176" y="1190"/>
                    <a:pt x="3139" y="1147"/>
                    <a:pt x="3098" y="1147"/>
                  </a:cubicBezTo>
                  <a:cubicBezTo>
                    <a:pt x="3092" y="1147"/>
                    <a:pt x="3086" y="1148"/>
                    <a:pt x="3080" y="1151"/>
                  </a:cubicBezTo>
                  <a:cubicBezTo>
                    <a:pt x="2885" y="1172"/>
                    <a:pt x="2689" y="1183"/>
                    <a:pt x="2495" y="1183"/>
                  </a:cubicBezTo>
                  <a:cubicBezTo>
                    <a:pt x="2123" y="1183"/>
                    <a:pt x="1753" y="1144"/>
                    <a:pt x="1390" y="1072"/>
                  </a:cubicBezTo>
                  <a:cubicBezTo>
                    <a:pt x="853" y="945"/>
                    <a:pt x="411" y="582"/>
                    <a:pt x="205" y="61"/>
                  </a:cubicBezTo>
                  <a:cubicBezTo>
                    <a:pt x="194" y="27"/>
                    <a:pt x="158" y="1"/>
                    <a:pt x="1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5"/>
            <p:cNvSpPr/>
            <p:nvPr/>
          </p:nvSpPr>
          <p:spPr>
            <a:xfrm>
              <a:off x="3771016" y="1787850"/>
              <a:ext cx="242307" cy="207703"/>
            </a:xfrm>
            <a:custGeom>
              <a:avLst/>
              <a:gdLst/>
              <a:ahLst/>
              <a:cxnLst/>
              <a:rect l="l" t="t" r="r" b="b"/>
              <a:pathLst>
                <a:path w="6239" h="5348" extrusionOk="0">
                  <a:moveTo>
                    <a:pt x="3570" y="1"/>
                  </a:moveTo>
                  <a:cubicBezTo>
                    <a:pt x="1201" y="1"/>
                    <a:pt x="1" y="2875"/>
                    <a:pt x="1690" y="4565"/>
                  </a:cubicBezTo>
                  <a:cubicBezTo>
                    <a:pt x="2231" y="5106"/>
                    <a:pt x="2897" y="5348"/>
                    <a:pt x="3552" y="5348"/>
                  </a:cubicBezTo>
                  <a:cubicBezTo>
                    <a:pt x="4922" y="5348"/>
                    <a:pt x="6239" y="4284"/>
                    <a:pt x="6239" y="2670"/>
                  </a:cubicBezTo>
                  <a:cubicBezTo>
                    <a:pt x="6239" y="1201"/>
                    <a:pt x="5038" y="1"/>
                    <a:pt x="3570" y="1"/>
                  </a:cubicBezTo>
                  <a:close/>
                </a:path>
              </a:pathLst>
            </a:custGeom>
            <a:solidFill>
              <a:srgbClr val="FF9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5"/>
            <p:cNvSpPr/>
            <p:nvPr/>
          </p:nvSpPr>
          <p:spPr>
            <a:xfrm>
              <a:off x="3852615" y="1851311"/>
              <a:ext cx="85909" cy="80704"/>
            </a:xfrm>
            <a:custGeom>
              <a:avLst/>
              <a:gdLst/>
              <a:ahLst/>
              <a:cxnLst/>
              <a:rect l="l" t="t" r="r" b="b"/>
              <a:pathLst>
                <a:path w="2212" h="2078" extrusionOk="0">
                  <a:moveTo>
                    <a:pt x="913" y="1"/>
                  </a:moveTo>
                  <a:cubicBezTo>
                    <a:pt x="615" y="1"/>
                    <a:pt x="317" y="97"/>
                    <a:pt x="47" y="293"/>
                  </a:cubicBezTo>
                  <a:cubicBezTo>
                    <a:pt x="16" y="325"/>
                    <a:pt x="0" y="388"/>
                    <a:pt x="32" y="435"/>
                  </a:cubicBezTo>
                  <a:cubicBezTo>
                    <a:pt x="51" y="455"/>
                    <a:pt x="83" y="468"/>
                    <a:pt x="115" y="468"/>
                  </a:cubicBezTo>
                  <a:cubicBezTo>
                    <a:pt x="135" y="468"/>
                    <a:pt x="156" y="463"/>
                    <a:pt x="174" y="451"/>
                  </a:cubicBezTo>
                  <a:cubicBezTo>
                    <a:pt x="396" y="280"/>
                    <a:pt x="646" y="198"/>
                    <a:pt x="898" y="198"/>
                  </a:cubicBezTo>
                  <a:cubicBezTo>
                    <a:pt x="1272" y="198"/>
                    <a:pt x="1650" y="380"/>
                    <a:pt x="1943" y="720"/>
                  </a:cubicBezTo>
                  <a:lnTo>
                    <a:pt x="1753" y="799"/>
                  </a:lnTo>
                  <a:cubicBezTo>
                    <a:pt x="1295" y="972"/>
                    <a:pt x="869" y="1146"/>
                    <a:pt x="679" y="1967"/>
                  </a:cubicBezTo>
                  <a:cubicBezTo>
                    <a:pt x="663" y="2015"/>
                    <a:pt x="695" y="2062"/>
                    <a:pt x="758" y="2078"/>
                  </a:cubicBezTo>
                  <a:lnTo>
                    <a:pt x="774" y="2078"/>
                  </a:lnTo>
                  <a:cubicBezTo>
                    <a:pt x="821" y="2078"/>
                    <a:pt x="869" y="2046"/>
                    <a:pt x="884" y="1999"/>
                  </a:cubicBezTo>
                  <a:cubicBezTo>
                    <a:pt x="1058" y="1288"/>
                    <a:pt x="1406" y="1146"/>
                    <a:pt x="1832" y="972"/>
                  </a:cubicBezTo>
                  <a:cubicBezTo>
                    <a:pt x="1943" y="941"/>
                    <a:pt x="2053" y="893"/>
                    <a:pt x="2148" y="846"/>
                  </a:cubicBezTo>
                  <a:cubicBezTo>
                    <a:pt x="2179" y="830"/>
                    <a:pt x="2211" y="814"/>
                    <a:pt x="2211" y="783"/>
                  </a:cubicBezTo>
                  <a:cubicBezTo>
                    <a:pt x="2211" y="751"/>
                    <a:pt x="2211" y="720"/>
                    <a:pt x="2195" y="704"/>
                  </a:cubicBezTo>
                  <a:cubicBezTo>
                    <a:pt x="1847" y="240"/>
                    <a:pt x="1381" y="1"/>
                    <a:pt x="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5"/>
            <p:cNvSpPr/>
            <p:nvPr/>
          </p:nvSpPr>
          <p:spPr>
            <a:xfrm>
              <a:off x="3790046" y="1147328"/>
              <a:ext cx="808403" cy="652820"/>
            </a:xfrm>
            <a:custGeom>
              <a:avLst/>
              <a:gdLst/>
              <a:ahLst/>
              <a:cxnLst/>
              <a:rect l="l" t="t" r="r" b="b"/>
              <a:pathLst>
                <a:path w="20815" h="16809" extrusionOk="0">
                  <a:moveTo>
                    <a:pt x="11063" y="1"/>
                  </a:moveTo>
                  <a:cubicBezTo>
                    <a:pt x="7981" y="1"/>
                    <a:pt x="4877" y="1257"/>
                    <a:pt x="2859" y="3701"/>
                  </a:cubicBezTo>
                  <a:cubicBezTo>
                    <a:pt x="0" y="7444"/>
                    <a:pt x="1469" y="12529"/>
                    <a:pt x="1785" y="16809"/>
                  </a:cubicBezTo>
                  <a:cubicBezTo>
                    <a:pt x="2131" y="16666"/>
                    <a:pt x="2610" y="16563"/>
                    <a:pt x="3050" y="16563"/>
                  </a:cubicBezTo>
                  <a:cubicBezTo>
                    <a:pt x="3291" y="16563"/>
                    <a:pt x="3521" y="16594"/>
                    <a:pt x="3711" y="16666"/>
                  </a:cubicBezTo>
                  <a:cubicBezTo>
                    <a:pt x="5717" y="14929"/>
                    <a:pt x="5512" y="11486"/>
                    <a:pt x="5212" y="9070"/>
                  </a:cubicBezTo>
                  <a:lnTo>
                    <a:pt x="5212" y="9070"/>
                  </a:lnTo>
                  <a:cubicBezTo>
                    <a:pt x="5382" y="9109"/>
                    <a:pt x="5558" y="9127"/>
                    <a:pt x="5736" y="9127"/>
                  </a:cubicBezTo>
                  <a:cubicBezTo>
                    <a:pt x="6939" y="9127"/>
                    <a:pt x="8223" y="8280"/>
                    <a:pt x="8512" y="7096"/>
                  </a:cubicBezTo>
                  <a:cubicBezTo>
                    <a:pt x="9151" y="8097"/>
                    <a:pt x="10255" y="8518"/>
                    <a:pt x="11429" y="8518"/>
                  </a:cubicBezTo>
                  <a:cubicBezTo>
                    <a:pt x="13016" y="8518"/>
                    <a:pt x="14732" y="7750"/>
                    <a:pt x="15603" y="6607"/>
                  </a:cubicBezTo>
                  <a:lnTo>
                    <a:pt x="15603" y="6607"/>
                  </a:lnTo>
                  <a:cubicBezTo>
                    <a:pt x="15494" y="7226"/>
                    <a:pt x="16398" y="7518"/>
                    <a:pt x="17331" y="7518"/>
                  </a:cubicBezTo>
                  <a:cubicBezTo>
                    <a:pt x="18156" y="7518"/>
                    <a:pt x="19003" y="7289"/>
                    <a:pt x="19188" y="6859"/>
                  </a:cubicBezTo>
                  <a:cubicBezTo>
                    <a:pt x="19267" y="7744"/>
                    <a:pt x="19583" y="7807"/>
                    <a:pt x="19804" y="8660"/>
                  </a:cubicBezTo>
                  <a:cubicBezTo>
                    <a:pt x="20815" y="6686"/>
                    <a:pt x="20167" y="5343"/>
                    <a:pt x="18967" y="3622"/>
                  </a:cubicBezTo>
                  <a:cubicBezTo>
                    <a:pt x="17030" y="1186"/>
                    <a:pt x="14057" y="1"/>
                    <a:pt x="110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5"/>
            <p:cNvSpPr/>
            <p:nvPr/>
          </p:nvSpPr>
          <p:spPr>
            <a:xfrm>
              <a:off x="4058069" y="3302816"/>
              <a:ext cx="1809400" cy="891864"/>
            </a:xfrm>
            <a:custGeom>
              <a:avLst/>
              <a:gdLst/>
              <a:ahLst/>
              <a:cxnLst/>
              <a:rect l="l" t="t" r="r" b="b"/>
              <a:pathLst>
                <a:path w="46589" h="22964" extrusionOk="0">
                  <a:moveTo>
                    <a:pt x="42798" y="1"/>
                  </a:moveTo>
                  <a:lnTo>
                    <a:pt x="1" y="17894"/>
                  </a:lnTo>
                  <a:lnTo>
                    <a:pt x="1" y="22963"/>
                  </a:lnTo>
                  <a:lnTo>
                    <a:pt x="46589" y="22963"/>
                  </a:lnTo>
                  <a:cubicBezTo>
                    <a:pt x="45720" y="15256"/>
                    <a:pt x="44457" y="7581"/>
                    <a:pt x="427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5"/>
            <p:cNvSpPr/>
            <p:nvPr/>
          </p:nvSpPr>
          <p:spPr>
            <a:xfrm>
              <a:off x="5759532" y="2607455"/>
              <a:ext cx="433854" cy="382122"/>
            </a:xfrm>
            <a:custGeom>
              <a:avLst/>
              <a:gdLst/>
              <a:ahLst/>
              <a:cxnLst/>
              <a:rect l="l" t="t" r="r" b="b"/>
              <a:pathLst>
                <a:path w="11171" h="9839" extrusionOk="0">
                  <a:moveTo>
                    <a:pt x="10099" y="1"/>
                  </a:moveTo>
                  <a:cubicBezTo>
                    <a:pt x="10030" y="1"/>
                    <a:pt x="9959" y="9"/>
                    <a:pt x="9886" y="28"/>
                  </a:cubicBezTo>
                  <a:cubicBezTo>
                    <a:pt x="8733" y="328"/>
                    <a:pt x="7659" y="1149"/>
                    <a:pt x="6965" y="2034"/>
                  </a:cubicBezTo>
                  <a:cubicBezTo>
                    <a:pt x="7233" y="1560"/>
                    <a:pt x="7265" y="660"/>
                    <a:pt x="6728" y="502"/>
                  </a:cubicBezTo>
                  <a:cubicBezTo>
                    <a:pt x="6682" y="489"/>
                    <a:pt x="6636" y="483"/>
                    <a:pt x="6590" y="483"/>
                  </a:cubicBezTo>
                  <a:cubicBezTo>
                    <a:pt x="6459" y="483"/>
                    <a:pt x="6331" y="531"/>
                    <a:pt x="6238" y="612"/>
                  </a:cubicBezTo>
                  <a:cubicBezTo>
                    <a:pt x="5433" y="1291"/>
                    <a:pt x="4975" y="2381"/>
                    <a:pt x="4611" y="3360"/>
                  </a:cubicBezTo>
                  <a:cubicBezTo>
                    <a:pt x="4671" y="2730"/>
                    <a:pt x="4461" y="1773"/>
                    <a:pt x="3722" y="1773"/>
                  </a:cubicBezTo>
                  <a:cubicBezTo>
                    <a:pt x="3683" y="1773"/>
                    <a:pt x="3643" y="1775"/>
                    <a:pt x="3601" y="1781"/>
                  </a:cubicBezTo>
                  <a:cubicBezTo>
                    <a:pt x="2669" y="2207"/>
                    <a:pt x="2432" y="3502"/>
                    <a:pt x="2243" y="4418"/>
                  </a:cubicBezTo>
                  <a:cubicBezTo>
                    <a:pt x="2235" y="4700"/>
                    <a:pt x="2087" y="4823"/>
                    <a:pt x="1909" y="4823"/>
                  </a:cubicBezTo>
                  <a:cubicBezTo>
                    <a:pt x="1729" y="4823"/>
                    <a:pt x="1517" y="4696"/>
                    <a:pt x="1390" y="4481"/>
                  </a:cubicBezTo>
                  <a:cubicBezTo>
                    <a:pt x="1246" y="4252"/>
                    <a:pt x="1051" y="3983"/>
                    <a:pt x="791" y="3983"/>
                  </a:cubicBezTo>
                  <a:cubicBezTo>
                    <a:pt x="765" y="3983"/>
                    <a:pt x="738" y="3986"/>
                    <a:pt x="711" y="3992"/>
                  </a:cubicBezTo>
                  <a:lnTo>
                    <a:pt x="726" y="3992"/>
                  </a:lnTo>
                  <a:cubicBezTo>
                    <a:pt x="111" y="4971"/>
                    <a:pt x="442" y="5792"/>
                    <a:pt x="347" y="6834"/>
                  </a:cubicBezTo>
                  <a:cubicBezTo>
                    <a:pt x="237" y="7766"/>
                    <a:pt x="0" y="8477"/>
                    <a:pt x="916" y="9156"/>
                  </a:cubicBezTo>
                  <a:cubicBezTo>
                    <a:pt x="1300" y="9482"/>
                    <a:pt x="2479" y="9838"/>
                    <a:pt x="3409" y="9838"/>
                  </a:cubicBezTo>
                  <a:cubicBezTo>
                    <a:pt x="4238" y="9838"/>
                    <a:pt x="4869" y="9555"/>
                    <a:pt x="4564" y="8714"/>
                  </a:cubicBezTo>
                  <a:lnTo>
                    <a:pt x="4564" y="8714"/>
                  </a:lnTo>
                  <a:cubicBezTo>
                    <a:pt x="4864" y="8806"/>
                    <a:pt x="5161" y="8848"/>
                    <a:pt x="5443" y="8848"/>
                  </a:cubicBezTo>
                  <a:cubicBezTo>
                    <a:pt x="7194" y="8848"/>
                    <a:pt x="8376" y="7233"/>
                    <a:pt x="6254" y="5982"/>
                  </a:cubicBezTo>
                  <a:lnTo>
                    <a:pt x="6254" y="5982"/>
                  </a:lnTo>
                  <a:cubicBezTo>
                    <a:pt x="6758" y="5988"/>
                    <a:pt x="7371" y="6046"/>
                    <a:pt x="7982" y="6046"/>
                  </a:cubicBezTo>
                  <a:cubicBezTo>
                    <a:pt x="8978" y="6046"/>
                    <a:pt x="9965" y="5890"/>
                    <a:pt x="10455" y="5097"/>
                  </a:cubicBezTo>
                  <a:cubicBezTo>
                    <a:pt x="10757" y="4116"/>
                    <a:pt x="9687" y="3467"/>
                    <a:pt x="8806" y="3467"/>
                  </a:cubicBezTo>
                  <a:cubicBezTo>
                    <a:pt x="8766" y="3467"/>
                    <a:pt x="8726" y="3468"/>
                    <a:pt x="8686" y="3471"/>
                  </a:cubicBezTo>
                  <a:cubicBezTo>
                    <a:pt x="9270" y="2965"/>
                    <a:pt x="10218" y="2144"/>
                    <a:pt x="10786" y="1307"/>
                  </a:cubicBezTo>
                  <a:cubicBezTo>
                    <a:pt x="11171" y="737"/>
                    <a:pt x="10733" y="1"/>
                    <a:pt x="10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5"/>
            <p:cNvSpPr/>
            <p:nvPr/>
          </p:nvSpPr>
          <p:spPr>
            <a:xfrm>
              <a:off x="5646047" y="2431983"/>
              <a:ext cx="338585" cy="501198"/>
            </a:xfrm>
            <a:custGeom>
              <a:avLst/>
              <a:gdLst/>
              <a:ahLst/>
              <a:cxnLst/>
              <a:rect l="l" t="t" r="r" b="b"/>
              <a:pathLst>
                <a:path w="8718" h="12905" extrusionOk="0">
                  <a:moveTo>
                    <a:pt x="5928" y="0"/>
                  </a:moveTo>
                  <a:cubicBezTo>
                    <a:pt x="5705" y="0"/>
                    <a:pt x="5479" y="88"/>
                    <a:pt x="5307" y="282"/>
                  </a:cubicBezTo>
                  <a:cubicBezTo>
                    <a:pt x="4533" y="1182"/>
                    <a:pt x="4106" y="2477"/>
                    <a:pt x="4028" y="3598"/>
                  </a:cubicBezTo>
                  <a:cubicBezTo>
                    <a:pt x="3991" y="3110"/>
                    <a:pt x="3586" y="2442"/>
                    <a:pt x="3119" y="2442"/>
                  </a:cubicBezTo>
                  <a:cubicBezTo>
                    <a:pt x="2982" y="2442"/>
                    <a:pt x="2840" y="2499"/>
                    <a:pt x="2701" y="2635"/>
                  </a:cubicBezTo>
                  <a:cubicBezTo>
                    <a:pt x="2322" y="3693"/>
                    <a:pt x="2575" y="4957"/>
                    <a:pt x="2859" y="6015"/>
                  </a:cubicBezTo>
                  <a:cubicBezTo>
                    <a:pt x="2613" y="5594"/>
                    <a:pt x="2117" y="5095"/>
                    <a:pt x="1626" y="5095"/>
                  </a:cubicBezTo>
                  <a:cubicBezTo>
                    <a:pt x="1453" y="5095"/>
                    <a:pt x="1282" y="5156"/>
                    <a:pt x="1122" y="5304"/>
                  </a:cubicBezTo>
                  <a:cubicBezTo>
                    <a:pt x="601" y="6188"/>
                    <a:pt x="1153" y="7389"/>
                    <a:pt x="1501" y="8257"/>
                  </a:cubicBezTo>
                  <a:cubicBezTo>
                    <a:pt x="1757" y="8623"/>
                    <a:pt x="1485" y="8857"/>
                    <a:pt x="1144" y="8857"/>
                  </a:cubicBezTo>
                  <a:cubicBezTo>
                    <a:pt x="1044" y="8857"/>
                    <a:pt x="938" y="8837"/>
                    <a:pt x="837" y="8794"/>
                  </a:cubicBezTo>
                  <a:cubicBezTo>
                    <a:pt x="676" y="8728"/>
                    <a:pt x="480" y="8650"/>
                    <a:pt x="305" y="8650"/>
                  </a:cubicBezTo>
                  <a:cubicBezTo>
                    <a:pt x="190" y="8650"/>
                    <a:pt x="83" y="8684"/>
                    <a:pt x="1" y="8777"/>
                  </a:cubicBezTo>
                  <a:lnTo>
                    <a:pt x="1" y="8777"/>
                  </a:lnTo>
                  <a:cubicBezTo>
                    <a:pt x="1" y="8772"/>
                    <a:pt x="1" y="8767"/>
                    <a:pt x="0" y="8762"/>
                  </a:cubicBezTo>
                  <a:lnTo>
                    <a:pt x="0" y="8778"/>
                  </a:lnTo>
                  <a:cubicBezTo>
                    <a:pt x="1" y="8778"/>
                    <a:pt x="1" y="8778"/>
                    <a:pt x="1" y="8777"/>
                  </a:cubicBezTo>
                  <a:lnTo>
                    <a:pt x="1" y="8777"/>
                  </a:lnTo>
                  <a:cubicBezTo>
                    <a:pt x="70" y="9920"/>
                    <a:pt x="808" y="10409"/>
                    <a:pt x="1295" y="11305"/>
                  </a:cubicBezTo>
                  <a:cubicBezTo>
                    <a:pt x="1738" y="12126"/>
                    <a:pt x="1959" y="12853"/>
                    <a:pt x="3096" y="12900"/>
                  </a:cubicBezTo>
                  <a:cubicBezTo>
                    <a:pt x="3126" y="12903"/>
                    <a:pt x="3158" y="12905"/>
                    <a:pt x="3192" y="12905"/>
                  </a:cubicBezTo>
                  <a:cubicBezTo>
                    <a:pt x="4249" y="12905"/>
                    <a:pt x="7327" y="11523"/>
                    <a:pt x="5844" y="10468"/>
                  </a:cubicBezTo>
                  <a:cubicBezTo>
                    <a:pt x="7935" y="9812"/>
                    <a:pt x="8492" y="7237"/>
                    <a:pt x="5959" y="7237"/>
                  </a:cubicBezTo>
                  <a:cubicBezTo>
                    <a:pt x="5872" y="7237"/>
                    <a:pt x="5781" y="7240"/>
                    <a:pt x="5686" y="7246"/>
                  </a:cubicBezTo>
                  <a:cubicBezTo>
                    <a:pt x="6775" y="6520"/>
                    <a:pt x="8718" y="5651"/>
                    <a:pt x="8639" y="4135"/>
                  </a:cubicBezTo>
                  <a:cubicBezTo>
                    <a:pt x="8471" y="3589"/>
                    <a:pt x="8007" y="3369"/>
                    <a:pt x="7505" y="3369"/>
                  </a:cubicBezTo>
                  <a:cubicBezTo>
                    <a:pt x="7064" y="3369"/>
                    <a:pt x="6595" y="3538"/>
                    <a:pt x="6270" y="3804"/>
                  </a:cubicBezTo>
                  <a:cubicBezTo>
                    <a:pt x="6460" y="3046"/>
                    <a:pt x="6775" y="1845"/>
                    <a:pt x="6775" y="835"/>
                  </a:cubicBezTo>
                  <a:cubicBezTo>
                    <a:pt x="6775" y="325"/>
                    <a:pt x="6358" y="0"/>
                    <a:pt x="59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5"/>
            <p:cNvSpPr/>
            <p:nvPr/>
          </p:nvSpPr>
          <p:spPr>
            <a:xfrm>
              <a:off x="5627637" y="2713717"/>
              <a:ext cx="56470" cy="74646"/>
            </a:xfrm>
            <a:custGeom>
              <a:avLst/>
              <a:gdLst/>
              <a:ahLst/>
              <a:cxnLst/>
              <a:rect l="l" t="t" r="r" b="b"/>
              <a:pathLst>
                <a:path w="1454" h="1922" extrusionOk="0">
                  <a:moveTo>
                    <a:pt x="493" y="1"/>
                  </a:moveTo>
                  <a:cubicBezTo>
                    <a:pt x="421" y="1"/>
                    <a:pt x="349" y="18"/>
                    <a:pt x="285" y="56"/>
                  </a:cubicBezTo>
                  <a:cubicBezTo>
                    <a:pt x="64" y="166"/>
                    <a:pt x="1" y="435"/>
                    <a:pt x="127" y="624"/>
                  </a:cubicBezTo>
                  <a:cubicBezTo>
                    <a:pt x="423" y="1073"/>
                    <a:pt x="479" y="1921"/>
                    <a:pt x="893" y="1921"/>
                  </a:cubicBezTo>
                  <a:cubicBezTo>
                    <a:pt x="1032" y="1921"/>
                    <a:pt x="1211" y="1826"/>
                    <a:pt x="1454" y="1587"/>
                  </a:cubicBezTo>
                  <a:cubicBezTo>
                    <a:pt x="1264" y="1161"/>
                    <a:pt x="1153" y="577"/>
                    <a:pt x="869" y="182"/>
                  </a:cubicBezTo>
                  <a:cubicBezTo>
                    <a:pt x="775" y="67"/>
                    <a:pt x="633" y="1"/>
                    <a:pt x="493" y="1"/>
                  </a:cubicBezTo>
                  <a:close/>
                </a:path>
              </a:pathLst>
            </a:custGeom>
            <a:solidFill>
              <a:srgbClr val="008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5"/>
            <p:cNvSpPr/>
            <p:nvPr/>
          </p:nvSpPr>
          <p:spPr>
            <a:xfrm>
              <a:off x="5389637" y="2753021"/>
              <a:ext cx="573086" cy="467875"/>
            </a:xfrm>
            <a:custGeom>
              <a:avLst/>
              <a:gdLst/>
              <a:ahLst/>
              <a:cxnLst/>
              <a:rect l="l" t="t" r="r" b="b"/>
              <a:pathLst>
                <a:path w="14756" h="12047" extrusionOk="0">
                  <a:moveTo>
                    <a:pt x="7771" y="1"/>
                  </a:moveTo>
                  <a:cubicBezTo>
                    <a:pt x="6463" y="1"/>
                    <a:pt x="5121" y="934"/>
                    <a:pt x="4976" y="2502"/>
                  </a:cubicBezTo>
                  <a:cubicBezTo>
                    <a:pt x="4836" y="2487"/>
                    <a:pt x="4701" y="2480"/>
                    <a:pt x="4573" y="2480"/>
                  </a:cubicBezTo>
                  <a:cubicBezTo>
                    <a:pt x="0" y="2480"/>
                    <a:pt x="2694" y="11594"/>
                    <a:pt x="6377" y="11594"/>
                  </a:cubicBezTo>
                  <a:cubicBezTo>
                    <a:pt x="6452" y="11594"/>
                    <a:pt x="6527" y="11590"/>
                    <a:pt x="6602" y="11583"/>
                  </a:cubicBezTo>
                  <a:cubicBezTo>
                    <a:pt x="6640" y="11577"/>
                    <a:pt x="6678" y="11575"/>
                    <a:pt x="6716" y="11575"/>
                  </a:cubicBezTo>
                  <a:cubicBezTo>
                    <a:pt x="6902" y="11575"/>
                    <a:pt x="7092" y="11638"/>
                    <a:pt x="7250" y="11756"/>
                  </a:cubicBezTo>
                  <a:cubicBezTo>
                    <a:pt x="7501" y="11948"/>
                    <a:pt x="7826" y="12046"/>
                    <a:pt x="8143" y="12046"/>
                  </a:cubicBezTo>
                  <a:cubicBezTo>
                    <a:pt x="8664" y="12046"/>
                    <a:pt x="9163" y="11779"/>
                    <a:pt x="9271" y="11220"/>
                  </a:cubicBezTo>
                  <a:cubicBezTo>
                    <a:pt x="9288" y="11220"/>
                    <a:pt x="9305" y="11220"/>
                    <a:pt x="9322" y="11220"/>
                  </a:cubicBezTo>
                  <a:cubicBezTo>
                    <a:pt x="13605" y="11220"/>
                    <a:pt x="14755" y="1616"/>
                    <a:pt x="10653" y="1616"/>
                  </a:cubicBezTo>
                  <a:cubicBezTo>
                    <a:pt x="10486" y="1616"/>
                    <a:pt x="10309" y="1632"/>
                    <a:pt x="10124" y="1665"/>
                  </a:cubicBezTo>
                  <a:cubicBezTo>
                    <a:pt x="9694" y="515"/>
                    <a:pt x="8741" y="1"/>
                    <a:pt x="7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5"/>
            <p:cNvSpPr/>
            <p:nvPr/>
          </p:nvSpPr>
          <p:spPr>
            <a:xfrm>
              <a:off x="5745395" y="2813881"/>
              <a:ext cx="50955" cy="378588"/>
            </a:xfrm>
            <a:custGeom>
              <a:avLst/>
              <a:gdLst/>
              <a:ahLst/>
              <a:cxnLst/>
              <a:rect l="l" t="t" r="r" b="b"/>
              <a:pathLst>
                <a:path w="1312" h="9748" extrusionOk="0">
                  <a:moveTo>
                    <a:pt x="983" y="0"/>
                  </a:moveTo>
                  <a:cubicBezTo>
                    <a:pt x="977" y="0"/>
                    <a:pt x="971" y="1"/>
                    <a:pt x="964" y="3"/>
                  </a:cubicBezTo>
                  <a:cubicBezTo>
                    <a:pt x="901" y="3"/>
                    <a:pt x="869" y="51"/>
                    <a:pt x="869" y="98"/>
                  </a:cubicBezTo>
                  <a:cubicBezTo>
                    <a:pt x="869" y="146"/>
                    <a:pt x="1106" y="5120"/>
                    <a:pt x="17" y="9621"/>
                  </a:cubicBezTo>
                  <a:cubicBezTo>
                    <a:pt x="1" y="9684"/>
                    <a:pt x="32" y="9732"/>
                    <a:pt x="96" y="9747"/>
                  </a:cubicBezTo>
                  <a:lnTo>
                    <a:pt x="111" y="9747"/>
                  </a:lnTo>
                  <a:cubicBezTo>
                    <a:pt x="159" y="9747"/>
                    <a:pt x="206" y="9716"/>
                    <a:pt x="206" y="9668"/>
                  </a:cubicBezTo>
                  <a:cubicBezTo>
                    <a:pt x="1312" y="5152"/>
                    <a:pt x="1075" y="146"/>
                    <a:pt x="1075" y="82"/>
                  </a:cubicBezTo>
                  <a:cubicBezTo>
                    <a:pt x="1061" y="41"/>
                    <a:pt x="1024" y="0"/>
                    <a:pt x="9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5"/>
            <p:cNvSpPr/>
            <p:nvPr/>
          </p:nvSpPr>
          <p:spPr>
            <a:xfrm>
              <a:off x="5557107" y="2846388"/>
              <a:ext cx="109211" cy="362004"/>
            </a:xfrm>
            <a:custGeom>
              <a:avLst/>
              <a:gdLst/>
              <a:ahLst/>
              <a:cxnLst/>
              <a:rect l="l" t="t" r="r" b="b"/>
              <a:pathLst>
                <a:path w="2812" h="9321" extrusionOk="0">
                  <a:moveTo>
                    <a:pt x="645" y="0"/>
                  </a:moveTo>
                  <a:cubicBezTo>
                    <a:pt x="604" y="0"/>
                    <a:pt x="567" y="41"/>
                    <a:pt x="553" y="82"/>
                  </a:cubicBezTo>
                  <a:cubicBezTo>
                    <a:pt x="553" y="146"/>
                    <a:pt x="1" y="6083"/>
                    <a:pt x="2638" y="9289"/>
                  </a:cubicBezTo>
                  <a:cubicBezTo>
                    <a:pt x="2654" y="9305"/>
                    <a:pt x="2669" y="9321"/>
                    <a:pt x="2701" y="9321"/>
                  </a:cubicBezTo>
                  <a:cubicBezTo>
                    <a:pt x="2733" y="9321"/>
                    <a:pt x="2748" y="9305"/>
                    <a:pt x="2764" y="9305"/>
                  </a:cubicBezTo>
                  <a:cubicBezTo>
                    <a:pt x="2812" y="9258"/>
                    <a:pt x="2812" y="9195"/>
                    <a:pt x="2780" y="9163"/>
                  </a:cubicBezTo>
                  <a:cubicBezTo>
                    <a:pt x="206" y="6020"/>
                    <a:pt x="759" y="161"/>
                    <a:pt x="759" y="114"/>
                  </a:cubicBezTo>
                  <a:cubicBezTo>
                    <a:pt x="759" y="51"/>
                    <a:pt x="727" y="3"/>
                    <a:pt x="664" y="3"/>
                  </a:cubicBezTo>
                  <a:cubicBezTo>
                    <a:pt x="657" y="1"/>
                    <a:pt x="651" y="0"/>
                    <a:pt x="6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5"/>
            <p:cNvSpPr/>
            <p:nvPr/>
          </p:nvSpPr>
          <p:spPr>
            <a:xfrm>
              <a:off x="5633735" y="2767430"/>
              <a:ext cx="93676" cy="61635"/>
            </a:xfrm>
            <a:custGeom>
              <a:avLst/>
              <a:gdLst/>
              <a:ahLst/>
              <a:cxnLst/>
              <a:rect l="l" t="t" r="r" b="b"/>
              <a:pathLst>
                <a:path w="2412" h="1587" extrusionOk="0">
                  <a:moveTo>
                    <a:pt x="1517" y="1"/>
                  </a:moveTo>
                  <a:cubicBezTo>
                    <a:pt x="1076" y="1"/>
                    <a:pt x="550" y="367"/>
                    <a:pt x="349" y="647"/>
                  </a:cubicBezTo>
                  <a:cubicBezTo>
                    <a:pt x="0" y="1312"/>
                    <a:pt x="330" y="1586"/>
                    <a:pt x="794" y="1586"/>
                  </a:cubicBezTo>
                  <a:cubicBezTo>
                    <a:pt x="1463" y="1586"/>
                    <a:pt x="2411" y="1014"/>
                    <a:pt x="1991" y="220"/>
                  </a:cubicBezTo>
                  <a:cubicBezTo>
                    <a:pt x="1867" y="63"/>
                    <a:pt x="1699" y="1"/>
                    <a:pt x="15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5"/>
            <p:cNvSpPr/>
            <p:nvPr/>
          </p:nvSpPr>
          <p:spPr>
            <a:xfrm>
              <a:off x="5805672" y="2836213"/>
              <a:ext cx="65480" cy="35575"/>
            </a:xfrm>
            <a:custGeom>
              <a:avLst/>
              <a:gdLst/>
              <a:ahLst/>
              <a:cxnLst/>
              <a:rect l="l" t="t" r="r" b="b"/>
              <a:pathLst>
                <a:path w="1686" h="916" extrusionOk="0">
                  <a:moveTo>
                    <a:pt x="538" y="0"/>
                  </a:moveTo>
                  <a:cubicBezTo>
                    <a:pt x="435" y="0"/>
                    <a:pt x="344" y="28"/>
                    <a:pt x="281" y="92"/>
                  </a:cubicBezTo>
                  <a:cubicBezTo>
                    <a:pt x="1" y="553"/>
                    <a:pt x="650" y="916"/>
                    <a:pt x="1099" y="916"/>
                  </a:cubicBezTo>
                  <a:cubicBezTo>
                    <a:pt x="1157" y="916"/>
                    <a:pt x="1211" y="910"/>
                    <a:pt x="1260" y="897"/>
                  </a:cubicBezTo>
                  <a:cubicBezTo>
                    <a:pt x="1686" y="549"/>
                    <a:pt x="994" y="0"/>
                    <a:pt x="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5"/>
            <p:cNvSpPr/>
            <p:nvPr/>
          </p:nvSpPr>
          <p:spPr>
            <a:xfrm>
              <a:off x="5568603" y="2948727"/>
              <a:ext cx="566328" cy="440806"/>
            </a:xfrm>
            <a:custGeom>
              <a:avLst/>
              <a:gdLst/>
              <a:ahLst/>
              <a:cxnLst/>
              <a:rect l="l" t="t" r="r" b="b"/>
              <a:pathLst>
                <a:path w="14582" h="11350" extrusionOk="0">
                  <a:moveTo>
                    <a:pt x="9281" y="1"/>
                  </a:moveTo>
                  <a:cubicBezTo>
                    <a:pt x="8211" y="1"/>
                    <a:pt x="7130" y="252"/>
                    <a:pt x="6100" y="795"/>
                  </a:cubicBezTo>
                  <a:cubicBezTo>
                    <a:pt x="4348" y="2090"/>
                    <a:pt x="2484" y="3859"/>
                    <a:pt x="1963" y="6007"/>
                  </a:cubicBezTo>
                  <a:cubicBezTo>
                    <a:pt x="1758" y="6939"/>
                    <a:pt x="1189" y="7507"/>
                    <a:pt x="842" y="8391"/>
                  </a:cubicBezTo>
                  <a:cubicBezTo>
                    <a:pt x="1" y="10346"/>
                    <a:pt x="1032" y="11349"/>
                    <a:pt x="2271" y="11349"/>
                  </a:cubicBezTo>
                  <a:cubicBezTo>
                    <a:pt x="2824" y="11349"/>
                    <a:pt x="3418" y="11149"/>
                    <a:pt x="3905" y="10745"/>
                  </a:cubicBezTo>
                  <a:cubicBezTo>
                    <a:pt x="7113" y="8331"/>
                    <a:pt x="9612" y="2164"/>
                    <a:pt x="14118" y="2164"/>
                  </a:cubicBezTo>
                  <a:cubicBezTo>
                    <a:pt x="14270" y="2164"/>
                    <a:pt x="14424" y="2171"/>
                    <a:pt x="14581" y="2185"/>
                  </a:cubicBezTo>
                  <a:cubicBezTo>
                    <a:pt x="13081" y="807"/>
                    <a:pt x="11198" y="1"/>
                    <a:pt x="92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5"/>
            <p:cNvSpPr/>
            <p:nvPr/>
          </p:nvSpPr>
          <p:spPr>
            <a:xfrm>
              <a:off x="5163560" y="2289602"/>
              <a:ext cx="257415" cy="875242"/>
            </a:xfrm>
            <a:custGeom>
              <a:avLst/>
              <a:gdLst/>
              <a:ahLst/>
              <a:cxnLst/>
              <a:rect l="l" t="t" r="r" b="b"/>
              <a:pathLst>
                <a:path w="6628" h="22536" extrusionOk="0">
                  <a:moveTo>
                    <a:pt x="146" y="0"/>
                  </a:moveTo>
                  <a:cubicBezTo>
                    <a:pt x="68" y="0"/>
                    <a:pt x="1" y="101"/>
                    <a:pt x="74" y="174"/>
                  </a:cubicBezTo>
                  <a:cubicBezTo>
                    <a:pt x="2269" y="2227"/>
                    <a:pt x="3959" y="5353"/>
                    <a:pt x="4875" y="8970"/>
                  </a:cubicBezTo>
                  <a:cubicBezTo>
                    <a:pt x="5427" y="11165"/>
                    <a:pt x="5680" y="13518"/>
                    <a:pt x="5933" y="15776"/>
                  </a:cubicBezTo>
                  <a:cubicBezTo>
                    <a:pt x="6170" y="17956"/>
                    <a:pt x="6422" y="20214"/>
                    <a:pt x="6138" y="22425"/>
                  </a:cubicBezTo>
                  <a:cubicBezTo>
                    <a:pt x="6138" y="22488"/>
                    <a:pt x="6185" y="22536"/>
                    <a:pt x="6233" y="22536"/>
                  </a:cubicBezTo>
                  <a:lnTo>
                    <a:pt x="6249" y="22536"/>
                  </a:lnTo>
                  <a:cubicBezTo>
                    <a:pt x="6296" y="22536"/>
                    <a:pt x="6343" y="22504"/>
                    <a:pt x="6343" y="22457"/>
                  </a:cubicBezTo>
                  <a:cubicBezTo>
                    <a:pt x="6628" y="20214"/>
                    <a:pt x="6359" y="17845"/>
                    <a:pt x="6122" y="15761"/>
                  </a:cubicBezTo>
                  <a:cubicBezTo>
                    <a:pt x="5885" y="13487"/>
                    <a:pt x="5617" y="11134"/>
                    <a:pt x="5064" y="8938"/>
                  </a:cubicBezTo>
                  <a:cubicBezTo>
                    <a:pt x="4148" y="5275"/>
                    <a:pt x="2427" y="2116"/>
                    <a:pt x="216" y="31"/>
                  </a:cubicBezTo>
                  <a:cubicBezTo>
                    <a:pt x="194" y="9"/>
                    <a:pt x="169" y="0"/>
                    <a:pt x="1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5"/>
            <p:cNvSpPr/>
            <p:nvPr/>
          </p:nvSpPr>
          <p:spPr>
            <a:xfrm>
              <a:off x="5115051" y="2254453"/>
              <a:ext cx="108434" cy="95890"/>
            </a:xfrm>
            <a:custGeom>
              <a:avLst/>
              <a:gdLst/>
              <a:ahLst/>
              <a:cxnLst/>
              <a:rect l="l" t="t" r="r" b="b"/>
              <a:pathLst>
                <a:path w="2792" h="2469" extrusionOk="0">
                  <a:moveTo>
                    <a:pt x="2175" y="1"/>
                  </a:moveTo>
                  <a:cubicBezTo>
                    <a:pt x="2165" y="1"/>
                    <a:pt x="2155" y="2"/>
                    <a:pt x="2144" y="5"/>
                  </a:cubicBezTo>
                  <a:cubicBezTo>
                    <a:pt x="2096" y="20"/>
                    <a:pt x="2065" y="68"/>
                    <a:pt x="2081" y="115"/>
                  </a:cubicBezTo>
                  <a:cubicBezTo>
                    <a:pt x="2160" y="494"/>
                    <a:pt x="2254" y="873"/>
                    <a:pt x="2333" y="1268"/>
                  </a:cubicBezTo>
                  <a:cubicBezTo>
                    <a:pt x="2412" y="1584"/>
                    <a:pt x="2491" y="1900"/>
                    <a:pt x="2554" y="2216"/>
                  </a:cubicBezTo>
                  <a:cubicBezTo>
                    <a:pt x="1781" y="1900"/>
                    <a:pt x="975" y="1694"/>
                    <a:pt x="154" y="1568"/>
                  </a:cubicBezTo>
                  <a:cubicBezTo>
                    <a:pt x="149" y="1568"/>
                    <a:pt x="144" y="1567"/>
                    <a:pt x="139" y="1567"/>
                  </a:cubicBezTo>
                  <a:cubicBezTo>
                    <a:pt x="11" y="1567"/>
                    <a:pt x="1" y="1758"/>
                    <a:pt x="122" y="1773"/>
                  </a:cubicBezTo>
                  <a:cubicBezTo>
                    <a:pt x="991" y="1900"/>
                    <a:pt x="1844" y="2121"/>
                    <a:pt x="2665" y="2468"/>
                  </a:cubicBezTo>
                  <a:lnTo>
                    <a:pt x="2697" y="2468"/>
                  </a:lnTo>
                  <a:cubicBezTo>
                    <a:pt x="2712" y="2468"/>
                    <a:pt x="2744" y="2468"/>
                    <a:pt x="2760" y="2453"/>
                  </a:cubicBezTo>
                  <a:cubicBezTo>
                    <a:pt x="2791" y="2421"/>
                    <a:pt x="2791" y="2389"/>
                    <a:pt x="2791" y="2358"/>
                  </a:cubicBezTo>
                  <a:cubicBezTo>
                    <a:pt x="2712" y="1979"/>
                    <a:pt x="2618" y="1600"/>
                    <a:pt x="2523" y="1221"/>
                  </a:cubicBezTo>
                  <a:cubicBezTo>
                    <a:pt x="2444" y="842"/>
                    <a:pt x="2349" y="447"/>
                    <a:pt x="2270" y="84"/>
                  </a:cubicBezTo>
                  <a:cubicBezTo>
                    <a:pt x="2257" y="31"/>
                    <a:pt x="2222" y="1"/>
                    <a:pt x="2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5"/>
            <p:cNvSpPr/>
            <p:nvPr/>
          </p:nvSpPr>
          <p:spPr>
            <a:xfrm>
              <a:off x="5157190" y="2285912"/>
              <a:ext cx="100628" cy="110415"/>
            </a:xfrm>
            <a:custGeom>
              <a:avLst/>
              <a:gdLst/>
              <a:ahLst/>
              <a:cxnLst/>
              <a:rect l="l" t="t" r="r" b="b"/>
              <a:pathLst>
                <a:path w="2591" h="2843" extrusionOk="0">
                  <a:moveTo>
                    <a:pt x="2180" y="0"/>
                  </a:moveTo>
                  <a:cubicBezTo>
                    <a:pt x="2117" y="0"/>
                    <a:pt x="2085" y="47"/>
                    <a:pt x="2085" y="95"/>
                  </a:cubicBezTo>
                  <a:cubicBezTo>
                    <a:pt x="2085" y="932"/>
                    <a:pt x="2164" y="1769"/>
                    <a:pt x="2338" y="2590"/>
                  </a:cubicBezTo>
                  <a:cubicBezTo>
                    <a:pt x="1703" y="2441"/>
                    <a:pt x="1068" y="2362"/>
                    <a:pt x="423" y="2362"/>
                  </a:cubicBezTo>
                  <a:cubicBezTo>
                    <a:pt x="314" y="2362"/>
                    <a:pt x="205" y="2364"/>
                    <a:pt x="96" y="2369"/>
                  </a:cubicBezTo>
                  <a:cubicBezTo>
                    <a:pt x="32" y="2369"/>
                    <a:pt x="1" y="2401"/>
                    <a:pt x="1" y="2464"/>
                  </a:cubicBezTo>
                  <a:cubicBezTo>
                    <a:pt x="1" y="2511"/>
                    <a:pt x="48" y="2558"/>
                    <a:pt x="96" y="2558"/>
                  </a:cubicBezTo>
                  <a:cubicBezTo>
                    <a:pt x="160" y="2557"/>
                    <a:pt x="224" y="2557"/>
                    <a:pt x="289" y="2557"/>
                  </a:cubicBezTo>
                  <a:cubicBezTo>
                    <a:pt x="1014" y="2557"/>
                    <a:pt x="1737" y="2640"/>
                    <a:pt x="2433" y="2843"/>
                  </a:cubicBezTo>
                  <a:lnTo>
                    <a:pt x="2480" y="2843"/>
                  </a:lnTo>
                  <a:cubicBezTo>
                    <a:pt x="2543" y="2843"/>
                    <a:pt x="2591" y="2780"/>
                    <a:pt x="2575" y="2716"/>
                  </a:cubicBezTo>
                  <a:cubicBezTo>
                    <a:pt x="2385" y="1864"/>
                    <a:pt x="2275" y="979"/>
                    <a:pt x="2275" y="95"/>
                  </a:cubicBezTo>
                  <a:cubicBezTo>
                    <a:pt x="2275" y="47"/>
                    <a:pt x="2228" y="0"/>
                    <a:pt x="2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5"/>
            <p:cNvSpPr/>
            <p:nvPr/>
          </p:nvSpPr>
          <p:spPr>
            <a:xfrm>
              <a:off x="5184998" y="2314730"/>
              <a:ext cx="98608" cy="130688"/>
            </a:xfrm>
            <a:custGeom>
              <a:avLst/>
              <a:gdLst/>
              <a:ahLst/>
              <a:cxnLst/>
              <a:rect l="l" t="t" r="r" b="b"/>
              <a:pathLst>
                <a:path w="2539" h="3365" extrusionOk="0">
                  <a:moveTo>
                    <a:pt x="2222" y="0"/>
                  </a:moveTo>
                  <a:cubicBezTo>
                    <a:pt x="2175" y="0"/>
                    <a:pt x="2127" y="32"/>
                    <a:pt x="2127" y="79"/>
                  </a:cubicBezTo>
                  <a:cubicBezTo>
                    <a:pt x="2048" y="1090"/>
                    <a:pt x="2112" y="2101"/>
                    <a:pt x="2301" y="3096"/>
                  </a:cubicBezTo>
                  <a:cubicBezTo>
                    <a:pt x="1812" y="2873"/>
                    <a:pt x="1317" y="2807"/>
                    <a:pt x="828" y="2807"/>
                  </a:cubicBezTo>
                  <a:cubicBezTo>
                    <a:pt x="590" y="2807"/>
                    <a:pt x="354" y="2822"/>
                    <a:pt x="122" y="2843"/>
                  </a:cubicBezTo>
                  <a:cubicBezTo>
                    <a:pt x="0" y="2843"/>
                    <a:pt x="10" y="3033"/>
                    <a:pt x="124" y="3033"/>
                  </a:cubicBezTo>
                  <a:cubicBezTo>
                    <a:pt x="128" y="3033"/>
                    <a:pt x="133" y="3033"/>
                    <a:pt x="138" y="3032"/>
                  </a:cubicBezTo>
                  <a:cubicBezTo>
                    <a:pt x="353" y="3014"/>
                    <a:pt x="571" y="3001"/>
                    <a:pt x="790" y="3001"/>
                  </a:cubicBezTo>
                  <a:cubicBezTo>
                    <a:pt x="1326" y="3001"/>
                    <a:pt x="1869" y="3079"/>
                    <a:pt x="2396" y="3348"/>
                  </a:cubicBezTo>
                  <a:cubicBezTo>
                    <a:pt x="2412" y="3364"/>
                    <a:pt x="2427" y="3364"/>
                    <a:pt x="2443" y="3364"/>
                  </a:cubicBezTo>
                  <a:cubicBezTo>
                    <a:pt x="2459" y="3364"/>
                    <a:pt x="2475" y="3348"/>
                    <a:pt x="2491" y="3348"/>
                  </a:cubicBezTo>
                  <a:cubicBezTo>
                    <a:pt x="2522" y="3317"/>
                    <a:pt x="2538" y="3285"/>
                    <a:pt x="2538" y="3238"/>
                  </a:cubicBezTo>
                  <a:cubicBezTo>
                    <a:pt x="2317" y="2211"/>
                    <a:pt x="2238" y="1153"/>
                    <a:pt x="2317" y="95"/>
                  </a:cubicBezTo>
                  <a:cubicBezTo>
                    <a:pt x="2317" y="48"/>
                    <a:pt x="2285" y="0"/>
                    <a:pt x="2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5"/>
            <p:cNvSpPr/>
            <p:nvPr/>
          </p:nvSpPr>
          <p:spPr>
            <a:xfrm>
              <a:off x="5222827" y="2365647"/>
              <a:ext cx="84083" cy="122066"/>
            </a:xfrm>
            <a:custGeom>
              <a:avLst/>
              <a:gdLst/>
              <a:ahLst/>
              <a:cxnLst/>
              <a:rect l="l" t="t" r="r" b="b"/>
              <a:pathLst>
                <a:path w="2165" h="3143" extrusionOk="0">
                  <a:moveTo>
                    <a:pt x="1769" y="0"/>
                  </a:moveTo>
                  <a:cubicBezTo>
                    <a:pt x="1722" y="0"/>
                    <a:pt x="1675" y="32"/>
                    <a:pt x="1675" y="95"/>
                  </a:cubicBezTo>
                  <a:cubicBezTo>
                    <a:pt x="1627" y="1042"/>
                    <a:pt x="1706" y="1974"/>
                    <a:pt x="1927" y="2906"/>
                  </a:cubicBezTo>
                  <a:cubicBezTo>
                    <a:pt x="1343" y="2701"/>
                    <a:pt x="727" y="2590"/>
                    <a:pt x="95" y="2574"/>
                  </a:cubicBezTo>
                  <a:cubicBezTo>
                    <a:pt x="48" y="2574"/>
                    <a:pt x="1" y="2622"/>
                    <a:pt x="1" y="2685"/>
                  </a:cubicBezTo>
                  <a:cubicBezTo>
                    <a:pt x="1" y="2732"/>
                    <a:pt x="48" y="2780"/>
                    <a:pt x="95" y="2780"/>
                  </a:cubicBezTo>
                  <a:cubicBezTo>
                    <a:pt x="759" y="2795"/>
                    <a:pt x="1406" y="2922"/>
                    <a:pt x="2022" y="3143"/>
                  </a:cubicBezTo>
                  <a:lnTo>
                    <a:pt x="2069" y="3143"/>
                  </a:lnTo>
                  <a:cubicBezTo>
                    <a:pt x="2085" y="3143"/>
                    <a:pt x="2101" y="3127"/>
                    <a:pt x="2117" y="3127"/>
                  </a:cubicBezTo>
                  <a:cubicBezTo>
                    <a:pt x="2148" y="3095"/>
                    <a:pt x="2164" y="3064"/>
                    <a:pt x="2148" y="3032"/>
                  </a:cubicBezTo>
                  <a:cubicBezTo>
                    <a:pt x="1911" y="2069"/>
                    <a:pt x="1817" y="1090"/>
                    <a:pt x="1864" y="111"/>
                  </a:cubicBezTo>
                  <a:cubicBezTo>
                    <a:pt x="1864" y="47"/>
                    <a:pt x="1833" y="0"/>
                    <a:pt x="1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5"/>
            <p:cNvSpPr/>
            <p:nvPr/>
          </p:nvSpPr>
          <p:spPr>
            <a:xfrm>
              <a:off x="5238362" y="2414700"/>
              <a:ext cx="91851" cy="125756"/>
            </a:xfrm>
            <a:custGeom>
              <a:avLst/>
              <a:gdLst/>
              <a:ahLst/>
              <a:cxnLst/>
              <a:rect l="l" t="t" r="r" b="b"/>
              <a:pathLst>
                <a:path w="2365" h="3238" extrusionOk="0">
                  <a:moveTo>
                    <a:pt x="2206" y="1"/>
                  </a:moveTo>
                  <a:cubicBezTo>
                    <a:pt x="2143" y="1"/>
                    <a:pt x="2096" y="32"/>
                    <a:pt x="2096" y="95"/>
                  </a:cubicBezTo>
                  <a:cubicBezTo>
                    <a:pt x="2001" y="932"/>
                    <a:pt x="1969" y="1785"/>
                    <a:pt x="2033" y="2638"/>
                  </a:cubicBezTo>
                  <a:cubicBezTo>
                    <a:pt x="2048" y="2733"/>
                    <a:pt x="2048" y="2843"/>
                    <a:pt x="2080" y="2938"/>
                  </a:cubicBezTo>
                  <a:cubicBezTo>
                    <a:pt x="1464" y="2701"/>
                    <a:pt x="817" y="2527"/>
                    <a:pt x="153" y="2464"/>
                  </a:cubicBezTo>
                  <a:cubicBezTo>
                    <a:pt x="148" y="2464"/>
                    <a:pt x="142" y="2463"/>
                    <a:pt x="137" y="2463"/>
                  </a:cubicBezTo>
                  <a:cubicBezTo>
                    <a:pt x="10" y="2463"/>
                    <a:pt x="0" y="2638"/>
                    <a:pt x="122" y="2654"/>
                  </a:cubicBezTo>
                  <a:cubicBezTo>
                    <a:pt x="848" y="2733"/>
                    <a:pt x="1543" y="2922"/>
                    <a:pt x="2206" y="3222"/>
                  </a:cubicBezTo>
                  <a:cubicBezTo>
                    <a:pt x="2222" y="3222"/>
                    <a:pt x="2238" y="3238"/>
                    <a:pt x="2254" y="3238"/>
                  </a:cubicBezTo>
                  <a:cubicBezTo>
                    <a:pt x="2285" y="3238"/>
                    <a:pt x="2301" y="3222"/>
                    <a:pt x="2333" y="3191"/>
                  </a:cubicBezTo>
                  <a:cubicBezTo>
                    <a:pt x="2348" y="3159"/>
                    <a:pt x="2364" y="3112"/>
                    <a:pt x="2333" y="3080"/>
                  </a:cubicBezTo>
                  <a:cubicBezTo>
                    <a:pt x="2270" y="2938"/>
                    <a:pt x="2238" y="2780"/>
                    <a:pt x="2238" y="2622"/>
                  </a:cubicBezTo>
                  <a:cubicBezTo>
                    <a:pt x="2175" y="1785"/>
                    <a:pt x="2191" y="948"/>
                    <a:pt x="2285" y="111"/>
                  </a:cubicBezTo>
                  <a:cubicBezTo>
                    <a:pt x="2285" y="64"/>
                    <a:pt x="2254" y="16"/>
                    <a:pt x="2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5"/>
            <p:cNvSpPr/>
            <p:nvPr/>
          </p:nvSpPr>
          <p:spPr>
            <a:xfrm>
              <a:off x="5239721" y="2486318"/>
              <a:ext cx="112551" cy="114260"/>
            </a:xfrm>
            <a:custGeom>
              <a:avLst/>
              <a:gdLst/>
              <a:ahLst/>
              <a:cxnLst/>
              <a:rect l="l" t="t" r="r" b="b"/>
              <a:pathLst>
                <a:path w="2898" h="2942" extrusionOk="0">
                  <a:moveTo>
                    <a:pt x="2779" y="0"/>
                  </a:moveTo>
                  <a:cubicBezTo>
                    <a:pt x="2740" y="0"/>
                    <a:pt x="2706" y="31"/>
                    <a:pt x="2692" y="83"/>
                  </a:cubicBezTo>
                  <a:cubicBezTo>
                    <a:pt x="2471" y="873"/>
                    <a:pt x="2424" y="1694"/>
                    <a:pt x="2535" y="2499"/>
                  </a:cubicBezTo>
                  <a:cubicBezTo>
                    <a:pt x="1840" y="1820"/>
                    <a:pt x="876" y="1631"/>
                    <a:pt x="150" y="1473"/>
                  </a:cubicBezTo>
                  <a:cubicBezTo>
                    <a:pt x="141" y="1471"/>
                    <a:pt x="132" y="1470"/>
                    <a:pt x="124" y="1470"/>
                  </a:cubicBezTo>
                  <a:cubicBezTo>
                    <a:pt x="20" y="1470"/>
                    <a:pt x="1" y="1649"/>
                    <a:pt x="118" y="1678"/>
                  </a:cubicBezTo>
                  <a:cubicBezTo>
                    <a:pt x="1129" y="1884"/>
                    <a:pt x="2029" y="2120"/>
                    <a:pt x="2629" y="2894"/>
                  </a:cubicBezTo>
                  <a:cubicBezTo>
                    <a:pt x="2645" y="2926"/>
                    <a:pt x="2677" y="2942"/>
                    <a:pt x="2708" y="2942"/>
                  </a:cubicBezTo>
                  <a:cubicBezTo>
                    <a:pt x="2724" y="2942"/>
                    <a:pt x="2740" y="2926"/>
                    <a:pt x="2756" y="2926"/>
                  </a:cubicBezTo>
                  <a:cubicBezTo>
                    <a:pt x="2787" y="2910"/>
                    <a:pt x="2819" y="2863"/>
                    <a:pt x="2803" y="2815"/>
                  </a:cubicBezTo>
                  <a:cubicBezTo>
                    <a:pt x="2598" y="1994"/>
                    <a:pt x="2629" y="1157"/>
                    <a:pt x="2882" y="131"/>
                  </a:cubicBezTo>
                  <a:cubicBezTo>
                    <a:pt x="2898" y="67"/>
                    <a:pt x="2866" y="20"/>
                    <a:pt x="2803" y="4"/>
                  </a:cubicBezTo>
                  <a:cubicBezTo>
                    <a:pt x="2795" y="2"/>
                    <a:pt x="2787" y="0"/>
                    <a:pt x="27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5"/>
            <p:cNvSpPr/>
            <p:nvPr/>
          </p:nvSpPr>
          <p:spPr>
            <a:xfrm>
              <a:off x="5273821" y="2535682"/>
              <a:ext cx="124241" cy="157525"/>
            </a:xfrm>
            <a:custGeom>
              <a:avLst/>
              <a:gdLst/>
              <a:ahLst/>
              <a:cxnLst/>
              <a:rect l="l" t="t" r="r" b="b"/>
              <a:pathLst>
                <a:path w="3199" h="4056" extrusionOk="0">
                  <a:moveTo>
                    <a:pt x="3070" y="0"/>
                  </a:moveTo>
                  <a:cubicBezTo>
                    <a:pt x="3038" y="0"/>
                    <a:pt x="3004" y="18"/>
                    <a:pt x="2983" y="60"/>
                  </a:cubicBezTo>
                  <a:cubicBezTo>
                    <a:pt x="2446" y="1055"/>
                    <a:pt x="2178" y="2176"/>
                    <a:pt x="2225" y="3297"/>
                  </a:cubicBezTo>
                  <a:cubicBezTo>
                    <a:pt x="2146" y="3171"/>
                    <a:pt x="2067" y="3060"/>
                    <a:pt x="1957" y="2966"/>
                  </a:cubicBezTo>
                  <a:cubicBezTo>
                    <a:pt x="1641" y="2681"/>
                    <a:pt x="1278" y="2460"/>
                    <a:pt x="883" y="2318"/>
                  </a:cubicBezTo>
                  <a:cubicBezTo>
                    <a:pt x="646" y="2208"/>
                    <a:pt x="409" y="2097"/>
                    <a:pt x="188" y="1971"/>
                  </a:cubicBezTo>
                  <a:cubicBezTo>
                    <a:pt x="173" y="1960"/>
                    <a:pt x="157" y="1956"/>
                    <a:pt x="142" y="1956"/>
                  </a:cubicBezTo>
                  <a:cubicBezTo>
                    <a:pt x="63" y="1956"/>
                    <a:pt x="0" y="2076"/>
                    <a:pt x="93" y="2129"/>
                  </a:cubicBezTo>
                  <a:cubicBezTo>
                    <a:pt x="314" y="2271"/>
                    <a:pt x="551" y="2397"/>
                    <a:pt x="804" y="2492"/>
                  </a:cubicBezTo>
                  <a:cubicBezTo>
                    <a:pt x="1183" y="2618"/>
                    <a:pt x="1514" y="2823"/>
                    <a:pt x="1814" y="3092"/>
                  </a:cubicBezTo>
                  <a:cubicBezTo>
                    <a:pt x="2051" y="3345"/>
                    <a:pt x="2225" y="3645"/>
                    <a:pt x="2304" y="3992"/>
                  </a:cubicBezTo>
                  <a:cubicBezTo>
                    <a:pt x="2320" y="4024"/>
                    <a:pt x="2367" y="4055"/>
                    <a:pt x="2399" y="4055"/>
                  </a:cubicBezTo>
                  <a:lnTo>
                    <a:pt x="2430" y="4055"/>
                  </a:lnTo>
                  <a:cubicBezTo>
                    <a:pt x="2478" y="4039"/>
                    <a:pt x="2509" y="3992"/>
                    <a:pt x="2509" y="3945"/>
                  </a:cubicBezTo>
                  <a:cubicBezTo>
                    <a:pt x="2288" y="2634"/>
                    <a:pt x="2525" y="1307"/>
                    <a:pt x="3157" y="155"/>
                  </a:cubicBezTo>
                  <a:cubicBezTo>
                    <a:pt x="3199" y="70"/>
                    <a:pt x="3136" y="0"/>
                    <a:pt x="30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5"/>
            <p:cNvSpPr/>
            <p:nvPr/>
          </p:nvSpPr>
          <p:spPr>
            <a:xfrm>
              <a:off x="5289667" y="2536536"/>
              <a:ext cx="90220" cy="92860"/>
            </a:xfrm>
            <a:custGeom>
              <a:avLst/>
              <a:gdLst/>
              <a:ahLst/>
              <a:cxnLst/>
              <a:rect l="l" t="t" r="r" b="b"/>
              <a:pathLst>
                <a:path w="2323" h="2391" extrusionOk="0">
                  <a:moveTo>
                    <a:pt x="2208" y="0"/>
                  </a:moveTo>
                  <a:cubicBezTo>
                    <a:pt x="2173" y="0"/>
                    <a:pt x="2141" y="18"/>
                    <a:pt x="2117" y="54"/>
                  </a:cubicBezTo>
                  <a:cubicBezTo>
                    <a:pt x="1786" y="685"/>
                    <a:pt x="1580" y="1380"/>
                    <a:pt x="1517" y="2091"/>
                  </a:cubicBezTo>
                  <a:cubicBezTo>
                    <a:pt x="1106" y="1759"/>
                    <a:pt x="617" y="1570"/>
                    <a:pt x="96" y="1538"/>
                  </a:cubicBezTo>
                  <a:cubicBezTo>
                    <a:pt x="48" y="1538"/>
                    <a:pt x="1" y="1585"/>
                    <a:pt x="1" y="1633"/>
                  </a:cubicBezTo>
                  <a:cubicBezTo>
                    <a:pt x="1" y="1696"/>
                    <a:pt x="33" y="1728"/>
                    <a:pt x="96" y="1743"/>
                  </a:cubicBezTo>
                  <a:cubicBezTo>
                    <a:pt x="633" y="1775"/>
                    <a:pt x="1138" y="1996"/>
                    <a:pt x="1549" y="2359"/>
                  </a:cubicBezTo>
                  <a:cubicBezTo>
                    <a:pt x="1564" y="2375"/>
                    <a:pt x="1580" y="2391"/>
                    <a:pt x="1612" y="2391"/>
                  </a:cubicBezTo>
                  <a:lnTo>
                    <a:pt x="1659" y="2391"/>
                  </a:lnTo>
                  <a:cubicBezTo>
                    <a:pt x="1691" y="2375"/>
                    <a:pt x="1722" y="2343"/>
                    <a:pt x="1722" y="2296"/>
                  </a:cubicBezTo>
                  <a:cubicBezTo>
                    <a:pt x="1738" y="1554"/>
                    <a:pt x="1943" y="812"/>
                    <a:pt x="2291" y="148"/>
                  </a:cubicBezTo>
                  <a:cubicBezTo>
                    <a:pt x="2322" y="101"/>
                    <a:pt x="2291" y="38"/>
                    <a:pt x="2243" y="6"/>
                  </a:cubicBezTo>
                  <a:cubicBezTo>
                    <a:pt x="2232" y="2"/>
                    <a:pt x="2220" y="0"/>
                    <a:pt x="2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5"/>
            <p:cNvSpPr/>
            <p:nvPr/>
          </p:nvSpPr>
          <p:spPr>
            <a:xfrm>
              <a:off x="5292308" y="2586832"/>
              <a:ext cx="114571" cy="140087"/>
            </a:xfrm>
            <a:custGeom>
              <a:avLst/>
              <a:gdLst/>
              <a:ahLst/>
              <a:cxnLst/>
              <a:rect l="l" t="t" r="r" b="b"/>
              <a:pathLst>
                <a:path w="2950" h="3607" extrusionOk="0">
                  <a:moveTo>
                    <a:pt x="2828" y="0"/>
                  </a:moveTo>
                  <a:cubicBezTo>
                    <a:pt x="2787" y="0"/>
                    <a:pt x="2756" y="21"/>
                    <a:pt x="2744" y="69"/>
                  </a:cubicBezTo>
                  <a:cubicBezTo>
                    <a:pt x="2397" y="1080"/>
                    <a:pt x="2175" y="2154"/>
                    <a:pt x="2065" y="3228"/>
                  </a:cubicBezTo>
                  <a:cubicBezTo>
                    <a:pt x="1591" y="2549"/>
                    <a:pt x="944" y="2012"/>
                    <a:pt x="186" y="1680"/>
                  </a:cubicBezTo>
                  <a:cubicBezTo>
                    <a:pt x="166" y="1668"/>
                    <a:pt x="147" y="1662"/>
                    <a:pt x="130" y="1662"/>
                  </a:cubicBezTo>
                  <a:cubicBezTo>
                    <a:pt x="39" y="1662"/>
                    <a:pt x="0" y="1814"/>
                    <a:pt x="107" y="1854"/>
                  </a:cubicBezTo>
                  <a:cubicBezTo>
                    <a:pt x="912" y="2217"/>
                    <a:pt x="1591" y="2817"/>
                    <a:pt x="2065" y="3575"/>
                  </a:cubicBezTo>
                  <a:cubicBezTo>
                    <a:pt x="2081" y="3591"/>
                    <a:pt x="2112" y="3607"/>
                    <a:pt x="2160" y="3607"/>
                  </a:cubicBezTo>
                  <a:lnTo>
                    <a:pt x="2175" y="3607"/>
                  </a:lnTo>
                  <a:cubicBezTo>
                    <a:pt x="2223" y="3591"/>
                    <a:pt x="2239" y="3559"/>
                    <a:pt x="2254" y="3512"/>
                  </a:cubicBezTo>
                  <a:cubicBezTo>
                    <a:pt x="2318" y="2359"/>
                    <a:pt x="2555" y="1222"/>
                    <a:pt x="2934" y="117"/>
                  </a:cubicBezTo>
                  <a:cubicBezTo>
                    <a:pt x="2949" y="69"/>
                    <a:pt x="2918" y="22"/>
                    <a:pt x="2870" y="6"/>
                  </a:cubicBezTo>
                  <a:cubicBezTo>
                    <a:pt x="2855" y="2"/>
                    <a:pt x="2841" y="0"/>
                    <a:pt x="2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5"/>
            <p:cNvSpPr/>
            <p:nvPr/>
          </p:nvSpPr>
          <p:spPr>
            <a:xfrm>
              <a:off x="5323495" y="2649983"/>
              <a:ext cx="105444" cy="141951"/>
            </a:xfrm>
            <a:custGeom>
              <a:avLst/>
              <a:gdLst/>
              <a:ahLst/>
              <a:cxnLst/>
              <a:rect l="l" t="t" r="r" b="b"/>
              <a:pathLst>
                <a:path w="2715" h="3655" extrusionOk="0">
                  <a:moveTo>
                    <a:pt x="2596" y="1"/>
                  </a:moveTo>
                  <a:cubicBezTo>
                    <a:pt x="2570" y="1"/>
                    <a:pt x="2543" y="12"/>
                    <a:pt x="2525" y="38"/>
                  </a:cubicBezTo>
                  <a:cubicBezTo>
                    <a:pt x="1909" y="986"/>
                    <a:pt x="1562" y="2091"/>
                    <a:pt x="1499" y="3213"/>
                  </a:cubicBezTo>
                  <a:cubicBezTo>
                    <a:pt x="1151" y="2723"/>
                    <a:pt x="709" y="2312"/>
                    <a:pt x="204" y="1997"/>
                  </a:cubicBezTo>
                  <a:cubicBezTo>
                    <a:pt x="186" y="1987"/>
                    <a:pt x="168" y="1982"/>
                    <a:pt x="152" y="1982"/>
                  </a:cubicBezTo>
                  <a:cubicBezTo>
                    <a:pt x="64" y="1982"/>
                    <a:pt x="0" y="2104"/>
                    <a:pt x="93" y="2170"/>
                  </a:cubicBezTo>
                  <a:cubicBezTo>
                    <a:pt x="678" y="2518"/>
                    <a:pt x="1167" y="3007"/>
                    <a:pt x="1499" y="3592"/>
                  </a:cubicBezTo>
                  <a:cubicBezTo>
                    <a:pt x="1515" y="3623"/>
                    <a:pt x="1546" y="3639"/>
                    <a:pt x="1594" y="3655"/>
                  </a:cubicBezTo>
                  <a:lnTo>
                    <a:pt x="1609" y="3639"/>
                  </a:lnTo>
                  <a:cubicBezTo>
                    <a:pt x="1657" y="3639"/>
                    <a:pt x="1688" y="3592"/>
                    <a:pt x="1688" y="3544"/>
                  </a:cubicBezTo>
                  <a:cubicBezTo>
                    <a:pt x="1688" y="2344"/>
                    <a:pt x="2036" y="1160"/>
                    <a:pt x="2683" y="149"/>
                  </a:cubicBezTo>
                  <a:cubicBezTo>
                    <a:pt x="2715" y="102"/>
                    <a:pt x="2699" y="38"/>
                    <a:pt x="2652" y="23"/>
                  </a:cubicBezTo>
                  <a:cubicBezTo>
                    <a:pt x="2637" y="8"/>
                    <a:pt x="2617" y="1"/>
                    <a:pt x="25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5"/>
            <p:cNvSpPr/>
            <p:nvPr/>
          </p:nvSpPr>
          <p:spPr>
            <a:xfrm>
              <a:off x="5340584" y="2718843"/>
              <a:ext cx="88627" cy="121561"/>
            </a:xfrm>
            <a:custGeom>
              <a:avLst/>
              <a:gdLst/>
              <a:ahLst/>
              <a:cxnLst/>
              <a:rect l="l" t="t" r="r" b="b"/>
              <a:pathLst>
                <a:path w="2282" h="3130" extrusionOk="0">
                  <a:moveTo>
                    <a:pt x="2146" y="1"/>
                  </a:moveTo>
                  <a:cubicBezTo>
                    <a:pt x="2113" y="1"/>
                    <a:pt x="2079" y="15"/>
                    <a:pt x="2054" y="50"/>
                  </a:cubicBezTo>
                  <a:cubicBezTo>
                    <a:pt x="1580" y="871"/>
                    <a:pt x="1296" y="1803"/>
                    <a:pt x="1248" y="2750"/>
                  </a:cubicBezTo>
                  <a:cubicBezTo>
                    <a:pt x="932" y="2387"/>
                    <a:pt x="601" y="2040"/>
                    <a:pt x="222" y="1724"/>
                  </a:cubicBezTo>
                  <a:lnTo>
                    <a:pt x="190" y="1692"/>
                  </a:lnTo>
                  <a:cubicBezTo>
                    <a:pt x="167" y="1677"/>
                    <a:pt x="139" y="1669"/>
                    <a:pt x="113" y="1669"/>
                  </a:cubicBezTo>
                  <a:cubicBezTo>
                    <a:pt x="88" y="1669"/>
                    <a:pt x="64" y="1677"/>
                    <a:pt x="48" y="1692"/>
                  </a:cubicBezTo>
                  <a:cubicBezTo>
                    <a:pt x="1" y="1740"/>
                    <a:pt x="1" y="1803"/>
                    <a:pt x="48" y="1834"/>
                  </a:cubicBezTo>
                  <a:lnTo>
                    <a:pt x="80" y="1866"/>
                  </a:lnTo>
                  <a:cubicBezTo>
                    <a:pt x="522" y="2229"/>
                    <a:pt x="917" y="2640"/>
                    <a:pt x="1248" y="3082"/>
                  </a:cubicBezTo>
                  <a:cubicBezTo>
                    <a:pt x="1264" y="3114"/>
                    <a:pt x="1296" y="3129"/>
                    <a:pt x="1327" y="3129"/>
                  </a:cubicBezTo>
                  <a:lnTo>
                    <a:pt x="1375" y="3129"/>
                  </a:lnTo>
                  <a:cubicBezTo>
                    <a:pt x="1406" y="3114"/>
                    <a:pt x="1438" y="3082"/>
                    <a:pt x="1438" y="3035"/>
                  </a:cubicBezTo>
                  <a:cubicBezTo>
                    <a:pt x="1454" y="2024"/>
                    <a:pt x="1722" y="1029"/>
                    <a:pt x="2227" y="145"/>
                  </a:cubicBezTo>
                  <a:cubicBezTo>
                    <a:pt x="2282" y="69"/>
                    <a:pt x="2217" y="1"/>
                    <a:pt x="2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5"/>
            <p:cNvSpPr/>
            <p:nvPr/>
          </p:nvSpPr>
          <p:spPr>
            <a:xfrm>
              <a:off x="5325865" y="2252706"/>
              <a:ext cx="133756" cy="917031"/>
            </a:xfrm>
            <a:custGeom>
              <a:avLst/>
              <a:gdLst/>
              <a:ahLst/>
              <a:cxnLst/>
              <a:rect l="l" t="t" r="r" b="b"/>
              <a:pathLst>
                <a:path w="3444" h="23612" extrusionOk="0">
                  <a:moveTo>
                    <a:pt x="122" y="1"/>
                  </a:moveTo>
                  <a:cubicBezTo>
                    <a:pt x="102" y="1"/>
                    <a:pt x="82" y="6"/>
                    <a:pt x="64" y="18"/>
                  </a:cubicBezTo>
                  <a:cubicBezTo>
                    <a:pt x="17" y="50"/>
                    <a:pt x="1" y="97"/>
                    <a:pt x="32" y="144"/>
                  </a:cubicBezTo>
                  <a:cubicBezTo>
                    <a:pt x="1801" y="2750"/>
                    <a:pt x="2891" y="6256"/>
                    <a:pt x="3112" y="10015"/>
                  </a:cubicBezTo>
                  <a:cubicBezTo>
                    <a:pt x="3254" y="12305"/>
                    <a:pt x="3080" y="14658"/>
                    <a:pt x="2922" y="16948"/>
                  </a:cubicBezTo>
                  <a:cubicBezTo>
                    <a:pt x="2749" y="19143"/>
                    <a:pt x="2591" y="21401"/>
                    <a:pt x="1912" y="23486"/>
                  </a:cubicBezTo>
                  <a:cubicBezTo>
                    <a:pt x="1896" y="23533"/>
                    <a:pt x="1927" y="23580"/>
                    <a:pt x="1975" y="23612"/>
                  </a:cubicBezTo>
                  <a:lnTo>
                    <a:pt x="2006" y="23612"/>
                  </a:lnTo>
                  <a:cubicBezTo>
                    <a:pt x="2054" y="23612"/>
                    <a:pt x="2085" y="23580"/>
                    <a:pt x="2101" y="23549"/>
                  </a:cubicBezTo>
                  <a:cubicBezTo>
                    <a:pt x="2780" y="21433"/>
                    <a:pt x="2954" y="19159"/>
                    <a:pt x="3112" y="16963"/>
                  </a:cubicBezTo>
                  <a:cubicBezTo>
                    <a:pt x="3270" y="14673"/>
                    <a:pt x="3443" y="12305"/>
                    <a:pt x="3317" y="10015"/>
                  </a:cubicBezTo>
                  <a:cubicBezTo>
                    <a:pt x="3080" y="6209"/>
                    <a:pt x="1975" y="2671"/>
                    <a:pt x="206" y="34"/>
                  </a:cubicBezTo>
                  <a:cubicBezTo>
                    <a:pt x="186" y="14"/>
                    <a:pt x="155"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5"/>
            <p:cNvSpPr/>
            <p:nvPr/>
          </p:nvSpPr>
          <p:spPr>
            <a:xfrm>
              <a:off x="5273744" y="2225791"/>
              <a:ext cx="100628" cy="99385"/>
            </a:xfrm>
            <a:custGeom>
              <a:avLst/>
              <a:gdLst/>
              <a:ahLst/>
              <a:cxnLst/>
              <a:rect l="l" t="t" r="r" b="b"/>
              <a:pathLst>
                <a:path w="2591" h="2559" extrusionOk="0">
                  <a:moveTo>
                    <a:pt x="2385" y="0"/>
                  </a:moveTo>
                  <a:cubicBezTo>
                    <a:pt x="2338" y="0"/>
                    <a:pt x="2290" y="48"/>
                    <a:pt x="2290" y="95"/>
                  </a:cubicBezTo>
                  <a:cubicBezTo>
                    <a:pt x="2306" y="490"/>
                    <a:pt x="2322" y="885"/>
                    <a:pt x="2338" y="1280"/>
                  </a:cubicBezTo>
                  <a:cubicBezTo>
                    <a:pt x="2353" y="1611"/>
                    <a:pt x="2369" y="1943"/>
                    <a:pt x="2385" y="2259"/>
                  </a:cubicBezTo>
                  <a:cubicBezTo>
                    <a:pt x="1690" y="1753"/>
                    <a:pt x="948" y="1327"/>
                    <a:pt x="158" y="995"/>
                  </a:cubicBezTo>
                  <a:cubicBezTo>
                    <a:pt x="145" y="987"/>
                    <a:pt x="131" y="983"/>
                    <a:pt x="116" y="983"/>
                  </a:cubicBezTo>
                  <a:cubicBezTo>
                    <a:pt x="79" y="983"/>
                    <a:pt x="43" y="1009"/>
                    <a:pt x="32" y="1043"/>
                  </a:cubicBezTo>
                  <a:cubicBezTo>
                    <a:pt x="0" y="1090"/>
                    <a:pt x="32" y="1153"/>
                    <a:pt x="79" y="1169"/>
                  </a:cubicBezTo>
                  <a:cubicBezTo>
                    <a:pt x="916" y="1532"/>
                    <a:pt x="1706" y="1990"/>
                    <a:pt x="2432" y="2543"/>
                  </a:cubicBezTo>
                  <a:cubicBezTo>
                    <a:pt x="2448" y="2543"/>
                    <a:pt x="2464" y="2559"/>
                    <a:pt x="2480" y="2559"/>
                  </a:cubicBezTo>
                  <a:cubicBezTo>
                    <a:pt x="2496" y="2559"/>
                    <a:pt x="2511" y="2559"/>
                    <a:pt x="2527" y="2543"/>
                  </a:cubicBezTo>
                  <a:cubicBezTo>
                    <a:pt x="2559" y="2527"/>
                    <a:pt x="2590" y="2496"/>
                    <a:pt x="2590" y="2464"/>
                  </a:cubicBezTo>
                  <a:cubicBezTo>
                    <a:pt x="2575" y="2069"/>
                    <a:pt x="2559" y="1674"/>
                    <a:pt x="2543" y="1280"/>
                  </a:cubicBezTo>
                  <a:cubicBezTo>
                    <a:pt x="2527" y="885"/>
                    <a:pt x="2496" y="490"/>
                    <a:pt x="2496" y="95"/>
                  </a:cubicBezTo>
                  <a:cubicBezTo>
                    <a:pt x="2496" y="32"/>
                    <a:pt x="2448" y="0"/>
                    <a:pt x="23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5"/>
            <p:cNvSpPr/>
            <p:nvPr/>
          </p:nvSpPr>
          <p:spPr>
            <a:xfrm>
              <a:off x="5302562" y="2268086"/>
              <a:ext cx="103774" cy="110454"/>
            </a:xfrm>
            <a:custGeom>
              <a:avLst/>
              <a:gdLst/>
              <a:ahLst/>
              <a:cxnLst/>
              <a:rect l="l" t="t" r="r" b="b"/>
              <a:pathLst>
                <a:path w="2672" h="2844" extrusionOk="0">
                  <a:moveTo>
                    <a:pt x="2555" y="1"/>
                  </a:moveTo>
                  <a:cubicBezTo>
                    <a:pt x="2512" y="1"/>
                    <a:pt x="2471" y="26"/>
                    <a:pt x="2464" y="80"/>
                  </a:cubicBezTo>
                  <a:cubicBezTo>
                    <a:pt x="2306" y="901"/>
                    <a:pt x="2243" y="1738"/>
                    <a:pt x="2259" y="2575"/>
                  </a:cubicBezTo>
                  <a:cubicBezTo>
                    <a:pt x="1596" y="2212"/>
                    <a:pt x="869" y="1928"/>
                    <a:pt x="127" y="1754"/>
                  </a:cubicBezTo>
                  <a:cubicBezTo>
                    <a:pt x="119" y="1751"/>
                    <a:pt x="110" y="1750"/>
                    <a:pt x="101" y="1750"/>
                  </a:cubicBezTo>
                  <a:cubicBezTo>
                    <a:pt x="59" y="1750"/>
                    <a:pt x="14" y="1778"/>
                    <a:pt x="1" y="1817"/>
                  </a:cubicBezTo>
                  <a:cubicBezTo>
                    <a:pt x="1" y="1880"/>
                    <a:pt x="32" y="1928"/>
                    <a:pt x="80" y="1944"/>
                  </a:cubicBezTo>
                  <a:cubicBezTo>
                    <a:pt x="869" y="2133"/>
                    <a:pt x="1611" y="2433"/>
                    <a:pt x="2322" y="2828"/>
                  </a:cubicBezTo>
                  <a:cubicBezTo>
                    <a:pt x="2322" y="2844"/>
                    <a:pt x="2354" y="2844"/>
                    <a:pt x="2369" y="2844"/>
                  </a:cubicBezTo>
                  <a:cubicBezTo>
                    <a:pt x="2385" y="2844"/>
                    <a:pt x="2401" y="2844"/>
                    <a:pt x="2417" y="2828"/>
                  </a:cubicBezTo>
                  <a:cubicBezTo>
                    <a:pt x="2433" y="2812"/>
                    <a:pt x="2464" y="2781"/>
                    <a:pt x="2464" y="2749"/>
                  </a:cubicBezTo>
                  <a:cubicBezTo>
                    <a:pt x="2433" y="1865"/>
                    <a:pt x="2496" y="980"/>
                    <a:pt x="2654" y="127"/>
                  </a:cubicBezTo>
                  <a:cubicBezTo>
                    <a:pt x="2672" y="46"/>
                    <a:pt x="2612" y="1"/>
                    <a:pt x="2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5"/>
            <p:cNvSpPr/>
            <p:nvPr/>
          </p:nvSpPr>
          <p:spPr>
            <a:xfrm>
              <a:off x="5322796" y="2304128"/>
              <a:ext cx="108007" cy="129640"/>
            </a:xfrm>
            <a:custGeom>
              <a:avLst/>
              <a:gdLst/>
              <a:ahLst/>
              <a:cxnLst/>
              <a:rect l="l" t="t" r="r" b="b"/>
              <a:pathLst>
                <a:path w="2781" h="3338" extrusionOk="0">
                  <a:moveTo>
                    <a:pt x="2660" y="1"/>
                  </a:moveTo>
                  <a:cubicBezTo>
                    <a:pt x="2622" y="1"/>
                    <a:pt x="2588" y="29"/>
                    <a:pt x="2575" y="68"/>
                  </a:cubicBezTo>
                  <a:cubicBezTo>
                    <a:pt x="2322" y="1031"/>
                    <a:pt x="2196" y="2026"/>
                    <a:pt x="2196" y="3037"/>
                  </a:cubicBezTo>
                  <a:cubicBezTo>
                    <a:pt x="1580" y="2595"/>
                    <a:pt x="869" y="2311"/>
                    <a:pt x="127" y="2200"/>
                  </a:cubicBezTo>
                  <a:cubicBezTo>
                    <a:pt x="64" y="2200"/>
                    <a:pt x="17" y="2232"/>
                    <a:pt x="17" y="2279"/>
                  </a:cubicBezTo>
                  <a:cubicBezTo>
                    <a:pt x="1" y="2342"/>
                    <a:pt x="32" y="2390"/>
                    <a:pt x="96" y="2405"/>
                  </a:cubicBezTo>
                  <a:cubicBezTo>
                    <a:pt x="806" y="2532"/>
                    <a:pt x="1580" y="2753"/>
                    <a:pt x="2228" y="3321"/>
                  </a:cubicBezTo>
                  <a:cubicBezTo>
                    <a:pt x="2243" y="3337"/>
                    <a:pt x="2275" y="3337"/>
                    <a:pt x="2291" y="3337"/>
                  </a:cubicBezTo>
                  <a:lnTo>
                    <a:pt x="2338" y="3337"/>
                  </a:lnTo>
                  <a:cubicBezTo>
                    <a:pt x="2370" y="3321"/>
                    <a:pt x="2401" y="3290"/>
                    <a:pt x="2401" y="3242"/>
                  </a:cubicBezTo>
                  <a:cubicBezTo>
                    <a:pt x="2370" y="2184"/>
                    <a:pt x="2496" y="1142"/>
                    <a:pt x="2764" y="131"/>
                  </a:cubicBezTo>
                  <a:cubicBezTo>
                    <a:pt x="2780" y="68"/>
                    <a:pt x="2749" y="21"/>
                    <a:pt x="2685" y="5"/>
                  </a:cubicBezTo>
                  <a:cubicBezTo>
                    <a:pt x="2677" y="2"/>
                    <a:pt x="2669" y="1"/>
                    <a:pt x="26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5"/>
            <p:cNvSpPr/>
            <p:nvPr/>
          </p:nvSpPr>
          <p:spPr>
            <a:xfrm>
              <a:off x="5350410" y="2358734"/>
              <a:ext cx="90181" cy="122843"/>
            </a:xfrm>
            <a:custGeom>
              <a:avLst/>
              <a:gdLst/>
              <a:ahLst/>
              <a:cxnLst/>
              <a:rect l="l" t="t" r="r" b="b"/>
              <a:pathLst>
                <a:path w="2322" h="3163" extrusionOk="0">
                  <a:moveTo>
                    <a:pt x="2201" y="0"/>
                  </a:moveTo>
                  <a:cubicBezTo>
                    <a:pt x="2159" y="0"/>
                    <a:pt x="2117" y="29"/>
                    <a:pt x="2117" y="68"/>
                  </a:cubicBezTo>
                  <a:cubicBezTo>
                    <a:pt x="1896" y="984"/>
                    <a:pt x="1801" y="1931"/>
                    <a:pt x="1848" y="2863"/>
                  </a:cubicBezTo>
                  <a:cubicBezTo>
                    <a:pt x="1311" y="2515"/>
                    <a:pt x="743" y="2247"/>
                    <a:pt x="127" y="2073"/>
                  </a:cubicBezTo>
                  <a:cubicBezTo>
                    <a:pt x="118" y="2070"/>
                    <a:pt x="110" y="2069"/>
                    <a:pt x="102" y="2069"/>
                  </a:cubicBezTo>
                  <a:cubicBezTo>
                    <a:pt x="64" y="2069"/>
                    <a:pt x="29" y="2097"/>
                    <a:pt x="16" y="2136"/>
                  </a:cubicBezTo>
                  <a:cubicBezTo>
                    <a:pt x="0" y="2200"/>
                    <a:pt x="16" y="2247"/>
                    <a:pt x="79" y="2263"/>
                  </a:cubicBezTo>
                  <a:cubicBezTo>
                    <a:pt x="727" y="2452"/>
                    <a:pt x="1343" y="2752"/>
                    <a:pt x="1896" y="3131"/>
                  </a:cubicBezTo>
                  <a:cubicBezTo>
                    <a:pt x="1911" y="3147"/>
                    <a:pt x="1927" y="3163"/>
                    <a:pt x="1943" y="3163"/>
                  </a:cubicBezTo>
                  <a:cubicBezTo>
                    <a:pt x="1959" y="3147"/>
                    <a:pt x="1974" y="3147"/>
                    <a:pt x="1990" y="3147"/>
                  </a:cubicBezTo>
                  <a:cubicBezTo>
                    <a:pt x="2022" y="3131"/>
                    <a:pt x="2053" y="3084"/>
                    <a:pt x="2053" y="3052"/>
                  </a:cubicBezTo>
                  <a:cubicBezTo>
                    <a:pt x="1990" y="2073"/>
                    <a:pt x="2069" y="1078"/>
                    <a:pt x="2306" y="131"/>
                  </a:cubicBezTo>
                  <a:cubicBezTo>
                    <a:pt x="2322" y="68"/>
                    <a:pt x="2275" y="20"/>
                    <a:pt x="2227" y="4"/>
                  </a:cubicBezTo>
                  <a:cubicBezTo>
                    <a:pt x="2219" y="2"/>
                    <a:pt x="2210" y="0"/>
                    <a:pt x="2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5"/>
            <p:cNvSpPr/>
            <p:nvPr/>
          </p:nvSpPr>
          <p:spPr>
            <a:xfrm>
              <a:off x="5358372" y="2415244"/>
              <a:ext cx="104434" cy="123387"/>
            </a:xfrm>
            <a:custGeom>
              <a:avLst/>
              <a:gdLst/>
              <a:ahLst/>
              <a:cxnLst/>
              <a:rect l="l" t="t" r="r" b="b"/>
              <a:pathLst>
                <a:path w="2689" h="3177" extrusionOk="0">
                  <a:moveTo>
                    <a:pt x="2567" y="0"/>
                  </a:moveTo>
                  <a:cubicBezTo>
                    <a:pt x="2525" y="0"/>
                    <a:pt x="2483" y="24"/>
                    <a:pt x="2464" y="81"/>
                  </a:cubicBezTo>
                  <a:cubicBezTo>
                    <a:pt x="2212" y="887"/>
                    <a:pt x="2038" y="1708"/>
                    <a:pt x="1943" y="2545"/>
                  </a:cubicBezTo>
                  <a:cubicBezTo>
                    <a:pt x="1943" y="2640"/>
                    <a:pt x="1927" y="2734"/>
                    <a:pt x="1927" y="2829"/>
                  </a:cubicBezTo>
                  <a:cubicBezTo>
                    <a:pt x="1375" y="2434"/>
                    <a:pt x="790" y="2118"/>
                    <a:pt x="159" y="1866"/>
                  </a:cubicBezTo>
                  <a:cubicBezTo>
                    <a:pt x="145" y="1857"/>
                    <a:pt x="131" y="1853"/>
                    <a:pt x="117" y="1853"/>
                  </a:cubicBezTo>
                  <a:cubicBezTo>
                    <a:pt x="80" y="1853"/>
                    <a:pt x="44" y="1879"/>
                    <a:pt x="32" y="1913"/>
                  </a:cubicBezTo>
                  <a:cubicBezTo>
                    <a:pt x="1" y="1961"/>
                    <a:pt x="32" y="2024"/>
                    <a:pt x="80" y="2040"/>
                  </a:cubicBezTo>
                  <a:cubicBezTo>
                    <a:pt x="775" y="2308"/>
                    <a:pt x="1422" y="2687"/>
                    <a:pt x="2022" y="3161"/>
                  </a:cubicBezTo>
                  <a:cubicBezTo>
                    <a:pt x="2038" y="3161"/>
                    <a:pt x="2054" y="3177"/>
                    <a:pt x="2085" y="3177"/>
                  </a:cubicBezTo>
                  <a:cubicBezTo>
                    <a:pt x="2101" y="3177"/>
                    <a:pt x="2117" y="3177"/>
                    <a:pt x="2133" y="3161"/>
                  </a:cubicBezTo>
                  <a:cubicBezTo>
                    <a:pt x="2180" y="3129"/>
                    <a:pt x="2196" y="3082"/>
                    <a:pt x="2164" y="3050"/>
                  </a:cubicBezTo>
                  <a:cubicBezTo>
                    <a:pt x="2133" y="2892"/>
                    <a:pt x="2117" y="2719"/>
                    <a:pt x="2149" y="2561"/>
                  </a:cubicBezTo>
                  <a:cubicBezTo>
                    <a:pt x="2243" y="1739"/>
                    <a:pt x="2417" y="934"/>
                    <a:pt x="2670" y="129"/>
                  </a:cubicBezTo>
                  <a:cubicBezTo>
                    <a:pt x="2689" y="53"/>
                    <a:pt x="2628" y="0"/>
                    <a:pt x="25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5"/>
            <p:cNvSpPr/>
            <p:nvPr/>
          </p:nvSpPr>
          <p:spPr>
            <a:xfrm>
              <a:off x="5354100" y="2492105"/>
              <a:ext cx="119619" cy="110299"/>
            </a:xfrm>
            <a:custGeom>
              <a:avLst/>
              <a:gdLst/>
              <a:ahLst/>
              <a:cxnLst/>
              <a:rect l="l" t="t" r="r" b="b"/>
              <a:pathLst>
                <a:path w="3080" h="2840" extrusionOk="0">
                  <a:moveTo>
                    <a:pt x="2959" y="0"/>
                  </a:moveTo>
                  <a:cubicBezTo>
                    <a:pt x="2922" y="0"/>
                    <a:pt x="2886" y="26"/>
                    <a:pt x="2874" y="61"/>
                  </a:cubicBezTo>
                  <a:cubicBezTo>
                    <a:pt x="2511" y="771"/>
                    <a:pt x="2306" y="1561"/>
                    <a:pt x="2274" y="2366"/>
                  </a:cubicBezTo>
                  <a:cubicBezTo>
                    <a:pt x="1737" y="1529"/>
                    <a:pt x="837" y="1071"/>
                    <a:pt x="158" y="740"/>
                  </a:cubicBezTo>
                  <a:cubicBezTo>
                    <a:pt x="141" y="728"/>
                    <a:pt x="123" y="723"/>
                    <a:pt x="104" y="723"/>
                  </a:cubicBezTo>
                  <a:cubicBezTo>
                    <a:pt x="70" y="723"/>
                    <a:pt x="36" y="741"/>
                    <a:pt x="16" y="771"/>
                  </a:cubicBezTo>
                  <a:cubicBezTo>
                    <a:pt x="0" y="819"/>
                    <a:pt x="16" y="882"/>
                    <a:pt x="63" y="913"/>
                  </a:cubicBezTo>
                  <a:cubicBezTo>
                    <a:pt x="1027" y="1387"/>
                    <a:pt x="1848" y="1861"/>
                    <a:pt x="2290" y="2793"/>
                  </a:cubicBezTo>
                  <a:cubicBezTo>
                    <a:pt x="2306" y="2824"/>
                    <a:pt x="2353" y="2840"/>
                    <a:pt x="2385" y="2840"/>
                  </a:cubicBezTo>
                  <a:lnTo>
                    <a:pt x="2416" y="2840"/>
                  </a:lnTo>
                  <a:cubicBezTo>
                    <a:pt x="2464" y="2824"/>
                    <a:pt x="2495" y="2777"/>
                    <a:pt x="2480" y="2745"/>
                  </a:cubicBezTo>
                  <a:cubicBezTo>
                    <a:pt x="2448" y="1845"/>
                    <a:pt x="2638" y="945"/>
                    <a:pt x="3048" y="139"/>
                  </a:cubicBezTo>
                  <a:cubicBezTo>
                    <a:pt x="3080" y="92"/>
                    <a:pt x="3048" y="29"/>
                    <a:pt x="3001" y="13"/>
                  </a:cubicBezTo>
                  <a:cubicBezTo>
                    <a:pt x="2988" y="4"/>
                    <a:pt x="2973" y="0"/>
                    <a:pt x="29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5"/>
            <p:cNvSpPr/>
            <p:nvPr/>
          </p:nvSpPr>
          <p:spPr>
            <a:xfrm>
              <a:off x="5375539" y="2551644"/>
              <a:ext cx="133989" cy="147699"/>
            </a:xfrm>
            <a:custGeom>
              <a:avLst/>
              <a:gdLst/>
              <a:ahLst/>
              <a:cxnLst/>
              <a:rect l="l" t="t" r="r" b="b"/>
              <a:pathLst>
                <a:path w="3450" h="3803" extrusionOk="0">
                  <a:moveTo>
                    <a:pt x="3314" y="1"/>
                  </a:moveTo>
                  <a:cubicBezTo>
                    <a:pt x="3287" y="1"/>
                    <a:pt x="3260" y="13"/>
                    <a:pt x="3238" y="44"/>
                  </a:cubicBezTo>
                  <a:cubicBezTo>
                    <a:pt x="2512" y="881"/>
                    <a:pt x="2054" y="1907"/>
                    <a:pt x="1912" y="2997"/>
                  </a:cubicBezTo>
                  <a:cubicBezTo>
                    <a:pt x="1849" y="2855"/>
                    <a:pt x="1785" y="2713"/>
                    <a:pt x="1707" y="2586"/>
                  </a:cubicBezTo>
                  <a:cubicBezTo>
                    <a:pt x="1454" y="2239"/>
                    <a:pt x="1138" y="1923"/>
                    <a:pt x="775" y="1670"/>
                  </a:cubicBezTo>
                  <a:cubicBezTo>
                    <a:pt x="569" y="1512"/>
                    <a:pt x="364" y="1339"/>
                    <a:pt x="175" y="1165"/>
                  </a:cubicBezTo>
                  <a:cubicBezTo>
                    <a:pt x="151" y="1141"/>
                    <a:pt x="123" y="1129"/>
                    <a:pt x="98" y="1129"/>
                  </a:cubicBezTo>
                  <a:cubicBezTo>
                    <a:pt x="72" y="1129"/>
                    <a:pt x="48" y="1141"/>
                    <a:pt x="32" y="1165"/>
                  </a:cubicBezTo>
                  <a:cubicBezTo>
                    <a:pt x="1" y="1196"/>
                    <a:pt x="1" y="1260"/>
                    <a:pt x="32" y="1291"/>
                  </a:cubicBezTo>
                  <a:cubicBezTo>
                    <a:pt x="222" y="1497"/>
                    <a:pt x="443" y="1670"/>
                    <a:pt x="664" y="1844"/>
                  </a:cubicBezTo>
                  <a:cubicBezTo>
                    <a:pt x="1012" y="2065"/>
                    <a:pt x="1296" y="2365"/>
                    <a:pt x="1549" y="2697"/>
                  </a:cubicBezTo>
                  <a:cubicBezTo>
                    <a:pt x="1722" y="2997"/>
                    <a:pt x="1833" y="3344"/>
                    <a:pt x="1864" y="3707"/>
                  </a:cubicBezTo>
                  <a:cubicBezTo>
                    <a:pt x="1864" y="3755"/>
                    <a:pt x="1912" y="3802"/>
                    <a:pt x="1959" y="3802"/>
                  </a:cubicBezTo>
                  <a:lnTo>
                    <a:pt x="1959" y="3786"/>
                  </a:lnTo>
                  <a:cubicBezTo>
                    <a:pt x="2007" y="3786"/>
                    <a:pt x="2054" y="3739"/>
                    <a:pt x="2054" y="3692"/>
                  </a:cubicBezTo>
                  <a:cubicBezTo>
                    <a:pt x="2070" y="2397"/>
                    <a:pt x="2544" y="1149"/>
                    <a:pt x="3381" y="170"/>
                  </a:cubicBezTo>
                  <a:cubicBezTo>
                    <a:pt x="3449" y="90"/>
                    <a:pt x="3385" y="1"/>
                    <a:pt x="3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5"/>
            <p:cNvSpPr/>
            <p:nvPr/>
          </p:nvSpPr>
          <p:spPr>
            <a:xfrm>
              <a:off x="5392123" y="2547683"/>
              <a:ext cx="100201" cy="85404"/>
            </a:xfrm>
            <a:custGeom>
              <a:avLst/>
              <a:gdLst/>
              <a:ahLst/>
              <a:cxnLst/>
              <a:rect l="l" t="t" r="r" b="b"/>
              <a:pathLst>
                <a:path w="2580" h="2199" extrusionOk="0">
                  <a:moveTo>
                    <a:pt x="2435" y="1"/>
                  </a:moveTo>
                  <a:cubicBezTo>
                    <a:pt x="2405" y="1"/>
                    <a:pt x="2376" y="15"/>
                    <a:pt x="2353" y="51"/>
                  </a:cubicBezTo>
                  <a:cubicBezTo>
                    <a:pt x="1911" y="572"/>
                    <a:pt x="1595" y="1204"/>
                    <a:pt x="1406" y="1867"/>
                  </a:cubicBezTo>
                  <a:cubicBezTo>
                    <a:pt x="1074" y="1456"/>
                    <a:pt x="632" y="1141"/>
                    <a:pt x="142" y="967"/>
                  </a:cubicBezTo>
                  <a:cubicBezTo>
                    <a:pt x="128" y="963"/>
                    <a:pt x="113" y="961"/>
                    <a:pt x="101" y="961"/>
                  </a:cubicBezTo>
                  <a:cubicBezTo>
                    <a:pt x="59" y="961"/>
                    <a:pt x="28" y="982"/>
                    <a:pt x="16" y="1030"/>
                  </a:cubicBezTo>
                  <a:cubicBezTo>
                    <a:pt x="0" y="1077"/>
                    <a:pt x="16" y="1125"/>
                    <a:pt x="79" y="1156"/>
                  </a:cubicBezTo>
                  <a:cubicBezTo>
                    <a:pt x="600" y="1346"/>
                    <a:pt x="1058" y="1693"/>
                    <a:pt x="1374" y="2151"/>
                  </a:cubicBezTo>
                  <a:cubicBezTo>
                    <a:pt x="1390" y="2167"/>
                    <a:pt x="1422" y="2183"/>
                    <a:pt x="1453" y="2183"/>
                  </a:cubicBezTo>
                  <a:lnTo>
                    <a:pt x="1485" y="2199"/>
                  </a:lnTo>
                  <a:cubicBezTo>
                    <a:pt x="1516" y="2183"/>
                    <a:pt x="1548" y="2151"/>
                    <a:pt x="1564" y="2120"/>
                  </a:cubicBezTo>
                  <a:cubicBezTo>
                    <a:pt x="1706" y="1393"/>
                    <a:pt x="2038" y="730"/>
                    <a:pt x="2511" y="161"/>
                  </a:cubicBezTo>
                  <a:cubicBezTo>
                    <a:pt x="2579" y="93"/>
                    <a:pt x="2509" y="1"/>
                    <a:pt x="2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5"/>
            <p:cNvSpPr/>
            <p:nvPr/>
          </p:nvSpPr>
          <p:spPr>
            <a:xfrm>
              <a:off x="5385986" y="2604348"/>
              <a:ext cx="122688" cy="129950"/>
            </a:xfrm>
            <a:custGeom>
              <a:avLst/>
              <a:gdLst/>
              <a:ahLst/>
              <a:cxnLst/>
              <a:rect l="l" t="t" r="r" b="b"/>
              <a:pathLst>
                <a:path w="3159" h="3346" extrusionOk="0">
                  <a:moveTo>
                    <a:pt x="3053" y="0"/>
                  </a:moveTo>
                  <a:cubicBezTo>
                    <a:pt x="3016" y="0"/>
                    <a:pt x="2976" y="26"/>
                    <a:pt x="2954" y="61"/>
                  </a:cubicBezTo>
                  <a:cubicBezTo>
                    <a:pt x="2432" y="961"/>
                    <a:pt x="2022" y="1924"/>
                    <a:pt x="1722" y="2935"/>
                  </a:cubicBezTo>
                  <a:cubicBezTo>
                    <a:pt x="1374" y="2145"/>
                    <a:pt x="853" y="1466"/>
                    <a:pt x="174" y="929"/>
                  </a:cubicBezTo>
                  <a:cubicBezTo>
                    <a:pt x="153" y="915"/>
                    <a:pt x="128" y="907"/>
                    <a:pt x="105" y="907"/>
                  </a:cubicBezTo>
                  <a:cubicBezTo>
                    <a:pt x="76" y="907"/>
                    <a:pt x="49" y="919"/>
                    <a:pt x="32" y="945"/>
                  </a:cubicBezTo>
                  <a:cubicBezTo>
                    <a:pt x="0" y="992"/>
                    <a:pt x="16" y="1040"/>
                    <a:pt x="48" y="1087"/>
                  </a:cubicBezTo>
                  <a:cubicBezTo>
                    <a:pt x="774" y="1656"/>
                    <a:pt x="1327" y="2414"/>
                    <a:pt x="1659" y="3282"/>
                  </a:cubicBezTo>
                  <a:cubicBezTo>
                    <a:pt x="1674" y="3330"/>
                    <a:pt x="1706" y="3345"/>
                    <a:pt x="1753" y="3345"/>
                  </a:cubicBezTo>
                  <a:cubicBezTo>
                    <a:pt x="1801" y="3345"/>
                    <a:pt x="1832" y="3314"/>
                    <a:pt x="1848" y="3266"/>
                  </a:cubicBezTo>
                  <a:cubicBezTo>
                    <a:pt x="2132" y="2177"/>
                    <a:pt x="2559" y="1119"/>
                    <a:pt x="3127" y="155"/>
                  </a:cubicBezTo>
                  <a:cubicBezTo>
                    <a:pt x="3159" y="108"/>
                    <a:pt x="3143" y="45"/>
                    <a:pt x="3096" y="13"/>
                  </a:cubicBezTo>
                  <a:cubicBezTo>
                    <a:pt x="3082" y="4"/>
                    <a:pt x="3068" y="0"/>
                    <a:pt x="30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5"/>
            <p:cNvSpPr/>
            <p:nvPr/>
          </p:nvSpPr>
          <p:spPr>
            <a:xfrm>
              <a:off x="5401987" y="2671383"/>
              <a:ext cx="117134" cy="127931"/>
            </a:xfrm>
            <a:custGeom>
              <a:avLst/>
              <a:gdLst/>
              <a:ahLst/>
              <a:cxnLst/>
              <a:rect l="l" t="t" r="r" b="b"/>
              <a:pathLst>
                <a:path w="3016" h="3294" extrusionOk="0">
                  <a:moveTo>
                    <a:pt x="2903" y="1"/>
                  </a:moveTo>
                  <a:cubicBezTo>
                    <a:pt x="2877" y="1"/>
                    <a:pt x="2850" y="9"/>
                    <a:pt x="2826" y="24"/>
                  </a:cubicBezTo>
                  <a:cubicBezTo>
                    <a:pt x="2052" y="798"/>
                    <a:pt x="1499" y="1777"/>
                    <a:pt x="1247" y="2835"/>
                  </a:cubicBezTo>
                  <a:cubicBezTo>
                    <a:pt x="994" y="2267"/>
                    <a:pt x="646" y="1746"/>
                    <a:pt x="204" y="1304"/>
                  </a:cubicBezTo>
                  <a:cubicBezTo>
                    <a:pt x="183" y="1286"/>
                    <a:pt x="161" y="1279"/>
                    <a:pt x="140" y="1279"/>
                  </a:cubicBezTo>
                  <a:cubicBezTo>
                    <a:pt x="64" y="1279"/>
                    <a:pt x="1" y="1372"/>
                    <a:pt x="62" y="1446"/>
                  </a:cubicBezTo>
                  <a:cubicBezTo>
                    <a:pt x="568" y="1951"/>
                    <a:pt x="947" y="2551"/>
                    <a:pt x="1183" y="3230"/>
                  </a:cubicBezTo>
                  <a:cubicBezTo>
                    <a:pt x="1199" y="3262"/>
                    <a:pt x="1231" y="3293"/>
                    <a:pt x="1278" y="3293"/>
                  </a:cubicBezTo>
                  <a:lnTo>
                    <a:pt x="1294" y="3293"/>
                  </a:lnTo>
                  <a:cubicBezTo>
                    <a:pt x="1341" y="3278"/>
                    <a:pt x="1389" y="3246"/>
                    <a:pt x="1389" y="3214"/>
                  </a:cubicBezTo>
                  <a:cubicBezTo>
                    <a:pt x="1594" y="2062"/>
                    <a:pt x="2147" y="988"/>
                    <a:pt x="2968" y="166"/>
                  </a:cubicBezTo>
                  <a:cubicBezTo>
                    <a:pt x="3015" y="119"/>
                    <a:pt x="3015" y="72"/>
                    <a:pt x="2968" y="24"/>
                  </a:cubicBezTo>
                  <a:cubicBezTo>
                    <a:pt x="2952" y="9"/>
                    <a:pt x="2929" y="1"/>
                    <a:pt x="2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5"/>
            <p:cNvSpPr/>
            <p:nvPr/>
          </p:nvSpPr>
          <p:spPr>
            <a:xfrm>
              <a:off x="5408046" y="2738573"/>
              <a:ext cx="98104" cy="110415"/>
            </a:xfrm>
            <a:custGeom>
              <a:avLst/>
              <a:gdLst/>
              <a:ahLst/>
              <a:cxnLst/>
              <a:rect l="l" t="t" r="r" b="b"/>
              <a:pathLst>
                <a:path w="2526" h="2843" extrusionOk="0">
                  <a:moveTo>
                    <a:pt x="2384" y="0"/>
                  </a:moveTo>
                  <a:cubicBezTo>
                    <a:pt x="2363" y="0"/>
                    <a:pt x="2341" y="9"/>
                    <a:pt x="2322" y="31"/>
                  </a:cubicBezTo>
                  <a:cubicBezTo>
                    <a:pt x="1691" y="711"/>
                    <a:pt x="1249" y="1548"/>
                    <a:pt x="1027" y="2448"/>
                  </a:cubicBezTo>
                  <a:cubicBezTo>
                    <a:pt x="791" y="1990"/>
                    <a:pt x="522" y="1563"/>
                    <a:pt x="222" y="1169"/>
                  </a:cubicBezTo>
                  <a:lnTo>
                    <a:pt x="190" y="1137"/>
                  </a:lnTo>
                  <a:cubicBezTo>
                    <a:pt x="170" y="1106"/>
                    <a:pt x="136" y="1089"/>
                    <a:pt x="102" y="1089"/>
                  </a:cubicBezTo>
                  <a:cubicBezTo>
                    <a:pt x="84" y="1089"/>
                    <a:pt x="65" y="1094"/>
                    <a:pt x="48" y="1105"/>
                  </a:cubicBezTo>
                  <a:cubicBezTo>
                    <a:pt x="1" y="1137"/>
                    <a:pt x="1" y="1200"/>
                    <a:pt x="33" y="1248"/>
                  </a:cubicBezTo>
                  <a:lnTo>
                    <a:pt x="64" y="1279"/>
                  </a:lnTo>
                  <a:cubicBezTo>
                    <a:pt x="412" y="1753"/>
                    <a:pt x="727" y="2258"/>
                    <a:pt x="964" y="2795"/>
                  </a:cubicBezTo>
                  <a:cubicBezTo>
                    <a:pt x="980" y="2827"/>
                    <a:pt x="1012" y="2843"/>
                    <a:pt x="1059" y="2843"/>
                  </a:cubicBezTo>
                  <a:lnTo>
                    <a:pt x="1075" y="2843"/>
                  </a:lnTo>
                  <a:cubicBezTo>
                    <a:pt x="1106" y="2843"/>
                    <a:pt x="1154" y="2811"/>
                    <a:pt x="1154" y="2764"/>
                  </a:cubicBezTo>
                  <a:cubicBezTo>
                    <a:pt x="1343" y="1800"/>
                    <a:pt x="1801" y="900"/>
                    <a:pt x="2465" y="174"/>
                  </a:cubicBezTo>
                  <a:cubicBezTo>
                    <a:pt x="2525" y="101"/>
                    <a:pt x="2456" y="0"/>
                    <a:pt x="2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5"/>
            <p:cNvSpPr/>
            <p:nvPr/>
          </p:nvSpPr>
          <p:spPr>
            <a:xfrm>
              <a:off x="5370024" y="2273601"/>
              <a:ext cx="166263" cy="915167"/>
            </a:xfrm>
            <a:custGeom>
              <a:avLst/>
              <a:gdLst/>
              <a:ahLst/>
              <a:cxnLst/>
              <a:rect l="l" t="t" r="r" b="b"/>
              <a:pathLst>
                <a:path w="4281" h="23564" extrusionOk="0">
                  <a:moveTo>
                    <a:pt x="2492" y="0"/>
                  </a:moveTo>
                  <a:cubicBezTo>
                    <a:pt x="2432" y="0"/>
                    <a:pt x="2371" y="62"/>
                    <a:pt x="2401" y="143"/>
                  </a:cubicBezTo>
                  <a:cubicBezTo>
                    <a:pt x="3649" y="3144"/>
                    <a:pt x="4075" y="6855"/>
                    <a:pt x="3617" y="10598"/>
                  </a:cubicBezTo>
                  <a:cubicBezTo>
                    <a:pt x="3349" y="12872"/>
                    <a:pt x="2749" y="15130"/>
                    <a:pt x="2180" y="17294"/>
                  </a:cubicBezTo>
                  <a:cubicBezTo>
                    <a:pt x="1627" y="19394"/>
                    <a:pt x="1059" y="21558"/>
                    <a:pt x="32" y="23421"/>
                  </a:cubicBezTo>
                  <a:cubicBezTo>
                    <a:pt x="1" y="23469"/>
                    <a:pt x="17" y="23532"/>
                    <a:pt x="64" y="23548"/>
                  </a:cubicBezTo>
                  <a:cubicBezTo>
                    <a:pt x="80" y="23564"/>
                    <a:pt x="96" y="23564"/>
                    <a:pt x="111" y="23564"/>
                  </a:cubicBezTo>
                  <a:cubicBezTo>
                    <a:pt x="143" y="23564"/>
                    <a:pt x="190" y="23532"/>
                    <a:pt x="206" y="23500"/>
                  </a:cubicBezTo>
                  <a:cubicBezTo>
                    <a:pt x="1248" y="21621"/>
                    <a:pt x="1849" y="19347"/>
                    <a:pt x="2370" y="17341"/>
                  </a:cubicBezTo>
                  <a:cubicBezTo>
                    <a:pt x="2938" y="15162"/>
                    <a:pt x="3538" y="12888"/>
                    <a:pt x="3823" y="10614"/>
                  </a:cubicBezTo>
                  <a:cubicBezTo>
                    <a:pt x="4281" y="6839"/>
                    <a:pt x="3838" y="3097"/>
                    <a:pt x="2575" y="64"/>
                  </a:cubicBezTo>
                  <a:cubicBezTo>
                    <a:pt x="2558" y="19"/>
                    <a:pt x="2525" y="0"/>
                    <a:pt x="24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5"/>
            <p:cNvSpPr/>
            <p:nvPr/>
          </p:nvSpPr>
          <p:spPr>
            <a:xfrm>
              <a:off x="5408668" y="2257638"/>
              <a:ext cx="102220" cy="98220"/>
            </a:xfrm>
            <a:custGeom>
              <a:avLst/>
              <a:gdLst/>
              <a:ahLst/>
              <a:cxnLst/>
              <a:rect l="l" t="t" r="r" b="b"/>
              <a:pathLst>
                <a:path w="2632" h="2529" extrusionOk="0">
                  <a:moveTo>
                    <a:pt x="2512" y="0"/>
                  </a:moveTo>
                  <a:cubicBezTo>
                    <a:pt x="2467" y="0"/>
                    <a:pt x="2424" y="25"/>
                    <a:pt x="2417" y="81"/>
                  </a:cubicBezTo>
                  <a:cubicBezTo>
                    <a:pt x="2354" y="460"/>
                    <a:pt x="2306" y="854"/>
                    <a:pt x="2259" y="1249"/>
                  </a:cubicBezTo>
                  <a:cubicBezTo>
                    <a:pt x="2212" y="1565"/>
                    <a:pt x="2164" y="1897"/>
                    <a:pt x="2117" y="2197"/>
                  </a:cubicBezTo>
                  <a:cubicBezTo>
                    <a:pt x="1533" y="1534"/>
                    <a:pt x="885" y="918"/>
                    <a:pt x="174" y="381"/>
                  </a:cubicBezTo>
                  <a:cubicBezTo>
                    <a:pt x="156" y="369"/>
                    <a:pt x="138" y="363"/>
                    <a:pt x="121" y="363"/>
                  </a:cubicBezTo>
                  <a:cubicBezTo>
                    <a:pt x="93" y="363"/>
                    <a:pt x="68" y="377"/>
                    <a:pt x="48" y="396"/>
                  </a:cubicBezTo>
                  <a:cubicBezTo>
                    <a:pt x="1" y="444"/>
                    <a:pt x="17" y="507"/>
                    <a:pt x="64" y="539"/>
                  </a:cubicBezTo>
                  <a:cubicBezTo>
                    <a:pt x="806" y="1107"/>
                    <a:pt x="1501" y="1770"/>
                    <a:pt x="2101" y="2497"/>
                  </a:cubicBezTo>
                  <a:cubicBezTo>
                    <a:pt x="2133" y="2513"/>
                    <a:pt x="2148" y="2528"/>
                    <a:pt x="2180" y="2528"/>
                  </a:cubicBezTo>
                  <a:lnTo>
                    <a:pt x="2212" y="2528"/>
                  </a:lnTo>
                  <a:cubicBezTo>
                    <a:pt x="2243" y="2513"/>
                    <a:pt x="2275" y="2481"/>
                    <a:pt x="2291" y="2449"/>
                  </a:cubicBezTo>
                  <a:cubicBezTo>
                    <a:pt x="2338" y="2070"/>
                    <a:pt x="2401" y="1676"/>
                    <a:pt x="2449" y="1281"/>
                  </a:cubicBezTo>
                  <a:cubicBezTo>
                    <a:pt x="2512" y="886"/>
                    <a:pt x="2559" y="491"/>
                    <a:pt x="2622" y="112"/>
                  </a:cubicBezTo>
                  <a:cubicBezTo>
                    <a:pt x="2631" y="41"/>
                    <a:pt x="2570"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5"/>
            <p:cNvSpPr/>
            <p:nvPr/>
          </p:nvSpPr>
          <p:spPr>
            <a:xfrm>
              <a:off x="5423387" y="2308439"/>
              <a:ext cx="114143" cy="105677"/>
            </a:xfrm>
            <a:custGeom>
              <a:avLst/>
              <a:gdLst/>
              <a:ahLst/>
              <a:cxnLst/>
              <a:rect l="l" t="t" r="r" b="b"/>
              <a:pathLst>
                <a:path w="2939" h="2721" extrusionOk="0">
                  <a:moveTo>
                    <a:pt x="2843" y="0"/>
                  </a:moveTo>
                  <a:cubicBezTo>
                    <a:pt x="2796" y="0"/>
                    <a:pt x="2759" y="29"/>
                    <a:pt x="2733" y="68"/>
                  </a:cubicBezTo>
                  <a:cubicBezTo>
                    <a:pt x="2449" y="826"/>
                    <a:pt x="2227" y="1615"/>
                    <a:pt x="2101" y="2436"/>
                  </a:cubicBezTo>
                  <a:cubicBezTo>
                    <a:pt x="1501" y="1900"/>
                    <a:pt x="854" y="1442"/>
                    <a:pt x="159" y="1063"/>
                  </a:cubicBezTo>
                  <a:cubicBezTo>
                    <a:pt x="147" y="1059"/>
                    <a:pt x="134" y="1057"/>
                    <a:pt x="121" y="1057"/>
                  </a:cubicBezTo>
                  <a:cubicBezTo>
                    <a:pt x="83" y="1057"/>
                    <a:pt x="44" y="1074"/>
                    <a:pt x="32" y="1110"/>
                  </a:cubicBezTo>
                  <a:cubicBezTo>
                    <a:pt x="1" y="1157"/>
                    <a:pt x="17" y="1220"/>
                    <a:pt x="64" y="1236"/>
                  </a:cubicBezTo>
                  <a:cubicBezTo>
                    <a:pt x="806" y="1631"/>
                    <a:pt x="1485" y="2121"/>
                    <a:pt x="2101" y="2705"/>
                  </a:cubicBezTo>
                  <a:cubicBezTo>
                    <a:pt x="2117" y="2721"/>
                    <a:pt x="2133" y="2721"/>
                    <a:pt x="2164" y="2721"/>
                  </a:cubicBezTo>
                  <a:cubicBezTo>
                    <a:pt x="2212" y="2721"/>
                    <a:pt x="2243" y="2689"/>
                    <a:pt x="2259" y="2642"/>
                  </a:cubicBezTo>
                  <a:cubicBezTo>
                    <a:pt x="2385" y="1789"/>
                    <a:pt x="2606" y="952"/>
                    <a:pt x="2922" y="131"/>
                  </a:cubicBezTo>
                  <a:cubicBezTo>
                    <a:pt x="2938" y="83"/>
                    <a:pt x="2922" y="36"/>
                    <a:pt x="2875" y="4"/>
                  </a:cubicBezTo>
                  <a:cubicBezTo>
                    <a:pt x="2864" y="2"/>
                    <a:pt x="2853" y="0"/>
                    <a:pt x="28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5"/>
            <p:cNvSpPr/>
            <p:nvPr/>
          </p:nvSpPr>
          <p:spPr>
            <a:xfrm>
              <a:off x="5432204" y="2349801"/>
              <a:ext cx="122493" cy="123193"/>
            </a:xfrm>
            <a:custGeom>
              <a:avLst/>
              <a:gdLst/>
              <a:ahLst/>
              <a:cxnLst/>
              <a:rect l="l" t="t" r="r" b="b"/>
              <a:pathLst>
                <a:path w="3154" h="3172" extrusionOk="0">
                  <a:moveTo>
                    <a:pt x="3048" y="1"/>
                  </a:moveTo>
                  <a:cubicBezTo>
                    <a:pt x="3011" y="1"/>
                    <a:pt x="2975" y="27"/>
                    <a:pt x="2964" y="61"/>
                  </a:cubicBezTo>
                  <a:cubicBezTo>
                    <a:pt x="2537" y="945"/>
                    <a:pt x="2237" y="1877"/>
                    <a:pt x="2064" y="2840"/>
                  </a:cubicBezTo>
                  <a:cubicBezTo>
                    <a:pt x="1542" y="2256"/>
                    <a:pt x="911" y="1798"/>
                    <a:pt x="200" y="1498"/>
                  </a:cubicBezTo>
                  <a:cubicBezTo>
                    <a:pt x="179" y="1485"/>
                    <a:pt x="159" y="1479"/>
                    <a:pt x="140" y="1479"/>
                  </a:cubicBezTo>
                  <a:cubicBezTo>
                    <a:pt x="48" y="1479"/>
                    <a:pt x="0" y="1619"/>
                    <a:pt x="105" y="1672"/>
                  </a:cubicBezTo>
                  <a:cubicBezTo>
                    <a:pt x="800" y="2003"/>
                    <a:pt x="1511" y="2398"/>
                    <a:pt x="2048" y="3140"/>
                  </a:cubicBezTo>
                  <a:cubicBezTo>
                    <a:pt x="2064" y="3156"/>
                    <a:pt x="2095" y="3172"/>
                    <a:pt x="2127" y="3172"/>
                  </a:cubicBezTo>
                  <a:lnTo>
                    <a:pt x="2143" y="3172"/>
                  </a:lnTo>
                  <a:cubicBezTo>
                    <a:pt x="2190" y="3156"/>
                    <a:pt x="2206" y="3124"/>
                    <a:pt x="2222" y="3093"/>
                  </a:cubicBezTo>
                  <a:cubicBezTo>
                    <a:pt x="2379" y="2066"/>
                    <a:pt x="2695" y="1071"/>
                    <a:pt x="3138" y="140"/>
                  </a:cubicBezTo>
                  <a:cubicBezTo>
                    <a:pt x="3153" y="92"/>
                    <a:pt x="3138" y="29"/>
                    <a:pt x="3090" y="13"/>
                  </a:cubicBezTo>
                  <a:cubicBezTo>
                    <a:pt x="3077" y="4"/>
                    <a:pt x="3062" y="1"/>
                    <a:pt x="30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5"/>
            <p:cNvSpPr/>
            <p:nvPr/>
          </p:nvSpPr>
          <p:spPr>
            <a:xfrm>
              <a:off x="5451623" y="2406234"/>
              <a:ext cx="103463" cy="117056"/>
            </a:xfrm>
            <a:custGeom>
              <a:avLst/>
              <a:gdLst/>
              <a:ahLst/>
              <a:cxnLst/>
              <a:rect l="l" t="t" r="r" b="b"/>
              <a:pathLst>
                <a:path w="2664" h="3014" extrusionOk="0">
                  <a:moveTo>
                    <a:pt x="2537" y="0"/>
                  </a:moveTo>
                  <a:cubicBezTo>
                    <a:pt x="2504" y="0"/>
                    <a:pt x="2469" y="18"/>
                    <a:pt x="2448" y="61"/>
                  </a:cubicBezTo>
                  <a:cubicBezTo>
                    <a:pt x="2069" y="898"/>
                    <a:pt x="1816" y="1782"/>
                    <a:pt x="1690" y="2698"/>
                  </a:cubicBezTo>
                  <a:cubicBezTo>
                    <a:pt x="1232" y="2224"/>
                    <a:pt x="727" y="1814"/>
                    <a:pt x="174" y="1482"/>
                  </a:cubicBezTo>
                  <a:cubicBezTo>
                    <a:pt x="152" y="1471"/>
                    <a:pt x="131" y="1465"/>
                    <a:pt x="113" y="1465"/>
                  </a:cubicBezTo>
                  <a:cubicBezTo>
                    <a:pt x="79" y="1465"/>
                    <a:pt x="52" y="1483"/>
                    <a:pt x="32" y="1513"/>
                  </a:cubicBezTo>
                  <a:cubicBezTo>
                    <a:pt x="0" y="1561"/>
                    <a:pt x="16" y="1624"/>
                    <a:pt x="63" y="1640"/>
                  </a:cubicBezTo>
                  <a:cubicBezTo>
                    <a:pt x="663" y="2003"/>
                    <a:pt x="1216" y="2461"/>
                    <a:pt x="1690" y="2982"/>
                  </a:cubicBezTo>
                  <a:cubicBezTo>
                    <a:pt x="1706" y="2998"/>
                    <a:pt x="1722" y="3014"/>
                    <a:pt x="1753" y="3014"/>
                  </a:cubicBezTo>
                  <a:cubicBezTo>
                    <a:pt x="1769" y="3014"/>
                    <a:pt x="1769" y="3014"/>
                    <a:pt x="1785" y="2998"/>
                  </a:cubicBezTo>
                  <a:cubicBezTo>
                    <a:pt x="1816" y="2998"/>
                    <a:pt x="1848" y="2966"/>
                    <a:pt x="1848" y="2919"/>
                  </a:cubicBezTo>
                  <a:cubicBezTo>
                    <a:pt x="1974" y="1956"/>
                    <a:pt x="2227" y="1024"/>
                    <a:pt x="2622" y="140"/>
                  </a:cubicBezTo>
                  <a:cubicBezTo>
                    <a:pt x="2663" y="66"/>
                    <a:pt x="2602" y="0"/>
                    <a:pt x="25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5"/>
            <p:cNvSpPr/>
            <p:nvPr/>
          </p:nvSpPr>
          <p:spPr>
            <a:xfrm>
              <a:off x="5449991" y="2466977"/>
              <a:ext cx="116746" cy="115813"/>
            </a:xfrm>
            <a:custGeom>
              <a:avLst/>
              <a:gdLst/>
              <a:ahLst/>
              <a:cxnLst/>
              <a:rect l="l" t="t" r="r" b="b"/>
              <a:pathLst>
                <a:path w="3006" h="2982" extrusionOk="0">
                  <a:moveTo>
                    <a:pt x="2877" y="0"/>
                  </a:moveTo>
                  <a:cubicBezTo>
                    <a:pt x="2844" y="0"/>
                    <a:pt x="2811" y="18"/>
                    <a:pt x="2790" y="60"/>
                  </a:cubicBezTo>
                  <a:cubicBezTo>
                    <a:pt x="2395" y="786"/>
                    <a:pt x="2079" y="1545"/>
                    <a:pt x="1843" y="2334"/>
                  </a:cubicBezTo>
                  <a:cubicBezTo>
                    <a:pt x="1811" y="2413"/>
                    <a:pt x="1779" y="2508"/>
                    <a:pt x="1764" y="2603"/>
                  </a:cubicBezTo>
                  <a:cubicBezTo>
                    <a:pt x="1306" y="2066"/>
                    <a:pt x="784" y="1592"/>
                    <a:pt x="216" y="1181"/>
                  </a:cubicBezTo>
                  <a:cubicBezTo>
                    <a:pt x="195" y="1166"/>
                    <a:pt x="173" y="1160"/>
                    <a:pt x="153" y="1160"/>
                  </a:cubicBezTo>
                  <a:cubicBezTo>
                    <a:pt x="66" y="1160"/>
                    <a:pt x="0" y="1275"/>
                    <a:pt x="90" y="1339"/>
                  </a:cubicBezTo>
                  <a:cubicBezTo>
                    <a:pt x="721" y="1781"/>
                    <a:pt x="1290" y="2318"/>
                    <a:pt x="1779" y="2934"/>
                  </a:cubicBezTo>
                  <a:cubicBezTo>
                    <a:pt x="1795" y="2966"/>
                    <a:pt x="1827" y="2966"/>
                    <a:pt x="1858" y="2982"/>
                  </a:cubicBezTo>
                  <a:cubicBezTo>
                    <a:pt x="1874" y="2966"/>
                    <a:pt x="1890" y="2966"/>
                    <a:pt x="1906" y="2966"/>
                  </a:cubicBezTo>
                  <a:cubicBezTo>
                    <a:pt x="1937" y="2950"/>
                    <a:pt x="1969" y="2903"/>
                    <a:pt x="1953" y="2855"/>
                  </a:cubicBezTo>
                  <a:cubicBezTo>
                    <a:pt x="1937" y="2697"/>
                    <a:pt x="1969" y="2539"/>
                    <a:pt x="2032" y="2382"/>
                  </a:cubicBezTo>
                  <a:cubicBezTo>
                    <a:pt x="2269" y="1608"/>
                    <a:pt x="2569" y="865"/>
                    <a:pt x="2964" y="155"/>
                  </a:cubicBezTo>
                  <a:cubicBezTo>
                    <a:pt x="3006" y="71"/>
                    <a:pt x="2943" y="0"/>
                    <a:pt x="2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5"/>
            <p:cNvSpPr/>
            <p:nvPr/>
          </p:nvSpPr>
          <p:spPr>
            <a:xfrm>
              <a:off x="5439661" y="2542983"/>
              <a:ext cx="124358" cy="103618"/>
            </a:xfrm>
            <a:custGeom>
              <a:avLst/>
              <a:gdLst/>
              <a:ahLst/>
              <a:cxnLst/>
              <a:rect l="l" t="t" r="r" b="b"/>
              <a:pathLst>
                <a:path w="3202" h="2668" extrusionOk="0">
                  <a:moveTo>
                    <a:pt x="148" y="0"/>
                  </a:moveTo>
                  <a:cubicBezTo>
                    <a:pt x="69" y="0"/>
                    <a:pt x="1" y="110"/>
                    <a:pt x="87" y="172"/>
                  </a:cubicBezTo>
                  <a:cubicBezTo>
                    <a:pt x="924" y="898"/>
                    <a:pt x="1651" y="1577"/>
                    <a:pt x="1935" y="2604"/>
                  </a:cubicBezTo>
                  <a:cubicBezTo>
                    <a:pt x="1935" y="2635"/>
                    <a:pt x="1982" y="2667"/>
                    <a:pt x="2030" y="2667"/>
                  </a:cubicBezTo>
                  <a:cubicBezTo>
                    <a:pt x="2077" y="2667"/>
                    <a:pt x="2109" y="2635"/>
                    <a:pt x="2109" y="2588"/>
                  </a:cubicBezTo>
                  <a:cubicBezTo>
                    <a:pt x="2235" y="1720"/>
                    <a:pt x="2582" y="898"/>
                    <a:pt x="3135" y="203"/>
                  </a:cubicBezTo>
                  <a:cubicBezTo>
                    <a:pt x="3202" y="126"/>
                    <a:pt x="3136" y="40"/>
                    <a:pt x="3063" y="40"/>
                  </a:cubicBezTo>
                  <a:cubicBezTo>
                    <a:pt x="3032" y="40"/>
                    <a:pt x="3001" y="55"/>
                    <a:pt x="2977" y="93"/>
                  </a:cubicBezTo>
                  <a:cubicBezTo>
                    <a:pt x="2488" y="693"/>
                    <a:pt x="2156" y="1404"/>
                    <a:pt x="1982" y="2162"/>
                  </a:cubicBezTo>
                  <a:cubicBezTo>
                    <a:pt x="1603" y="1214"/>
                    <a:pt x="798" y="535"/>
                    <a:pt x="213" y="30"/>
                  </a:cubicBezTo>
                  <a:cubicBezTo>
                    <a:pt x="193" y="9"/>
                    <a:pt x="170" y="0"/>
                    <a:pt x="1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5"/>
            <p:cNvSpPr/>
            <p:nvPr/>
          </p:nvSpPr>
          <p:spPr>
            <a:xfrm>
              <a:off x="5448554" y="2612582"/>
              <a:ext cx="138028" cy="129795"/>
            </a:xfrm>
            <a:custGeom>
              <a:avLst/>
              <a:gdLst/>
              <a:ahLst/>
              <a:cxnLst/>
              <a:rect l="l" t="t" r="r" b="b"/>
              <a:pathLst>
                <a:path w="3554" h="3342" extrusionOk="0">
                  <a:moveTo>
                    <a:pt x="3449" y="0"/>
                  </a:moveTo>
                  <a:cubicBezTo>
                    <a:pt x="3426" y="0"/>
                    <a:pt x="3401" y="8"/>
                    <a:pt x="3380" y="22"/>
                  </a:cubicBezTo>
                  <a:cubicBezTo>
                    <a:pt x="2527" y="654"/>
                    <a:pt x="1895" y="1538"/>
                    <a:pt x="1564" y="2549"/>
                  </a:cubicBezTo>
                  <a:cubicBezTo>
                    <a:pt x="1532" y="2391"/>
                    <a:pt x="1485" y="2233"/>
                    <a:pt x="1437" y="2091"/>
                  </a:cubicBezTo>
                  <a:cubicBezTo>
                    <a:pt x="1248" y="1665"/>
                    <a:pt x="995" y="1286"/>
                    <a:pt x="695" y="954"/>
                  </a:cubicBezTo>
                  <a:cubicBezTo>
                    <a:pt x="506" y="749"/>
                    <a:pt x="348" y="512"/>
                    <a:pt x="190" y="291"/>
                  </a:cubicBezTo>
                  <a:cubicBezTo>
                    <a:pt x="169" y="260"/>
                    <a:pt x="142" y="243"/>
                    <a:pt x="113" y="243"/>
                  </a:cubicBezTo>
                  <a:cubicBezTo>
                    <a:pt x="97" y="243"/>
                    <a:pt x="80" y="248"/>
                    <a:pt x="63" y="259"/>
                  </a:cubicBezTo>
                  <a:cubicBezTo>
                    <a:pt x="16" y="275"/>
                    <a:pt x="0" y="338"/>
                    <a:pt x="32" y="385"/>
                  </a:cubicBezTo>
                  <a:cubicBezTo>
                    <a:pt x="190" y="638"/>
                    <a:pt x="363" y="859"/>
                    <a:pt x="537" y="1080"/>
                  </a:cubicBezTo>
                  <a:cubicBezTo>
                    <a:pt x="837" y="1396"/>
                    <a:pt x="1074" y="1759"/>
                    <a:pt x="1248" y="2154"/>
                  </a:cubicBezTo>
                  <a:cubicBezTo>
                    <a:pt x="1374" y="2502"/>
                    <a:pt x="1422" y="2865"/>
                    <a:pt x="1390" y="3228"/>
                  </a:cubicBezTo>
                  <a:cubicBezTo>
                    <a:pt x="1374" y="3275"/>
                    <a:pt x="1406" y="3339"/>
                    <a:pt x="1453" y="3339"/>
                  </a:cubicBezTo>
                  <a:lnTo>
                    <a:pt x="1469" y="3339"/>
                  </a:lnTo>
                  <a:cubicBezTo>
                    <a:pt x="1477" y="3341"/>
                    <a:pt x="1485" y="3342"/>
                    <a:pt x="1493" y="3342"/>
                  </a:cubicBezTo>
                  <a:cubicBezTo>
                    <a:pt x="1540" y="3342"/>
                    <a:pt x="1566" y="3301"/>
                    <a:pt x="1579" y="3260"/>
                  </a:cubicBezTo>
                  <a:cubicBezTo>
                    <a:pt x="1816" y="2028"/>
                    <a:pt x="2495" y="922"/>
                    <a:pt x="3506" y="180"/>
                  </a:cubicBezTo>
                  <a:cubicBezTo>
                    <a:pt x="3554" y="149"/>
                    <a:pt x="3554" y="85"/>
                    <a:pt x="3522" y="38"/>
                  </a:cubicBezTo>
                  <a:cubicBezTo>
                    <a:pt x="3505" y="12"/>
                    <a:pt x="3478" y="0"/>
                    <a:pt x="34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5"/>
            <p:cNvSpPr/>
            <p:nvPr/>
          </p:nvSpPr>
          <p:spPr>
            <a:xfrm>
              <a:off x="5464633" y="2603377"/>
              <a:ext cx="105405" cy="73248"/>
            </a:xfrm>
            <a:custGeom>
              <a:avLst/>
              <a:gdLst/>
              <a:ahLst/>
              <a:cxnLst/>
              <a:rect l="l" t="t" r="r" b="b"/>
              <a:pathLst>
                <a:path w="2714" h="1886" extrusionOk="0">
                  <a:moveTo>
                    <a:pt x="2597" y="0"/>
                  </a:moveTo>
                  <a:cubicBezTo>
                    <a:pt x="2574" y="0"/>
                    <a:pt x="2554" y="8"/>
                    <a:pt x="2539" y="22"/>
                  </a:cubicBezTo>
                  <a:cubicBezTo>
                    <a:pt x="2002" y="433"/>
                    <a:pt x="1576" y="954"/>
                    <a:pt x="1292" y="1554"/>
                  </a:cubicBezTo>
                  <a:cubicBezTo>
                    <a:pt x="1039" y="1065"/>
                    <a:pt x="660" y="638"/>
                    <a:pt x="202" y="338"/>
                  </a:cubicBezTo>
                  <a:cubicBezTo>
                    <a:pt x="182" y="324"/>
                    <a:pt x="162" y="318"/>
                    <a:pt x="144" y="318"/>
                  </a:cubicBezTo>
                  <a:cubicBezTo>
                    <a:pt x="59" y="318"/>
                    <a:pt x="1" y="444"/>
                    <a:pt x="92" y="496"/>
                  </a:cubicBezTo>
                  <a:cubicBezTo>
                    <a:pt x="581" y="828"/>
                    <a:pt x="976" y="1286"/>
                    <a:pt x="1197" y="1823"/>
                  </a:cubicBezTo>
                  <a:cubicBezTo>
                    <a:pt x="1213" y="1870"/>
                    <a:pt x="1260" y="1886"/>
                    <a:pt x="1292" y="1886"/>
                  </a:cubicBezTo>
                  <a:cubicBezTo>
                    <a:pt x="1339" y="1886"/>
                    <a:pt x="1371" y="1854"/>
                    <a:pt x="1387" y="1823"/>
                  </a:cubicBezTo>
                  <a:cubicBezTo>
                    <a:pt x="1655" y="1175"/>
                    <a:pt x="2097" y="607"/>
                    <a:pt x="2666" y="180"/>
                  </a:cubicBezTo>
                  <a:cubicBezTo>
                    <a:pt x="2697" y="149"/>
                    <a:pt x="2713" y="86"/>
                    <a:pt x="2682" y="38"/>
                  </a:cubicBezTo>
                  <a:cubicBezTo>
                    <a:pt x="2655" y="12"/>
                    <a:pt x="2625" y="0"/>
                    <a:pt x="25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5"/>
            <p:cNvSpPr/>
            <p:nvPr/>
          </p:nvSpPr>
          <p:spPr>
            <a:xfrm>
              <a:off x="5449564" y="2663382"/>
              <a:ext cx="128241" cy="113833"/>
            </a:xfrm>
            <a:custGeom>
              <a:avLst/>
              <a:gdLst/>
              <a:ahLst/>
              <a:cxnLst/>
              <a:rect l="l" t="t" r="r" b="b"/>
              <a:pathLst>
                <a:path w="3302" h="2931" extrusionOk="0">
                  <a:moveTo>
                    <a:pt x="3164" y="1"/>
                  </a:moveTo>
                  <a:cubicBezTo>
                    <a:pt x="3137" y="1"/>
                    <a:pt x="3110" y="12"/>
                    <a:pt x="3085" y="41"/>
                  </a:cubicBezTo>
                  <a:cubicBezTo>
                    <a:pt x="2406" y="783"/>
                    <a:pt x="1838" y="1620"/>
                    <a:pt x="1380" y="2520"/>
                  </a:cubicBezTo>
                  <a:cubicBezTo>
                    <a:pt x="1174" y="1652"/>
                    <a:pt x="780" y="846"/>
                    <a:pt x="227" y="151"/>
                  </a:cubicBezTo>
                  <a:cubicBezTo>
                    <a:pt x="205" y="116"/>
                    <a:pt x="176" y="102"/>
                    <a:pt x="147" y="102"/>
                  </a:cubicBezTo>
                  <a:cubicBezTo>
                    <a:pt x="72" y="102"/>
                    <a:pt x="1" y="198"/>
                    <a:pt x="69" y="278"/>
                  </a:cubicBezTo>
                  <a:cubicBezTo>
                    <a:pt x="669" y="1020"/>
                    <a:pt x="1064" y="1920"/>
                    <a:pt x="1238" y="2852"/>
                  </a:cubicBezTo>
                  <a:cubicBezTo>
                    <a:pt x="1253" y="2899"/>
                    <a:pt x="1285" y="2931"/>
                    <a:pt x="1332" y="2931"/>
                  </a:cubicBezTo>
                  <a:lnTo>
                    <a:pt x="1348" y="2931"/>
                  </a:lnTo>
                  <a:cubicBezTo>
                    <a:pt x="1380" y="2931"/>
                    <a:pt x="1411" y="2899"/>
                    <a:pt x="1427" y="2868"/>
                  </a:cubicBezTo>
                  <a:cubicBezTo>
                    <a:pt x="1901" y="1889"/>
                    <a:pt x="2501" y="973"/>
                    <a:pt x="3243" y="167"/>
                  </a:cubicBezTo>
                  <a:cubicBezTo>
                    <a:pt x="3302" y="97"/>
                    <a:pt x="3239" y="1"/>
                    <a:pt x="3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5"/>
            <p:cNvSpPr/>
            <p:nvPr/>
          </p:nvSpPr>
          <p:spPr>
            <a:xfrm>
              <a:off x="5452827" y="2731776"/>
              <a:ext cx="122105" cy="108628"/>
            </a:xfrm>
            <a:custGeom>
              <a:avLst/>
              <a:gdLst/>
              <a:ahLst/>
              <a:cxnLst/>
              <a:rect l="l" t="t" r="r" b="b"/>
              <a:pathLst>
                <a:path w="3144" h="2797" extrusionOk="0">
                  <a:moveTo>
                    <a:pt x="3024" y="1"/>
                  </a:moveTo>
                  <a:cubicBezTo>
                    <a:pt x="3005" y="1"/>
                    <a:pt x="2987" y="6"/>
                    <a:pt x="2970" y="17"/>
                  </a:cubicBezTo>
                  <a:cubicBezTo>
                    <a:pt x="2070" y="570"/>
                    <a:pt x="1359" y="1375"/>
                    <a:pt x="933" y="2354"/>
                  </a:cubicBezTo>
                  <a:cubicBezTo>
                    <a:pt x="790" y="1723"/>
                    <a:pt x="538" y="1107"/>
                    <a:pt x="190" y="570"/>
                  </a:cubicBezTo>
                  <a:cubicBezTo>
                    <a:pt x="170" y="539"/>
                    <a:pt x="136" y="522"/>
                    <a:pt x="102" y="522"/>
                  </a:cubicBezTo>
                  <a:cubicBezTo>
                    <a:pt x="84" y="522"/>
                    <a:pt x="65" y="527"/>
                    <a:pt x="48" y="538"/>
                  </a:cubicBezTo>
                  <a:cubicBezTo>
                    <a:pt x="1" y="570"/>
                    <a:pt x="1" y="633"/>
                    <a:pt x="32" y="680"/>
                  </a:cubicBezTo>
                  <a:cubicBezTo>
                    <a:pt x="427" y="1296"/>
                    <a:pt x="680" y="1975"/>
                    <a:pt x="790" y="2702"/>
                  </a:cubicBezTo>
                  <a:cubicBezTo>
                    <a:pt x="790" y="2749"/>
                    <a:pt x="838" y="2781"/>
                    <a:pt x="885" y="2796"/>
                  </a:cubicBezTo>
                  <a:lnTo>
                    <a:pt x="901" y="2796"/>
                  </a:lnTo>
                  <a:cubicBezTo>
                    <a:pt x="933" y="2796"/>
                    <a:pt x="964" y="2765"/>
                    <a:pt x="980" y="2733"/>
                  </a:cubicBezTo>
                  <a:cubicBezTo>
                    <a:pt x="1391" y="1675"/>
                    <a:pt x="2117" y="775"/>
                    <a:pt x="3080" y="191"/>
                  </a:cubicBezTo>
                  <a:cubicBezTo>
                    <a:pt x="3128" y="159"/>
                    <a:pt x="3143" y="96"/>
                    <a:pt x="3112" y="49"/>
                  </a:cubicBezTo>
                  <a:cubicBezTo>
                    <a:pt x="3092" y="18"/>
                    <a:pt x="3058" y="1"/>
                    <a:pt x="30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5"/>
            <p:cNvSpPr/>
            <p:nvPr/>
          </p:nvSpPr>
          <p:spPr>
            <a:xfrm>
              <a:off x="5446768" y="2793724"/>
              <a:ext cx="102997" cy="94530"/>
            </a:xfrm>
            <a:custGeom>
              <a:avLst/>
              <a:gdLst/>
              <a:ahLst/>
              <a:cxnLst/>
              <a:rect l="l" t="t" r="r" b="b"/>
              <a:pathLst>
                <a:path w="2652" h="2434" extrusionOk="0">
                  <a:moveTo>
                    <a:pt x="2532" y="1"/>
                  </a:moveTo>
                  <a:cubicBezTo>
                    <a:pt x="2514" y="1"/>
                    <a:pt x="2495" y="6"/>
                    <a:pt x="2478" y="17"/>
                  </a:cubicBezTo>
                  <a:cubicBezTo>
                    <a:pt x="1752" y="522"/>
                    <a:pt x="1167" y="1217"/>
                    <a:pt x="788" y="2023"/>
                  </a:cubicBezTo>
                  <a:cubicBezTo>
                    <a:pt x="646" y="1533"/>
                    <a:pt x="457" y="1044"/>
                    <a:pt x="236" y="570"/>
                  </a:cubicBezTo>
                  <a:lnTo>
                    <a:pt x="204" y="522"/>
                  </a:lnTo>
                  <a:cubicBezTo>
                    <a:pt x="187" y="483"/>
                    <a:pt x="154" y="465"/>
                    <a:pt x="120" y="465"/>
                  </a:cubicBezTo>
                  <a:cubicBezTo>
                    <a:pt x="60" y="465"/>
                    <a:pt x="0" y="520"/>
                    <a:pt x="30" y="601"/>
                  </a:cubicBezTo>
                  <a:lnTo>
                    <a:pt x="46" y="649"/>
                  </a:lnTo>
                  <a:cubicBezTo>
                    <a:pt x="315" y="1186"/>
                    <a:pt x="520" y="1770"/>
                    <a:pt x="678" y="2354"/>
                  </a:cubicBezTo>
                  <a:cubicBezTo>
                    <a:pt x="678" y="2402"/>
                    <a:pt x="710" y="2433"/>
                    <a:pt x="757" y="2433"/>
                  </a:cubicBezTo>
                  <a:cubicBezTo>
                    <a:pt x="804" y="2433"/>
                    <a:pt x="836" y="2417"/>
                    <a:pt x="852" y="2370"/>
                  </a:cubicBezTo>
                  <a:cubicBezTo>
                    <a:pt x="1215" y="1486"/>
                    <a:pt x="1815" y="728"/>
                    <a:pt x="2589" y="175"/>
                  </a:cubicBezTo>
                  <a:cubicBezTo>
                    <a:pt x="2636" y="143"/>
                    <a:pt x="2652" y="96"/>
                    <a:pt x="2620" y="49"/>
                  </a:cubicBezTo>
                  <a:cubicBezTo>
                    <a:pt x="2600" y="18"/>
                    <a:pt x="2566" y="1"/>
                    <a:pt x="25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5"/>
            <p:cNvSpPr/>
            <p:nvPr/>
          </p:nvSpPr>
          <p:spPr>
            <a:xfrm>
              <a:off x="5331380" y="2350850"/>
              <a:ext cx="301806" cy="861843"/>
            </a:xfrm>
            <a:custGeom>
              <a:avLst/>
              <a:gdLst/>
              <a:ahLst/>
              <a:cxnLst/>
              <a:rect l="l" t="t" r="r" b="b"/>
              <a:pathLst>
                <a:path w="7771" h="22191" extrusionOk="0">
                  <a:moveTo>
                    <a:pt x="7053" y="1"/>
                  </a:moveTo>
                  <a:cubicBezTo>
                    <a:pt x="6997" y="1"/>
                    <a:pt x="6941" y="42"/>
                    <a:pt x="6950" y="113"/>
                  </a:cubicBezTo>
                  <a:cubicBezTo>
                    <a:pt x="7581" y="3397"/>
                    <a:pt x="7265" y="7124"/>
                    <a:pt x="6081" y="10630"/>
                  </a:cubicBezTo>
                  <a:cubicBezTo>
                    <a:pt x="5370" y="12747"/>
                    <a:pt x="4344" y="14752"/>
                    <a:pt x="3365" y="16710"/>
                  </a:cubicBezTo>
                  <a:cubicBezTo>
                    <a:pt x="2417" y="18574"/>
                    <a:pt x="1438" y="20516"/>
                    <a:pt x="64" y="22017"/>
                  </a:cubicBezTo>
                  <a:cubicBezTo>
                    <a:pt x="1" y="22080"/>
                    <a:pt x="48" y="22190"/>
                    <a:pt x="143" y="22190"/>
                  </a:cubicBezTo>
                  <a:cubicBezTo>
                    <a:pt x="175" y="22190"/>
                    <a:pt x="190" y="22175"/>
                    <a:pt x="222" y="22159"/>
                  </a:cubicBezTo>
                  <a:cubicBezTo>
                    <a:pt x="1596" y="20627"/>
                    <a:pt x="2591" y="18685"/>
                    <a:pt x="3538" y="16789"/>
                  </a:cubicBezTo>
                  <a:cubicBezTo>
                    <a:pt x="4533" y="14831"/>
                    <a:pt x="5560" y="12826"/>
                    <a:pt x="6270" y="10694"/>
                  </a:cubicBezTo>
                  <a:cubicBezTo>
                    <a:pt x="7471" y="7156"/>
                    <a:pt x="7771" y="3382"/>
                    <a:pt x="7155" y="81"/>
                  </a:cubicBezTo>
                  <a:cubicBezTo>
                    <a:pt x="7141" y="26"/>
                    <a:pt x="7097" y="1"/>
                    <a:pt x="70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5"/>
            <p:cNvSpPr/>
            <p:nvPr/>
          </p:nvSpPr>
          <p:spPr>
            <a:xfrm>
              <a:off x="5549728" y="2333062"/>
              <a:ext cx="101871" cy="104978"/>
            </a:xfrm>
            <a:custGeom>
              <a:avLst/>
              <a:gdLst/>
              <a:ahLst/>
              <a:cxnLst/>
              <a:rect l="l" t="t" r="r" b="b"/>
              <a:pathLst>
                <a:path w="2623" h="2703" extrusionOk="0">
                  <a:moveTo>
                    <a:pt x="107" y="1"/>
                  </a:moveTo>
                  <a:cubicBezTo>
                    <a:pt x="87" y="1"/>
                    <a:pt x="66" y="6"/>
                    <a:pt x="48" y="18"/>
                  </a:cubicBezTo>
                  <a:cubicBezTo>
                    <a:pt x="1" y="49"/>
                    <a:pt x="1" y="113"/>
                    <a:pt x="33" y="160"/>
                  </a:cubicBezTo>
                  <a:cubicBezTo>
                    <a:pt x="648" y="934"/>
                    <a:pt x="1185" y="1771"/>
                    <a:pt x="1643" y="2655"/>
                  </a:cubicBezTo>
                  <a:cubicBezTo>
                    <a:pt x="1659" y="2687"/>
                    <a:pt x="1691" y="2703"/>
                    <a:pt x="1722" y="2703"/>
                  </a:cubicBezTo>
                  <a:cubicBezTo>
                    <a:pt x="1770" y="2703"/>
                    <a:pt x="1801" y="2671"/>
                    <a:pt x="1817" y="2639"/>
                  </a:cubicBezTo>
                  <a:cubicBezTo>
                    <a:pt x="1943" y="2292"/>
                    <a:pt x="2070" y="1929"/>
                    <a:pt x="2212" y="1566"/>
                  </a:cubicBezTo>
                  <a:cubicBezTo>
                    <a:pt x="2338" y="1187"/>
                    <a:pt x="2465" y="823"/>
                    <a:pt x="2607" y="476"/>
                  </a:cubicBezTo>
                  <a:cubicBezTo>
                    <a:pt x="2623" y="429"/>
                    <a:pt x="2591" y="365"/>
                    <a:pt x="2544" y="350"/>
                  </a:cubicBezTo>
                  <a:cubicBezTo>
                    <a:pt x="2532" y="346"/>
                    <a:pt x="2520" y="344"/>
                    <a:pt x="2508" y="344"/>
                  </a:cubicBezTo>
                  <a:cubicBezTo>
                    <a:pt x="2469" y="344"/>
                    <a:pt x="2429" y="364"/>
                    <a:pt x="2417" y="413"/>
                  </a:cubicBezTo>
                  <a:cubicBezTo>
                    <a:pt x="2275" y="760"/>
                    <a:pt x="2149" y="1123"/>
                    <a:pt x="2022" y="1487"/>
                  </a:cubicBezTo>
                  <a:cubicBezTo>
                    <a:pt x="1912" y="1787"/>
                    <a:pt x="1817" y="2071"/>
                    <a:pt x="1707" y="2371"/>
                  </a:cubicBezTo>
                  <a:cubicBezTo>
                    <a:pt x="1280" y="1534"/>
                    <a:pt x="759" y="760"/>
                    <a:pt x="191" y="34"/>
                  </a:cubicBezTo>
                  <a:cubicBezTo>
                    <a:pt x="171" y="14"/>
                    <a:pt x="139" y="1"/>
                    <a:pt x="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5"/>
            <p:cNvSpPr/>
            <p:nvPr/>
          </p:nvSpPr>
          <p:spPr>
            <a:xfrm>
              <a:off x="5548524" y="2403437"/>
              <a:ext cx="120823" cy="95929"/>
            </a:xfrm>
            <a:custGeom>
              <a:avLst/>
              <a:gdLst/>
              <a:ahLst/>
              <a:cxnLst/>
              <a:rect l="l" t="t" r="r" b="b"/>
              <a:pathLst>
                <a:path w="3111" h="2470" extrusionOk="0">
                  <a:moveTo>
                    <a:pt x="2963" y="1"/>
                  </a:moveTo>
                  <a:cubicBezTo>
                    <a:pt x="2931" y="1"/>
                    <a:pt x="2898" y="16"/>
                    <a:pt x="2875" y="54"/>
                  </a:cubicBezTo>
                  <a:cubicBezTo>
                    <a:pt x="2432" y="717"/>
                    <a:pt x="2069" y="1412"/>
                    <a:pt x="1785" y="2154"/>
                  </a:cubicBezTo>
                  <a:cubicBezTo>
                    <a:pt x="1327" y="1475"/>
                    <a:pt x="790" y="843"/>
                    <a:pt x="190" y="275"/>
                  </a:cubicBezTo>
                  <a:cubicBezTo>
                    <a:pt x="166" y="251"/>
                    <a:pt x="139" y="239"/>
                    <a:pt x="113" y="239"/>
                  </a:cubicBezTo>
                  <a:cubicBezTo>
                    <a:pt x="87" y="239"/>
                    <a:pt x="64" y="251"/>
                    <a:pt x="48" y="275"/>
                  </a:cubicBezTo>
                  <a:cubicBezTo>
                    <a:pt x="0" y="306"/>
                    <a:pt x="0" y="369"/>
                    <a:pt x="48" y="417"/>
                  </a:cubicBezTo>
                  <a:cubicBezTo>
                    <a:pt x="679" y="1017"/>
                    <a:pt x="1248" y="1680"/>
                    <a:pt x="1722" y="2422"/>
                  </a:cubicBezTo>
                  <a:cubicBezTo>
                    <a:pt x="1738" y="2438"/>
                    <a:pt x="1769" y="2454"/>
                    <a:pt x="1801" y="2470"/>
                  </a:cubicBezTo>
                  <a:lnTo>
                    <a:pt x="1817" y="2470"/>
                  </a:lnTo>
                  <a:cubicBezTo>
                    <a:pt x="1864" y="2454"/>
                    <a:pt x="1896" y="2438"/>
                    <a:pt x="1896" y="2407"/>
                  </a:cubicBezTo>
                  <a:cubicBezTo>
                    <a:pt x="2196" y="1617"/>
                    <a:pt x="2575" y="859"/>
                    <a:pt x="3033" y="164"/>
                  </a:cubicBezTo>
                  <a:cubicBezTo>
                    <a:pt x="3110" y="86"/>
                    <a:pt x="3040" y="1"/>
                    <a:pt x="29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5"/>
            <p:cNvSpPr/>
            <p:nvPr/>
          </p:nvSpPr>
          <p:spPr>
            <a:xfrm>
              <a:off x="5547281" y="2448800"/>
              <a:ext cx="128863" cy="109444"/>
            </a:xfrm>
            <a:custGeom>
              <a:avLst/>
              <a:gdLst/>
              <a:ahLst/>
              <a:cxnLst/>
              <a:rect l="l" t="t" r="r" b="b"/>
              <a:pathLst>
                <a:path w="3318" h="2818" extrusionOk="0">
                  <a:moveTo>
                    <a:pt x="3201" y="1"/>
                  </a:moveTo>
                  <a:cubicBezTo>
                    <a:pt x="3172" y="1"/>
                    <a:pt x="3145" y="12"/>
                    <a:pt x="3128" y="38"/>
                  </a:cubicBezTo>
                  <a:cubicBezTo>
                    <a:pt x="2543" y="781"/>
                    <a:pt x="2070" y="1602"/>
                    <a:pt x="1706" y="2471"/>
                  </a:cubicBezTo>
                  <a:cubicBezTo>
                    <a:pt x="1327" y="1760"/>
                    <a:pt x="806" y="1128"/>
                    <a:pt x="159" y="623"/>
                  </a:cubicBezTo>
                  <a:cubicBezTo>
                    <a:pt x="144" y="601"/>
                    <a:pt x="124" y="593"/>
                    <a:pt x="102" y="593"/>
                  </a:cubicBezTo>
                  <a:cubicBezTo>
                    <a:pt x="77" y="593"/>
                    <a:pt x="50" y="605"/>
                    <a:pt x="32" y="623"/>
                  </a:cubicBezTo>
                  <a:cubicBezTo>
                    <a:pt x="1" y="670"/>
                    <a:pt x="1" y="733"/>
                    <a:pt x="32" y="765"/>
                  </a:cubicBezTo>
                  <a:cubicBezTo>
                    <a:pt x="648" y="1286"/>
                    <a:pt x="1248" y="1886"/>
                    <a:pt x="1627" y="2755"/>
                  </a:cubicBezTo>
                  <a:cubicBezTo>
                    <a:pt x="1643" y="2802"/>
                    <a:pt x="1675" y="2818"/>
                    <a:pt x="1722" y="2818"/>
                  </a:cubicBezTo>
                  <a:cubicBezTo>
                    <a:pt x="1770" y="2818"/>
                    <a:pt x="1801" y="2786"/>
                    <a:pt x="1817" y="2755"/>
                  </a:cubicBezTo>
                  <a:cubicBezTo>
                    <a:pt x="2164" y="1823"/>
                    <a:pt x="2654" y="939"/>
                    <a:pt x="3286" y="165"/>
                  </a:cubicBezTo>
                  <a:cubicBezTo>
                    <a:pt x="3317" y="117"/>
                    <a:pt x="3317" y="54"/>
                    <a:pt x="3270" y="23"/>
                  </a:cubicBezTo>
                  <a:cubicBezTo>
                    <a:pt x="3249" y="8"/>
                    <a:pt x="3224" y="1"/>
                    <a:pt x="3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5"/>
            <p:cNvSpPr/>
            <p:nvPr/>
          </p:nvSpPr>
          <p:spPr>
            <a:xfrm>
              <a:off x="5552447" y="2502786"/>
              <a:ext cx="112629" cy="105172"/>
            </a:xfrm>
            <a:custGeom>
              <a:avLst/>
              <a:gdLst/>
              <a:ahLst/>
              <a:cxnLst/>
              <a:rect l="l" t="t" r="r" b="b"/>
              <a:pathLst>
                <a:path w="2900" h="2708" extrusionOk="0">
                  <a:moveTo>
                    <a:pt x="2783" y="0"/>
                  </a:moveTo>
                  <a:cubicBezTo>
                    <a:pt x="2755" y="0"/>
                    <a:pt x="2728" y="12"/>
                    <a:pt x="2710" y="38"/>
                  </a:cubicBezTo>
                  <a:cubicBezTo>
                    <a:pt x="2174" y="749"/>
                    <a:pt x="1747" y="1538"/>
                    <a:pt x="1447" y="2375"/>
                  </a:cubicBezTo>
                  <a:cubicBezTo>
                    <a:pt x="1115" y="1791"/>
                    <a:pt x="689" y="1238"/>
                    <a:pt x="215" y="749"/>
                  </a:cubicBezTo>
                  <a:cubicBezTo>
                    <a:pt x="193" y="727"/>
                    <a:pt x="169" y="718"/>
                    <a:pt x="145" y="718"/>
                  </a:cubicBezTo>
                  <a:cubicBezTo>
                    <a:pt x="67" y="718"/>
                    <a:pt x="0" y="818"/>
                    <a:pt x="73" y="891"/>
                  </a:cubicBezTo>
                  <a:cubicBezTo>
                    <a:pt x="594" y="1412"/>
                    <a:pt x="1036" y="2012"/>
                    <a:pt x="1384" y="2660"/>
                  </a:cubicBezTo>
                  <a:cubicBezTo>
                    <a:pt x="1400" y="2691"/>
                    <a:pt x="1431" y="2707"/>
                    <a:pt x="1479" y="2707"/>
                  </a:cubicBezTo>
                  <a:cubicBezTo>
                    <a:pt x="1510" y="2707"/>
                    <a:pt x="1558" y="2676"/>
                    <a:pt x="1558" y="2644"/>
                  </a:cubicBezTo>
                  <a:cubicBezTo>
                    <a:pt x="1842" y="1886"/>
                    <a:pt x="2252" y="923"/>
                    <a:pt x="2868" y="165"/>
                  </a:cubicBezTo>
                  <a:cubicBezTo>
                    <a:pt x="2900" y="117"/>
                    <a:pt x="2884" y="54"/>
                    <a:pt x="2853" y="22"/>
                  </a:cubicBezTo>
                  <a:cubicBezTo>
                    <a:pt x="2831" y="8"/>
                    <a:pt x="2807" y="0"/>
                    <a:pt x="27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5"/>
            <p:cNvSpPr/>
            <p:nvPr/>
          </p:nvSpPr>
          <p:spPr>
            <a:xfrm>
              <a:off x="5542543" y="2565432"/>
              <a:ext cx="120707" cy="101405"/>
            </a:xfrm>
            <a:custGeom>
              <a:avLst/>
              <a:gdLst/>
              <a:ahLst/>
              <a:cxnLst/>
              <a:rect l="l" t="t" r="r" b="b"/>
              <a:pathLst>
                <a:path w="3108" h="2611" extrusionOk="0">
                  <a:moveTo>
                    <a:pt x="2999" y="1"/>
                  </a:moveTo>
                  <a:cubicBezTo>
                    <a:pt x="2973" y="1"/>
                    <a:pt x="2950" y="12"/>
                    <a:pt x="2934" y="36"/>
                  </a:cubicBezTo>
                  <a:cubicBezTo>
                    <a:pt x="2413" y="620"/>
                    <a:pt x="1955" y="1268"/>
                    <a:pt x="1560" y="1963"/>
                  </a:cubicBezTo>
                  <a:cubicBezTo>
                    <a:pt x="1513" y="2042"/>
                    <a:pt x="1481" y="2121"/>
                    <a:pt x="1449" y="2200"/>
                  </a:cubicBezTo>
                  <a:cubicBezTo>
                    <a:pt x="1102" y="1552"/>
                    <a:pt x="691" y="936"/>
                    <a:pt x="218" y="368"/>
                  </a:cubicBezTo>
                  <a:cubicBezTo>
                    <a:pt x="194" y="344"/>
                    <a:pt x="167" y="334"/>
                    <a:pt x="142" y="334"/>
                  </a:cubicBezTo>
                  <a:cubicBezTo>
                    <a:pt x="66" y="334"/>
                    <a:pt x="0" y="423"/>
                    <a:pt x="60" y="494"/>
                  </a:cubicBezTo>
                  <a:cubicBezTo>
                    <a:pt x="581" y="1110"/>
                    <a:pt x="1039" y="1805"/>
                    <a:pt x="1386" y="2547"/>
                  </a:cubicBezTo>
                  <a:cubicBezTo>
                    <a:pt x="1402" y="2579"/>
                    <a:pt x="1434" y="2610"/>
                    <a:pt x="1481" y="2610"/>
                  </a:cubicBezTo>
                  <a:lnTo>
                    <a:pt x="1497" y="2610"/>
                  </a:lnTo>
                  <a:cubicBezTo>
                    <a:pt x="1528" y="2594"/>
                    <a:pt x="1560" y="2563"/>
                    <a:pt x="1576" y="2515"/>
                  </a:cubicBezTo>
                  <a:cubicBezTo>
                    <a:pt x="1592" y="2358"/>
                    <a:pt x="1639" y="2200"/>
                    <a:pt x="1734" y="2073"/>
                  </a:cubicBezTo>
                  <a:cubicBezTo>
                    <a:pt x="2113" y="1394"/>
                    <a:pt x="2555" y="762"/>
                    <a:pt x="3076" y="178"/>
                  </a:cubicBezTo>
                  <a:cubicBezTo>
                    <a:pt x="3108" y="131"/>
                    <a:pt x="3108" y="68"/>
                    <a:pt x="3076" y="36"/>
                  </a:cubicBezTo>
                  <a:cubicBezTo>
                    <a:pt x="3052" y="12"/>
                    <a:pt x="3025" y="1"/>
                    <a:pt x="29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5"/>
            <p:cNvSpPr/>
            <p:nvPr/>
          </p:nvSpPr>
          <p:spPr>
            <a:xfrm>
              <a:off x="5525687" y="2605241"/>
              <a:ext cx="120474" cy="122921"/>
            </a:xfrm>
            <a:custGeom>
              <a:avLst/>
              <a:gdLst/>
              <a:ahLst/>
              <a:cxnLst/>
              <a:rect l="l" t="t" r="r" b="b"/>
              <a:pathLst>
                <a:path w="3102" h="3165" extrusionOk="0">
                  <a:moveTo>
                    <a:pt x="146" y="1"/>
                  </a:moveTo>
                  <a:cubicBezTo>
                    <a:pt x="75" y="1"/>
                    <a:pt x="1" y="86"/>
                    <a:pt x="67" y="164"/>
                  </a:cubicBezTo>
                  <a:cubicBezTo>
                    <a:pt x="762" y="1127"/>
                    <a:pt x="1331" y="1996"/>
                    <a:pt x="1394" y="3070"/>
                  </a:cubicBezTo>
                  <a:cubicBezTo>
                    <a:pt x="1394" y="3117"/>
                    <a:pt x="1425" y="3149"/>
                    <a:pt x="1473" y="3164"/>
                  </a:cubicBezTo>
                  <a:lnTo>
                    <a:pt x="1489" y="3164"/>
                  </a:lnTo>
                  <a:cubicBezTo>
                    <a:pt x="1520" y="3164"/>
                    <a:pt x="1568" y="3133"/>
                    <a:pt x="1583" y="3085"/>
                  </a:cubicBezTo>
                  <a:cubicBezTo>
                    <a:pt x="1852" y="2296"/>
                    <a:pt x="2357" y="1601"/>
                    <a:pt x="3036" y="1080"/>
                  </a:cubicBezTo>
                  <a:cubicBezTo>
                    <a:pt x="3102" y="1015"/>
                    <a:pt x="3037" y="906"/>
                    <a:pt x="2960" y="906"/>
                  </a:cubicBezTo>
                  <a:cubicBezTo>
                    <a:pt x="2943" y="906"/>
                    <a:pt x="2926" y="911"/>
                    <a:pt x="2910" y="922"/>
                  </a:cubicBezTo>
                  <a:cubicBezTo>
                    <a:pt x="2326" y="1380"/>
                    <a:pt x="1852" y="1980"/>
                    <a:pt x="1536" y="2659"/>
                  </a:cubicBezTo>
                  <a:cubicBezTo>
                    <a:pt x="1346" y="1617"/>
                    <a:pt x="715" y="717"/>
                    <a:pt x="225" y="53"/>
                  </a:cubicBezTo>
                  <a:cubicBezTo>
                    <a:pt x="206" y="16"/>
                    <a:pt x="177"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5"/>
            <p:cNvSpPr/>
            <p:nvPr/>
          </p:nvSpPr>
          <p:spPr>
            <a:xfrm>
              <a:off x="5517570" y="2684277"/>
              <a:ext cx="138922" cy="132824"/>
            </a:xfrm>
            <a:custGeom>
              <a:avLst/>
              <a:gdLst/>
              <a:ahLst/>
              <a:cxnLst/>
              <a:rect l="l" t="t" r="r" b="b"/>
              <a:pathLst>
                <a:path w="3577" h="3420" extrusionOk="0">
                  <a:moveTo>
                    <a:pt x="134" y="0"/>
                  </a:moveTo>
                  <a:cubicBezTo>
                    <a:pt x="68" y="0"/>
                    <a:pt x="1" y="63"/>
                    <a:pt x="39" y="150"/>
                  </a:cubicBezTo>
                  <a:cubicBezTo>
                    <a:pt x="150" y="419"/>
                    <a:pt x="276" y="703"/>
                    <a:pt x="418" y="972"/>
                  </a:cubicBezTo>
                  <a:cubicBezTo>
                    <a:pt x="639" y="1351"/>
                    <a:pt x="797" y="1777"/>
                    <a:pt x="876" y="2219"/>
                  </a:cubicBezTo>
                  <a:cubicBezTo>
                    <a:pt x="940" y="2582"/>
                    <a:pt x="908" y="2946"/>
                    <a:pt x="797" y="3293"/>
                  </a:cubicBezTo>
                  <a:cubicBezTo>
                    <a:pt x="782" y="3340"/>
                    <a:pt x="813" y="3404"/>
                    <a:pt x="861" y="3419"/>
                  </a:cubicBezTo>
                  <a:lnTo>
                    <a:pt x="892" y="3419"/>
                  </a:lnTo>
                  <a:cubicBezTo>
                    <a:pt x="940" y="3419"/>
                    <a:pt x="971" y="3388"/>
                    <a:pt x="987" y="3356"/>
                  </a:cubicBezTo>
                  <a:cubicBezTo>
                    <a:pt x="1445" y="2235"/>
                    <a:pt x="2329" y="1366"/>
                    <a:pt x="3466" y="940"/>
                  </a:cubicBezTo>
                  <a:cubicBezTo>
                    <a:pt x="3576" y="899"/>
                    <a:pt x="3531" y="738"/>
                    <a:pt x="3434" y="738"/>
                  </a:cubicBezTo>
                  <a:cubicBezTo>
                    <a:pt x="3420" y="738"/>
                    <a:pt x="3404" y="742"/>
                    <a:pt x="3387" y="750"/>
                  </a:cubicBezTo>
                  <a:cubicBezTo>
                    <a:pt x="2440" y="1114"/>
                    <a:pt x="1634" y="1793"/>
                    <a:pt x="1113" y="2677"/>
                  </a:cubicBezTo>
                  <a:cubicBezTo>
                    <a:pt x="1113" y="2503"/>
                    <a:pt x="1097" y="2345"/>
                    <a:pt x="1082" y="2188"/>
                  </a:cubicBezTo>
                  <a:cubicBezTo>
                    <a:pt x="987" y="1730"/>
                    <a:pt x="813" y="1287"/>
                    <a:pt x="592" y="877"/>
                  </a:cubicBezTo>
                  <a:cubicBezTo>
                    <a:pt x="450" y="608"/>
                    <a:pt x="339" y="356"/>
                    <a:pt x="229" y="87"/>
                  </a:cubicBezTo>
                  <a:cubicBezTo>
                    <a:pt x="217" y="26"/>
                    <a:pt x="176" y="0"/>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5"/>
            <p:cNvSpPr/>
            <p:nvPr/>
          </p:nvSpPr>
          <p:spPr>
            <a:xfrm>
              <a:off x="5537494" y="2683656"/>
              <a:ext cx="103075" cy="72121"/>
            </a:xfrm>
            <a:custGeom>
              <a:avLst/>
              <a:gdLst/>
              <a:ahLst/>
              <a:cxnLst/>
              <a:rect l="l" t="t" r="r" b="b"/>
              <a:pathLst>
                <a:path w="2654" h="1857" extrusionOk="0">
                  <a:moveTo>
                    <a:pt x="109" y="0"/>
                  </a:moveTo>
                  <a:cubicBezTo>
                    <a:pt x="83" y="0"/>
                    <a:pt x="55" y="8"/>
                    <a:pt x="32" y="24"/>
                  </a:cubicBezTo>
                  <a:cubicBezTo>
                    <a:pt x="0" y="72"/>
                    <a:pt x="0" y="135"/>
                    <a:pt x="32" y="166"/>
                  </a:cubicBezTo>
                  <a:cubicBezTo>
                    <a:pt x="442" y="624"/>
                    <a:pt x="727" y="1177"/>
                    <a:pt x="853" y="1793"/>
                  </a:cubicBezTo>
                  <a:cubicBezTo>
                    <a:pt x="853" y="1825"/>
                    <a:pt x="885" y="1856"/>
                    <a:pt x="916" y="1856"/>
                  </a:cubicBezTo>
                  <a:lnTo>
                    <a:pt x="948" y="1856"/>
                  </a:lnTo>
                  <a:cubicBezTo>
                    <a:pt x="979" y="1856"/>
                    <a:pt x="995" y="1840"/>
                    <a:pt x="1027" y="1809"/>
                  </a:cubicBezTo>
                  <a:cubicBezTo>
                    <a:pt x="1406" y="1256"/>
                    <a:pt x="1943" y="845"/>
                    <a:pt x="2574" y="593"/>
                  </a:cubicBezTo>
                  <a:cubicBezTo>
                    <a:pt x="2622" y="577"/>
                    <a:pt x="2653" y="514"/>
                    <a:pt x="2622" y="466"/>
                  </a:cubicBezTo>
                  <a:cubicBezTo>
                    <a:pt x="2609" y="427"/>
                    <a:pt x="2564" y="399"/>
                    <a:pt x="2522" y="399"/>
                  </a:cubicBezTo>
                  <a:cubicBezTo>
                    <a:pt x="2513" y="399"/>
                    <a:pt x="2504" y="400"/>
                    <a:pt x="2495" y="403"/>
                  </a:cubicBezTo>
                  <a:cubicBezTo>
                    <a:pt x="1911" y="640"/>
                    <a:pt x="1390" y="1035"/>
                    <a:pt x="979" y="1524"/>
                  </a:cubicBezTo>
                  <a:cubicBezTo>
                    <a:pt x="837" y="972"/>
                    <a:pt x="553" y="451"/>
                    <a:pt x="174" y="24"/>
                  </a:cubicBezTo>
                  <a:cubicBezTo>
                    <a:pt x="158" y="8"/>
                    <a:pt x="134" y="0"/>
                    <a:pt x="1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5"/>
            <p:cNvSpPr/>
            <p:nvPr/>
          </p:nvSpPr>
          <p:spPr>
            <a:xfrm>
              <a:off x="5511744" y="2730068"/>
              <a:ext cx="125484" cy="120163"/>
            </a:xfrm>
            <a:custGeom>
              <a:avLst/>
              <a:gdLst/>
              <a:ahLst/>
              <a:cxnLst/>
              <a:rect l="l" t="t" r="r" b="b"/>
              <a:pathLst>
                <a:path w="3231" h="3094" extrusionOk="0">
                  <a:moveTo>
                    <a:pt x="131" y="1"/>
                  </a:moveTo>
                  <a:cubicBezTo>
                    <a:pt x="65" y="1"/>
                    <a:pt x="0" y="67"/>
                    <a:pt x="31" y="140"/>
                  </a:cubicBezTo>
                  <a:cubicBezTo>
                    <a:pt x="458" y="1024"/>
                    <a:pt x="679" y="2003"/>
                    <a:pt x="663" y="2998"/>
                  </a:cubicBezTo>
                  <a:cubicBezTo>
                    <a:pt x="663" y="3030"/>
                    <a:pt x="695" y="3077"/>
                    <a:pt x="726" y="3093"/>
                  </a:cubicBezTo>
                  <a:lnTo>
                    <a:pt x="774" y="3093"/>
                  </a:lnTo>
                  <a:cubicBezTo>
                    <a:pt x="789" y="3093"/>
                    <a:pt x="821" y="3077"/>
                    <a:pt x="853" y="3046"/>
                  </a:cubicBezTo>
                  <a:cubicBezTo>
                    <a:pt x="1484" y="2225"/>
                    <a:pt x="2258" y="1530"/>
                    <a:pt x="3127" y="961"/>
                  </a:cubicBezTo>
                  <a:cubicBezTo>
                    <a:pt x="3231" y="896"/>
                    <a:pt x="3164" y="767"/>
                    <a:pt x="3075" y="767"/>
                  </a:cubicBezTo>
                  <a:cubicBezTo>
                    <a:pt x="3056" y="767"/>
                    <a:pt x="3036" y="773"/>
                    <a:pt x="3016" y="787"/>
                  </a:cubicBezTo>
                  <a:cubicBezTo>
                    <a:pt x="2211" y="1324"/>
                    <a:pt x="1484" y="1972"/>
                    <a:pt x="853" y="2714"/>
                  </a:cubicBezTo>
                  <a:cubicBezTo>
                    <a:pt x="837" y="1782"/>
                    <a:pt x="616" y="882"/>
                    <a:pt x="221" y="61"/>
                  </a:cubicBezTo>
                  <a:cubicBezTo>
                    <a:pt x="200" y="18"/>
                    <a:pt x="165" y="1"/>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5"/>
            <p:cNvSpPr/>
            <p:nvPr/>
          </p:nvSpPr>
          <p:spPr>
            <a:xfrm>
              <a:off x="5496986" y="2812288"/>
              <a:ext cx="124202" cy="94375"/>
            </a:xfrm>
            <a:custGeom>
              <a:avLst/>
              <a:gdLst/>
              <a:ahLst/>
              <a:cxnLst/>
              <a:rect l="l" t="t" r="r" b="b"/>
              <a:pathLst>
                <a:path w="3198" h="2430" extrusionOk="0">
                  <a:moveTo>
                    <a:pt x="129" y="0"/>
                  </a:moveTo>
                  <a:cubicBezTo>
                    <a:pt x="114" y="0"/>
                    <a:pt x="97" y="4"/>
                    <a:pt x="80" y="13"/>
                  </a:cubicBezTo>
                  <a:cubicBezTo>
                    <a:pt x="32" y="29"/>
                    <a:pt x="1" y="76"/>
                    <a:pt x="32" y="139"/>
                  </a:cubicBezTo>
                  <a:cubicBezTo>
                    <a:pt x="301" y="834"/>
                    <a:pt x="411" y="1576"/>
                    <a:pt x="380" y="2334"/>
                  </a:cubicBezTo>
                  <a:cubicBezTo>
                    <a:pt x="380" y="2366"/>
                    <a:pt x="396" y="2413"/>
                    <a:pt x="443" y="2429"/>
                  </a:cubicBezTo>
                  <a:lnTo>
                    <a:pt x="475" y="2429"/>
                  </a:lnTo>
                  <a:cubicBezTo>
                    <a:pt x="506" y="2429"/>
                    <a:pt x="538" y="2429"/>
                    <a:pt x="554" y="2397"/>
                  </a:cubicBezTo>
                  <a:cubicBezTo>
                    <a:pt x="1138" y="1497"/>
                    <a:pt x="2038" y="834"/>
                    <a:pt x="3080" y="534"/>
                  </a:cubicBezTo>
                  <a:cubicBezTo>
                    <a:pt x="3197" y="505"/>
                    <a:pt x="3166" y="341"/>
                    <a:pt x="3061" y="341"/>
                  </a:cubicBezTo>
                  <a:cubicBezTo>
                    <a:pt x="3052" y="341"/>
                    <a:pt x="3043" y="342"/>
                    <a:pt x="3033" y="344"/>
                  </a:cubicBezTo>
                  <a:cubicBezTo>
                    <a:pt x="2054" y="613"/>
                    <a:pt x="1201" y="1197"/>
                    <a:pt x="585" y="2018"/>
                  </a:cubicBezTo>
                  <a:cubicBezTo>
                    <a:pt x="569" y="1355"/>
                    <a:pt x="443" y="692"/>
                    <a:pt x="206" y="60"/>
                  </a:cubicBezTo>
                  <a:cubicBezTo>
                    <a:pt x="195" y="26"/>
                    <a:pt x="167" y="0"/>
                    <a:pt x="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5"/>
            <p:cNvSpPr/>
            <p:nvPr/>
          </p:nvSpPr>
          <p:spPr>
            <a:xfrm>
              <a:off x="5479819" y="2868410"/>
              <a:ext cx="105133" cy="81792"/>
            </a:xfrm>
            <a:custGeom>
              <a:avLst/>
              <a:gdLst/>
              <a:ahLst/>
              <a:cxnLst/>
              <a:rect l="l" t="t" r="r" b="b"/>
              <a:pathLst>
                <a:path w="2707" h="2106" extrusionOk="0">
                  <a:moveTo>
                    <a:pt x="120" y="1"/>
                  </a:moveTo>
                  <a:cubicBezTo>
                    <a:pt x="112" y="1"/>
                    <a:pt x="104" y="2"/>
                    <a:pt x="95" y="5"/>
                  </a:cubicBezTo>
                  <a:cubicBezTo>
                    <a:pt x="32" y="5"/>
                    <a:pt x="1" y="68"/>
                    <a:pt x="16" y="115"/>
                  </a:cubicBezTo>
                  <a:lnTo>
                    <a:pt x="32" y="163"/>
                  </a:lnTo>
                  <a:cubicBezTo>
                    <a:pt x="174" y="779"/>
                    <a:pt x="269" y="1395"/>
                    <a:pt x="301" y="2011"/>
                  </a:cubicBezTo>
                  <a:cubicBezTo>
                    <a:pt x="285" y="2058"/>
                    <a:pt x="316" y="2090"/>
                    <a:pt x="364" y="2105"/>
                  </a:cubicBezTo>
                  <a:lnTo>
                    <a:pt x="395" y="2105"/>
                  </a:lnTo>
                  <a:cubicBezTo>
                    <a:pt x="427" y="2105"/>
                    <a:pt x="443" y="2090"/>
                    <a:pt x="474" y="2074"/>
                  </a:cubicBezTo>
                  <a:cubicBezTo>
                    <a:pt x="980" y="1316"/>
                    <a:pt x="1722" y="763"/>
                    <a:pt x="2575" y="463"/>
                  </a:cubicBezTo>
                  <a:cubicBezTo>
                    <a:pt x="2706" y="419"/>
                    <a:pt x="2662" y="254"/>
                    <a:pt x="2555" y="254"/>
                  </a:cubicBezTo>
                  <a:cubicBezTo>
                    <a:pt x="2546" y="254"/>
                    <a:pt x="2537" y="255"/>
                    <a:pt x="2527" y="258"/>
                  </a:cubicBezTo>
                  <a:cubicBezTo>
                    <a:pt x="1706" y="542"/>
                    <a:pt x="996" y="1047"/>
                    <a:pt x="474" y="1726"/>
                  </a:cubicBezTo>
                  <a:cubicBezTo>
                    <a:pt x="443" y="1189"/>
                    <a:pt x="348" y="652"/>
                    <a:pt x="222" y="131"/>
                  </a:cubicBezTo>
                  <a:lnTo>
                    <a:pt x="206" y="84"/>
                  </a:lnTo>
                  <a:cubicBezTo>
                    <a:pt x="193" y="32"/>
                    <a:pt x="158"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5"/>
            <p:cNvSpPr/>
            <p:nvPr/>
          </p:nvSpPr>
          <p:spPr>
            <a:xfrm>
              <a:off x="4364735" y="2399087"/>
              <a:ext cx="930508" cy="985152"/>
            </a:xfrm>
            <a:custGeom>
              <a:avLst/>
              <a:gdLst/>
              <a:ahLst/>
              <a:cxnLst/>
              <a:rect l="l" t="t" r="r" b="b"/>
              <a:pathLst>
                <a:path w="23959" h="25366" extrusionOk="0">
                  <a:moveTo>
                    <a:pt x="8706" y="1"/>
                  </a:moveTo>
                  <a:cubicBezTo>
                    <a:pt x="7601" y="1"/>
                    <a:pt x="6761" y="1515"/>
                    <a:pt x="5718" y="3150"/>
                  </a:cubicBezTo>
                  <a:cubicBezTo>
                    <a:pt x="5395" y="3897"/>
                    <a:pt x="4969" y="4134"/>
                    <a:pt x="4428" y="4134"/>
                  </a:cubicBezTo>
                  <a:cubicBezTo>
                    <a:pt x="4121" y="4134"/>
                    <a:pt x="3778" y="4058"/>
                    <a:pt x="3396" y="3956"/>
                  </a:cubicBezTo>
                  <a:cubicBezTo>
                    <a:pt x="64" y="4603"/>
                    <a:pt x="2196" y="9152"/>
                    <a:pt x="1217" y="11362"/>
                  </a:cubicBezTo>
                  <a:cubicBezTo>
                    <a:pt x="569" y="12563"/>
                    <a:pt x="1" y="13873"/>
                    <a:pt x="885" y="15105"/>
                  </a:cubicBezTo>
                  <a:cubicBezTo>
                    <a:pt x="2854" y="18529"/>
                    <a:pt x="9086" y="25366"/>
                    <a:pt x="13149" y="25366"/>
                  </a:cubicBezTo>
                  <a:cubicBezTo>
                    <a:pt x="13584" y="25366"/>
                    <a:pt x="13994" y="25287"/>
                    <a:pt x="14372" y="25118"/>
                  </a:cubicBezTo>
                  <a:cubicBezTo>
                    <a:pt x="16030" y="24375"/>
                    <a:pt x="18131" y="19875"/>
                    <a:pt x="19584" y="18785"/>
                  </a:cubicBezTo>
                  <a:cubicBezTo>
                    <a:pt x="21337" y="17443"/>
                    <a:pt x="21621" y="13352"/>
                    <a:pt x="23058" y="11678"/>
                  </a:cubicBezTo>
                  <a:cubicBezTo>
                    <a:pt x="23547" y="11126"/>
                    <a:pt x="23958" y="10462"/>
                    <a:pt x="23942" y="9736"/>
                  </a:cubicBezTo>
                  <a:cubicBezTo>
                    <a:pt x="23895" y="7730"/>
                    <a:pt x="21352" y="7446"/>
                    <a:pt x="20121" y="6372"/>
                  </a:cubicBezTo>
                  <a:cubicBezTo>
                    <a:pt x="19220" y="5330"/>
                    <a:pt x="20010" y="3577"/>
                    <a:pt x="19299" y="2408"/>
                  </a:cubicBezTo>
                  <a:cubicBezTo>
                    <a:pt x="18751" y="1693"/>
                    <a:pt x="18119" y="1449"/>
                    <a:pt x="17442" y="1449"/>
                  </a:cubicBezTo>
                  <a:cubicBezTo>
                    <a:pt x="15982" y="1449"/>
                    <a:pt x="14310" y="2583"/>
                    <a:pt x="12800" y="2583"/>
                  </a:cubicBezTo>
                  <a:cubicBezTo>
                    <a:pt x="12147" y="2583"/>
                    <a:pt x="11523" y="2370"/>
                    <a:pt x="10961" y="1761"/>
                  </a:cubicBezTo>
                  <a:cubicBezTo>
                    <a:pt x="10062" y="499"/>
                    <a:pt x="9340" y="1"/>
                    <a:pt x="8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5"/>
            <p:cNvSpPr/>
            <p:nvPr/>
          </p:nvSpPr>
          <p:spPr>
            <a:xfrm>
              <a:off x="4682704" y="2556383"/>
              <a:ext cx="225529" cy="465545"/>
            </a:xfrm>
            <a:custGeom>
              <a:avLst/>
              <a:gdLst/>
              <a:ahLst/>
              <a:cxnLst/>
              <a:rect l="l" t="t" r="r" b="b"/>
              <a:pathLst>
                <a:path w="5807" h="11987" extrusionOk="0">
                  <a:moveTo>
                    <a:pt x="145" y="1"/>
                  </a:moveTo>
                  <a:cubicBezTo>
                    <a:pt x="67" y="1"/>
                    <a:pt x="1" y="102"/>
                    <a:pt x="73" y="174"/>
                  </a:cubicBezTo>
                  <a:cubicBezTo>
                    <a:pt x="1479" y="1548"/>
                    <a:pt x="2663" y="3380"/>
                    <a:pt x="3611" y="5638"/>
                  </a:cubicBezTo>
                  <a:cubicBezTo>
                    <a:pt x="4464" y="7660"/>
                    <a:pt x="5048" y="9823"/>
                    <a:pt x="5616" y="11908"/>
                  </a:cubicBezTo>
                  <a:cubicBezTo>
                    <a:pt x="5616" y="11955"/>
                    <a:pt x="5664" y="11987"/>
                    <a:pt x="5711" y="11987"/>
                  </a:cubicBezTo>
                  <a:cubicBezTo>
                    <a:pt x="5711" y="11987"/>
                    <a:pt x="5727" y="11971"/>
                    <a:pt x="5727" y="11971"/>
                  </a:cubicBezTo>
                  <a:cubicBezTo>
                    <a:pt x="5774" y="11955"/>
                    <a:pt x="5806" y="11908"/>
                    <a:pt x="5806" y="11861"/>
                  </a:cubicBezTo>
                  <a:cubicBezTo>
                    <a:pt x="5237" y="9760"/>
                    <a:pt x="4637" y="7597"/>
                    <a:pt x="3785" y="5575"/>
                  </a:cubicBezTo>
                  <a:cubicBezTo>
                    <a:pt x="2837" y="3285"/>
                    <a:pt x="1637" y="1422"/>
                    <a:pt x="215" y="32"/>
                  </a:cubicBezTo>
                  <a:cubicBezTo>
                    <a:pt x="193" y="10"/>
                    <a:pt x="169" y="1"/>
                    <a:pt x="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5"/>
            <p:cNvSpPr/>
            <p:nvPr/>
          </p:nvSpPr>
          <p:spPr>
            <a:xfrm>
              <a:off x="4515738" y="2684005"/>
              <a:ext cx="285494" cy="95657"/>
            </a:xfrm>
            <a:custGeom>
              <a:avLst/>
              <a:gdLst/>
              <a:ahLst/>
              <a:cxnLst/>
              <a:rect l="l" t="t" r="r" b="b"/>
              <a:pathLst>
                <a:path w="7351" h="2463" extrusionOk="0">
                  <a:moveTo>
                    <a:pt x="137" y="1"/>
                  </a:moveTo>
                  <a:cubicBezTo>
                    <a:pt x="66" y="1"/>
                    <a:pt x="0" y="79"/>
                    <a:pt x="45" y="157"/>
                  </a:cubicBezTo>
                  <a:cubicBezTo>
                    <a:pt x="1009" y="1594"/>
                    <a:pt x="2635" y="2463"/>
                    <a:pt x="4372" y="2463"/>
                  </a:cubicBezTo>
                  <a:cubicBezTo>
                    <a:pt x="4815" y="2463"/>
                    <a:pt x="5257" y="2400"/>
                    <a:pt x="5699" y="2273"/>
                  </a:cubicBezTo>
                  <a:cubicBezTo>
                    <a:pt x="6646" y="1989"/>
                    <a:pt x="7215" y="1452"/>
                    <a:pt x="7341" y="710"/>
                  </a:cubicBezTo>
                  <a:cubicBezTo>
                    <a:pt x="7350" y="639"/>
                    <a:pt x="7294" y="598"/>
                    <a:pt x="7238" y="598"/>
                  </a:cubicBezTo>
                  <a:cubicBezTo>
                    <a:pt x="7194" y="598"/>
                    <a:pt x="7150" y="623"/>
                    <a:pt x="7136" y="678"/>
                  </a:cubicBezTo>
                  <a:cubicBezTo>
                    <a:pt x="7025" y="1358"/>
                    <a:pt x="6520" y="1816"/>
                    <a:pt x="5636" y="2084"/>
                  </a:cubicBezTo>
                  <a:cubicBezTo>
                    <a:pt x="5209" y="2199"/>
                    <a:pt x="4777" y="2254"/>
                    <a:pt x="4349" y="2254"/>
                  </a:cubicBezTo>
                  <a:cubicBezTo>
                    <a:pt x="2720" y="2254"/>
                    <a:pt x="1157" y="1448"/>
                    <a:pt x="219" y="47"/>
                  </a:cubicBezTo>
                  <a:cubicBezTo>
                    <a:pt x="196" y="14"/>
                    <a:pt x="166" y="1"/>
                    <a:pt x="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5"/>
            <p:cNvSpPr/>
            <p:nvPr/>
          </p:nvSpPr>
          <p:spPr>
            <a:xfrm>
              <a:off x="4836425" y="2558441"/>
              <a:ext cx="173604" cy="248832"/>
            </a:xfrm>
            <a:custGeom>
              <a:avLst/>
              <a:gdLst/>
              <a:ahLst/>
              <a:cxnLst/>
              <a:rect l="l" t="t" r="r" b="b"/>
              <a:pathLst>
                <a:path w="4470" h="6407" extrusionOk="0">
                  <a:moveTo>
                    <a:pt x="4169" y="1"/>
                  </a:moveTo>
                  <a:cubicBezTo>
                    <a:pt x="4106" y="1"/>
                    <a:pt x="4040" y="52"/>
                    <a:pt x="4059" y="137"/>
                  </a:cubicBezTo>
                  <a:cubicBezTo>
                    <a:pt x="4264" y="864"/>
                    <a:pt x="4091" y="1637"/>
                    <a:pt x="3885" y="2427"/>
                  </a:cubicBezTo>
                  <a:cubicBezTo>
                    <a:pt x="3664" y="3280"/>
                    <a:pt x="3411" y="4164"/>
                    <a:pt x="2875" y="4859"/>
                  </a:cubicBezTo>
                  <a:cubicBezTo>
                    <a:pt x="2221" y="5699"/>
                    <a:pt x="1216" y="6202"/>
                    <a:pt x="145" y="6202"/>
                  </a:cubicBezTo>
                  <a:cubicBezTo>
                    <a:pt x="128" y="6202"/>
                    <a:pt x="112" y="6202"/>
                    <a:pt x="95" y="6201"/>
                  </a:cubicBezTo>
                  <a:cubicBezTo>
                    <a:pt x="48" y="6201"/>
                    <a:pt x="0" y="6249"/>
                    <a:pt x="0" y="6296"/>
                  </a:cubicBezTo>
                  <a:cubicBezTo>
                    <a:pt x="0" y="6359"/>
                    <a:pt x="48" y="6391"/>
                    <a:pt x="95" y="6407"/>
                  </a:cubicBezTo>
                  <a:lnTo>
                    <a:pt x="142" y="6407"/>
                  </a:lnTo>
                  <a:cubicBezTo>
                    <a:pt x="1279" y="6391"/>
                    <a:pt x="2338" y="5870"/>
                    <a:pt x="3048" y="4985"/>
                  </a:cubicBezTo>
                  <a:cubicBezTo>
                    <a:pt x="3601" y="4243"/>
                    <a:pt x="3869" y="3343"/>
                    <a:pt x="4091" y="2474"/>
                  </a:cubicBezTo>
                  <a:cubicBezTo>
                    <a:pt x="4296" y="1685"/>
                    <a:pt x="4470" y="864"/>
                    <a:pt x="4264" y="74"/>
                  </a:cubicBezTo>
                  <a:cubicBezTo>
                    <a:pt x="4252" y="23"/>
                    <a:pt x="4211" y="1"/>
                    <a:pt x="41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5"/>
            <p:cNvSpPr/>
            <p:nvPr/>
          </p:nvSpPr>
          <p:spPr>
            <a:xfrm>
              <a:off x="4668955" y="2618291"/>
              <a:ext cx="104939" cy="55887"/>
            </a:xfrm>
            <a:custGeom>
              <a:avLst/>
              <a:gdLst/>
              <a:ahLst/>
              <a:cxnLst/>
              <a:rect l="l" t="t" r="r" b="b"/>
              <a:pathLst>
                <a:path w="2702" h="1439" extrusionOk="0">
                  <a:moveTo>
                    <a:pt x="102" y="1"/>
                  </a:moveTo>
                  <a:cubicBezTo>
                    <a:pt x="84" y="1"/>
                    <a:pt x="65" y="6"/>
                    <a:pt x="48" y="17"/>
                  </a:cubicBezTo>
                  <a:cubicBezTo>
                    <a:pt x="1" y="49"/>
                    <a:pt x="1" y="112"/>
                    <a:pt x="33" y="160"/>
                  </a:cubicBezTo>
                  <a:cubicBezTo>
                    <a:pt x="554" y="949"/>
                    <a:pt x="1422" y="1423"/>
                    <a:pt x="2370" y="1439"/>
                  </a:cubicBezTo>
                  <a:cubicBezTo>
                    <a:pt x="2449" y="1439"/>
                    <a:pt x="2528" y="1439"/>
                    <a:pt x="2607" y="1423"/>
                  </a:cubicBezTo>
                  <a:cubicBezTo>
                    <a:pt x="2654" y="1423"/>
                    <a:pt x="2701" y="1376"/>
                    <a:pt x="2701" y="1328"/>
                  </a:cubicBezTo>
                  <a:cubicBezTo>
                    <a:pt x="2686" y="1265"/>
                    <a:pt x="2638" y="1233"/>
                    <a:pt x="2591" y="1233"/>
                  </a:cubicBezTo>
                  <a:cubicBezTo>
                    <a:pt x="2518" y="1240"/>
                    <a:pt x="2445" y="1243"/>
                    <a:pt x="2372" y="1243"/>
                  </a:cubicBezTo>
                  <a:cubicBezTo>
                    <a:pt x="1522" y="1243"/>
                    <a:pt x="729" y="820"/>
                    <a:pt x="190" y="49"/>
                  </a:cubicBezTo>
                  <a:cubicBezTo>
                    <a:pt x="170" y="18"/>
                    <a:pt x="136"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5"/>
            <p:cNvSpPr/>
            <p:nvPr/>
          </p:nvSpPr>
          <p:spPr>
            <a:xfrm>
              <a:off x="4811258" y="2611572"/>
              <a:ext cx="41129" cy="141135"/>
            </a:xfrm>
            <a:custGeom>
              <a:avLst/>
              <a:gdLst/>
              <a:ahLst/>
              <a:cxnLst/>
              <a:rect l="l" t="t" r="r" b="b"/>
              <a:pathLst>
                <a:path w="1059" h="3634" extrusionOk="0">
                  <a:moveTo>
                    <a:pt x="806" y="1"/>
                  </a:moveTo>
                  <a:cubicBezTo>
                    <a:pt x="759" y="17"/>
                    <a:pt x="727" y="64"/>
                    <a:pt x="727" y="127"/>
                  </a:cubicBezTo>
                  <a:cubicBezTo>
                    <a:pt x="869" y="901"/>
                    <a:pt x="838" y="1691"/>
                    <a:pt x="664" y="2464"/>
                  </a:cubicBezTo>
                  <a:cubicBezTo>
                    <a:pt x="538" y="2970"/>
                    <a:pt x="364" y="3286"/>
                    <a:pt x="96" y="3444"/>
                  </a:cubicBezTo>
                  <a:cubicBezTo>
                    <a:pt x="1" y="3507"/>
                    <a:pt x="32" y="3633"/>
                    <a:pt x="143" y="3633"/>
                  </a:cubicBezTo>
                  <a:cubicBezTo>
                    <a:pt x="159" y="3633"/>
                    <a:pt x="175" y="3617"/>
                    <a:pt x="190" y="3617"/>
                  </a:cubicBezTo>
                  <a:cubicBezTo>
                    <a:pt x="601" y="3365"/>
                    <a:pt x="775" y="2859"/>
                    <a:pt x="854" y="2512"/>
                  </a:cubicBezTo>
                  <a:cubicBezTo>
                    <a:pt x="1043" y="1706"/>
                    <a:pt x="1059" y="885"/>
                    <a:pt x="933" y="80"/>
                  </a:cubicBezTo>
                  <a:cubicBezTo>
                    <a:pt x="917" y="32"/>
                    <a:pt x="869" y="1"/>
                    <a:pt x="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5"/>
            <p:cNvSpPr/>
            <p:nvPr/>
          </p:nvSpPr>
          <p:spPr>
            <a:xfrm>
              <a:off x="4572714" y="2830504"/>
              <a:ext cx="317730" cy="142378"/>
            </a:xfrm>
            <a:custGeom>
              <a:avLst/>
              <a:gdLst/>
              <a:ahLst/>
              <a:cxnLst/>
              <a:rect l="l" t="t" r="r" b="b"/>
              <a:pathLst>
                <a:path w="8181" h="3666" extrusionOk="0">
                  <a:moveTo>
                    <a:pt x="133" y="1"/>
                  </a:moveTo>
                  <a:cubicBezTo>
                    <a:pt x="68" y="1"/>
                    <a:pt x="1" y="63"/>
                    <a:pt x="31" y="144"/>
                  </a:cubicBezTo>
                  <a:cubicBezTo>
                    <a:pt x="647" y="1502"/>
                    <a:pt x="1974" y="2671"/>
                    <a:pt x="3616" y="3271"/>
                  </a:cubicBezTo>
                  <a:cubicBezTo>
                    <a:pt x="4327" y="3523"/>
                    <a:pt x="5069" y="3650"/>
                    <a:pt x="5827" y="3666"/>
                  </a:cubicBezTo>
                  <a:cubicBezTo>
                    <a:pt x="6617" y="3666"/>
                    <a:pt x="7406" y="3492"/>
                    <a:pt x="8117" y="3144"/>
                  </a:cubicBezTo>
                  <a:cubicBezTo>
                    <a:pt x="8164" y="3113"/>
                    <a:pt x="8180" y="3050"/>
                    <a:pt x="8164" y="3002"/>
                  </a:cubicBezTo>
                  <a:cubicBezTo>
                    <a:pt x="8144" y="2972"/>
                    <a:pt x="8110" y="2954"/>
                    <a:pt x="8076" y="2954"/>
                  </a:cubicBezTo>
                  <a:cubicBezTo>
                    <a:pt x="8058" y="2954"/>
                    <a:pt x="8039" y="2960"/>
                    <a:pt x="8022" y="2971"/>
                  </a:cubicBezTo>
                  <a:cubicBezTo>
                    <a:pt x="7373" y="3299"/>
                    <a:pt x="6621" y="3466"/>
                    <a:pt x="5825" y="3466"/>
                  </a:cubicBezTo>
                  <a:cubicBezTo>
                    <a:pt x="5129" y="3466"/>
                    <a:pt x="4401" y="3339"/>
                    <a:pt x="3679" y="3081"/>
                  </a:cubicBezTo>
                  <a:cubicBezTo>
                    <a:pt x="2100" y="2513"/>
                    <a:pt x="805" y="1376"/>
                    <a:pt x="221" y="65"/>
                  </a:cubicBezTo>
                  <a:cubicBezTo>
                    <a:pt x="204" y="20"/>
                    <a:pt x="169" y="1"/>
                    <a:pt x="1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5"/>
            <p:cNvSpPr/>
            <p:nvPr/>
          </p:nvSpPr>
          <p:spPr>
            <a:xfrm>
              <a:off x="4863923" y="2699890"/>
              <a:ext cx="194576" cy="189566"/>
            </a:xfrm>
            <a:custGeom>
              <a:avLst/>
              <a:gdLst/>
              <a:ahLst/>
              <a:cxnLst/>
              <a:rect l="l" t="t" r="r" b="b"/>
              <a:pathLst>
                <a:path w="5010" h="4881" extrusionOk="0">
                  <a:moveTo>
                    <a:pt x="4914" y="1"/>
                  </a:moveTo>
                  <a:cubicBezTo>
                    <a:pt x="4851" y="1"/>
                    <a:pt x="4804" y="48"/>
                    <a:pt x="4804" y="96"/>
                  </a:cubicBezTo>
                  <a:cubicBezTo>
                    <a:pt x="4804" y="743"/>
                    <a:pt x="4725" y="1375"/>
                    <a:pt x="4567" y="2007"/>
                  </a:cubicBezTo>
                  <a:cubicBezTo>
                    <a:pt x="4267" y="2938"/>
                    <a:pt x="3619" y="3728"/>
                    <a:pt x="2751" y="4202"/>
                  </a:cubicBezTo>
                  <a:cubicBezTo>
                    <a:pt x="2141" y="4522"/>
                    <a:pt x="1598" y="4680"/>
                    <a:pt x="1053" y="4680"/>
                  </a:cubicBezTo>
                  <a:cubicBezTo>
                    <a:pt x="765" y="4680"/>
                    <a:pt x="477" y="4636"/>
                    <a:pt x="177" y="4549"/>
                  </a:cubicBezTo>
                  <a:cubicBezTo>
                    <a:pt x="164" y="4544"/>
                    <a:pt x="151" y="4542"/>
                    <a:pt x="140" y="4542"/>
                  </a:cubicBezTo>
                  <a:cubicBezTo>
                    <a:pt x="39" y="4542"/>
                    <a:pt x="0" y="4710"/>
                    <a:pt x="113" y="4739"/>
                  </a:cubicBezTo>
                  <a:cubicBezTo>
                    <a:pt x="429" y="4833"/>
                    <a:pt x="745" y="4881"/>
                    <a:pt x="1061" y="4881"/>
                  </a:cubicBezTo>
                  <a:cubicBezTo>
                    <a:pt x="1693" y="4865"/>
                    <a:pt x="2309" y="4691"/>
                    <a:pt x="2846" y="4375"/>
                  </a:cubicBezTo>
                  <a:cubicBezTo>
                    <a:pt x="3762" y="3886"/>
                    <a:pt x="4441" y="3049"/>
                    <a:pt x="4741" y="2070"/>
                  </a:cubicBezTo>
                  <a:cubicBezTo>
                    <a:pt x="4914" y="1422"/>
                    <a:pt x="4993" y="759"/>
                    <a:pt x="4993" y="112"/>
                  </a:cubicBezTo>
                  <a:cubicBezTo>
                    <a:pt x="5009" y="48"/>
                    <a:pt x="4962" y="1"/>
                    <a:pt x="49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5"/>
            <p:cNvSpPr/>
            <p:nvPr/>
          </p:nvSpPr>
          <p:spPr>
            <a:xfrm>
              <a:off x="4757506" y="2822425"/>
              <a:ext cx="93676" cy="31458"/>
            </a:xfrm>
            <a:custGeom>
              <a:avLst/>
              <a:gdLst/>
              <a:ahLst/>
              <a:cxnLst/>
              <a:rect l="l" t="t" r="r" b="b"/>
              <a:pathLst>
                <a:path w="2412" h="810" extrusionOk="0">
                  <a:moveTo>
                    <a:pt x="142" y="0"/>
                  </a:moveTo>
                  <a:cubicBezTo>
                    <a:pt x="70" y="0"/>
                    <a:pt x="0" y="81"/>
                    <a:pt x="58" y="162"/>
                  </a:cubicBezTo>
                  <a:cubicBezTo>
                    <a:pt x="342" y="541"/>
                    <a:pt x="785" y="778"/>
                    <a:pt x="1258" y="810"/>
                  </a:cubicBezTo>
                  <a:lnTo>
                    <a:pt x="1401" y="810"/>
                  </a:lnTo>
                  <a:cubicBezTo>
                    <a:pt x="1764" y="810"/>
                    <a:pt x="2127" y="652"/>
                    <a:pt x="2364" y="383"/>
                  </a:cubicBezTo>
                  <a:cubicBezTo>
                    <a:pt x="2411" y="336"/>
                    <a:pt x="2411" y="273"/>
                    <a:pt x="2364" y="241"/>
                  </a:cubicBezTo>
                  <a:cubicBezTo>
                    <a:pt x="2348" y="218"/>
                    <a:pt x="2324" y="206"/>
                    <a:pt x="2301" y="206"/>
                  </a:cubicBezTo>
                  <a:cubicBezTo>
                    <a:pt x="2277" y="206"/>
                    <a:pt x="2253" y="218"/>
                    <a:pt x="2238" y="241"/>
                  </a:cubicBezTo>
                  <a:cubicBezTo>
                    <a:pt x="2017" y="476"/>
                    <a:pt x="1725" y="614"/>
                    <a:pt x="1412" y="614"/>
                  </a:cubicBezTo>
                  <a:cubicBezTo>
                    <a:pt x="1367" y="614"/>
                    <a:pt x="1321" y="611"/>
                    <a:pt x="1274" y="605"/>
                  </a:cubicBezTo>
                  <a:cubicBezTo>
                    <a:pt x="864" y="573"/>
                    <a:pt x="469" y="368"/>
                    <a:pt x="216" y="36"/>
                  </a:cubicBezTo>
                  <a:cubicBezTo>
                    <a:pt x="195" y="11"/>
                    <a:pt x="169" y="0"/>
                    <a:pt x="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5"/>
            <p:cNvSpPr/>
            <p:nvPr/>
          </p:nvSpPr>
          <p:spPr>
            <a:xfrm>
              <a:off x="5070736" y="2654411"/>
              <a:ext cx="385190" cy="433465"/>
            </a:xfrm>
            <a:custGeom>
              <a:avLst/>
              <a:gdLst/>
              <a:ahLst/>
              <a:cxnLst/>
              <a:rect l="l" t="t" r="r" b="b"/>
              <a:pathLst>
                <a:path w="9918" h="11161" extrusionOk="0">
                  <a:moveTo>
                    <a:pt x="6525" y="1"/>
                  </a:moveTo>
                  <a:cubicBezTo>
                    <a:pt x="6446" y="1"/>
                    <a:pt x="6365" y="16"/>
                    <a:pt x="6285" y="51"/>
                  </a:cubicBezTo>
                  <a:cubicBezTo>
                    <a:pt x="6096" y="161"/>
                    <a:pt x="5954" y="303"/>
                    <a:pt x="5843" y="477"/>
                  </a:cubicBezTo>
                  <a:cubicBezTo>
                    <a:pt x="5496" y="967"/>
                    <a:pt x="5227" y="1504"/>
                    <a:pt x="5038" y="2072"/>
                  </a:cubicBezTo>
                  <a:cubicBezTo>
                    <a:pt x="4927" y="2356"/>
                    <a:pt x="4833" y="2672"/>
                    <a:pt x="4596" y="2846"/>
                  </a:cubicBezTo>
                  <a:cubicBezTo>
                    <a:pt x="4430" y="2970"/>
                    <a:pt x="4238" y="3004"/>
                    <a:pt x="4034" y="3004"/>
                  </a:cubicBezTo>
                  <a:cubicBezTo>
                    <a:pt x="3790" y="3004"/>
                    <a:pt x="3530" y="2956"/>
                    <a:pt x="3281" y="2956"/>
                  </a:cubicBezTo>
                  <a:cubicBezTo>
                    <a:pt x="3261" y="2956"/>
                    <a:pt x="3241" y="2956"/>
                    <a:pt x="3222" y="2957"/>
                  </a:cubicBezTo>
                  <a:cubicBezTo>
                    <a:pt x="2495" y="3004"/>
                    <a:pt x="1895" y="3525"/>
                    <a:pt x="1753" y="4236"/>
                  </a:cubicBezTo>
                  <a:cubicBezTo>
                    <a:pt x="1658" y="4757"/>
                    <a:pt x="1769" y="5420"/>
                    <a:pt x="1327" y="5689"/>
                  </a:cubicBezTo>
                  <a:cubicBezTo>
                    <a:pt x="1169" y="5768"/>
                    <a:pt x="1011" y="5831"/>
                    <a:pt x="837" y="5862"/>
                  </a:cubicBezTo>
                  <a:cubicBezTo>
                    <a:pt x="237" y="6099"/>
                    <a:pt x="0" y="6889"/>
                    <a:pt x="158" y="7521"/>
                  </a:cubicBezTo>
                  <a:cubicBezTo>
                    <a:pt x="616" y="9289"/>
                    <a:pt x="2701" y="10805"/>
                    <a:pt x="4422" y="11090"/>
                  </a:cubicBezTo>
                  <a:cubicBezTo>
                    <a:pt x="4705" y="11137"/>
                    <a:pt x="4989" y="11161"/>
                    <a:pt x="5272" y="11161"/>
                  </a:cubicBezTo>
                  <a:cubicBezTo>
                    <a:pt x="6301" y="11161"/>
                    <a:pt x="7313" y="10851"/>
                    <a:pt x="8181" y="10268"/>
                  </a:cubicBezTo>
                  <a:cubicBezTo>
                    <a:pt x="8686" y="9921"/>
                    <a:pt x="9160" y="9384"/>
                    <a:pt x="9065" y="8768"/>
                  </a:cubicBezTo>
                  <a:cubicBezTo>
                    <a:pt x="9018" y="8515"/>
                    <a:pt x="8875" y="8294"/>
                    <a:pt x="8812" y="8042"/>
                  </a:cubicBezTo>
                  <a:cubicBezTo>
                    <a:pt x="8496" y="6873"/>
                    <a:pt x="9918" y="5673"/>
                    <a:pt x="9444" y="4552"/>
                  </a:cubicBezTo>
                  <a:cubicBezTo>
                    <a:pt x="9128" y="3809"/>
                    <a:pt x="8149" y="3572"/>
                    <a:pt x="7754" y="2878"/>
                  </a:cubicBezTo>
                  <a:cubicBezTo>
                    <a:pt x="7454" y="2341"/>
                    <a:pt x="7580" y="1677"/>
                    <a:pt x="7501" y="1077"/>
                  </a:cubicBezTo>
                  <a:cubicBezTo>
                    <a:pt x="7420" y="551"/>
                    <a:pt x="6993" y="1"/>
                    <a:pt x="65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5"/>
            <p:cNvSpPr/>
            <p:nvPr/>
          </p:nvSpPr>
          <p:spPr>
            <a:xfrm>
              <a:off x="5156569" y="3025550"/>
              <a:ext cx="437388" cy="476653"/>
            </a:xfrm>
            <a:custGeom>
              <a:avLst/>
              <a:gdLst/>
              <a:ahLst/>
              <a:cxnLst/>
              <a:rect l="l" t="t" r="r" b="b"/>
              <a:pathLst>
                <a:path w="11262" h="12273" extrusionOk="0">
                  <a:moveTo>
                    <a:pt x="6022" y="1"/>
                  </a:moveTo>
                  <a:cubicBezTo>
                    <a:pt x="5121" y="1"/>
                    <a:pt x="4230" y="177"/>
                    <a:pt x="3475" y="523"/>
                  </a:cubicBezTo>
                  <a:cubicBezTo>
                    <a:pt x="2022" y="1186"/>
                    <a:pt x="917" y="2434"/>
                    <a:pt x="412" y="3950"/>
                  </a:cubicBezTo>
                  <a:cubicBezTo>
                    <a:pt x="1" y="5197"/>
                    <a:pt x="33" y="6540"/>
                    <a:pt x="238" y="7835"/>
                  </a:cubicBezTo>
                  <a:cubicBezTo>
                    <a:pt x="506" y="9509"/>
                    <a:pt x="1217" y="11325"/>
                    <a:pt x="2780" y="11988"/>
                  </a:cubicBezTo>
                  <a:cubicBezTo>
                    <a:pt x="3294" y="12204"/>
                    <a:pt x="3847" y="12273"/>
                    <a:pt x="4406" y="12273"/>
                  </a:cubicBezTo>
                  <a:cubicBezTo>
                    <a:pt x="4707" y="12273"/>
                    <a:pt x="5009" y="12253"/>
                    <a:pt x="5307" y="12225"/>
                  </a:cubicBezTo>
                  <a:cubicBezTo>
                    <a:pt x="6492" y="12115"/>
                    <a:pt x="7708" y="11878"/>
                    <a:pt x="8624" y="11151"/>
                  </a:cubicBezTo>
                  <a:cubicBezTo>
                    <a:pt x="9950" y="10109"/>
                    <a:pt x="10408" y="8340"/>
                    <a:pt x="10771" y="6698"/>
                  </a:cubicBezTo>
                  <a:cubicBezTo>
                    <a:pt x="11008" y="5608"/>
                    <a:pt x="11261" y="4471"/>
                    <a:pt x="11024" y="3366"/>
                  </a:cubicBezTo>
                  <a:cubicBezTo>
                    <a:pt x="10552" y="1082"/>
                    <a:pt x="8253" y="1"/>
                    <a:pt x="6022" y="1"/>
                  </a:cubicBezTo>
                  <a:close/>
                </a:path>
              </a:pathLst>
            </a:custGeom>
            <a:solidFill>
              <a:srgbClr val="886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5"/>
            <p:cNvSpPr/>
            <p:nvPr/>
          </p:nvSpPr>
          <p:spPr>
            <a:xfrm>
              <a:off x="5202592" y="2852797"/>
              <a:ext cx="222694" cy="173293"/>
            </a:xfrm>
            <a:custGeom>
              <a:avLst/>
              <a:gdLst/>
              <a:ahLst/>
              <a:cxnLst/>
              <a:rect l="l" t="t" r="r" b="b"/>
              <a:pathLst>
                <a:path w="5734" h="4462" extrusionOk="0">
                  <a:moveTo>
                    <a:pt x="2079" y="0"/>
                  </a:moveTo>
                  <a:cubicBezTo>
                    <a:pt x="1457" y="0"/>
                    <a:pt x="914" y="225"/>
                    <a:pt x="601" y="675"/>
                  </a:cubicBezTo>
                  <a:cubicBezTo>
                    <a:pt x="0" y="1560"/>
                    <a:pt x="522" y="2965"/>
                    <a:pt x="1753" y="3834"/>
                  </a:cubicBezTo>
                  <a:cubicBezTo>
                    <a:pt x="2366" y="4252"/>
                    <a:pt x="3039" y="4462"/>
                    <a:pt x="3639" y="4462"/>
                  </a:cubicBezTo>
                  <a:cubicBezTo>
                    <a:pt x="4261" y="4462"/>
                    <a:pt x="4804" y="4237"/>
                    <a:pt x="5117" y="3786"/>
                  </a:cubicBezTo>
                  <a:cubicBezTo>
                    <a:pt x="5733" y="2902"/>
                    <a:pt x="5212" y="1481"/>
                    <a:pt x="3964" y="628"/>
                  </a:cubicBezTo>
                  <a:cubicBezTo>
                    <a:pt x="3352" y="209"/>
                    <a:pt x="2679" y="0"/>
                    <a:pt x="20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5"/>
            <p:cNvSpPr/>
            <p:nvPr/>
          </p:nvSpPr>
          <p:spPr>
            <a:xfrm>
              <a:off x="5315456" y="2950436"/>
              <a:ext cx="177293" cy="209218"/>
            </a:xfrm>
            <a:custGeom>
              <a:avLst/>
              <a:gdLst/>
              <a:ahLst/>
              <a:cxnLst/>
              <a:rect l="l" t="t" r="r" b="b"/>
              <a:pathLst>
                <a:path w="4565" h="5387" extrusionOk="0">
                  <a:moveTo>
                    <a:pt x="2642" y="1"/>
                  </a:moveTo>
                  <a:cubicBezTo>
                    <a:pt x="1722" y="1"/>
                    <a:pt x="770" y="885"/>
                    <a:pt x="411" y="2157"/>
                  </a:cubicBezTo>
                  <a:cubicBezTo>
                    <a:pt x="0" y="3626"/>
                    <a:pt x="506" y="5031"/>
                    <a:pt x="1532" y="5331"/>
                  </a:cubicBezTo>
                  <a:cubicBezTo>
                    <a:pt x="1660" y="5369"/>
                    <a:pt x="1791" y="5387"/>
                    <a:pt x="1922" y="5387"/>
                  </a:cubicBezTo>
                  <a:cubicBezTo>
                    <a:pt x="2842" y="5387"/>
                    <a:pt x="3794" y="4502"/>
                    <a:pt x="4154" y="3231"/>
                  </a:cubicBezTo>
                  <a:cubicBezTo>
                    <a:pt x="4564" y="1778"/>
                    <a:pt x="4059" y="357"/>
                    <a:pt x="3032" y="56"/>
                  </a:cubicBezTo>
                  <a:cubicBezTo>
                    <a:pt x="2904" y="19"/>
                    <a:pt x="2774" y="1"/>
                    <a:pt x="26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5"/>
            <p:cNvSpPr/>
            <p:nvPr/>
          </p:nvSpPr>
          <p:spPr>
            <a:xfrm>
              <a:off x="5322175" y="2947679"/>
              <a:ext cx="109832" cy="120901"/>
            </a:xfrm>
            <a:custGeom>
              <a:avLst/>
              <a:gdLst/>
              <a:ahLst/>
              <a:cxnLst/>
              <a:rect l="l" t="t" r="r" b="b"/>
              <a:pathLst>
                <a:path w="2828" h="3113" extrusionOk="0">
                  <a:moveTo>
                    <a:pt x="2714" y="1"/>
                  </a:moveTo>
                  <a:cubicBezTo>
                    <a:pt x="2493" y="1"/>
                    <a:pt x="497" y="72"/>
                    <a:pt x="17" y="3002"/>
                  </a:cubicBezTo>
                  <a:cubicBezTo>
                    <a:pt x="1" y="3049"/>
                    <a:pt x="48" y="3096"/>
                    <a:pt x="96" y="3112"/>
                  </a:cubicBezTo>
                  <a:cubicBezTo>
                    <a:pt x="143" y="3112"/>
                    <a:pt x="206" y="3081"/>
                    <a:pt x="206" y="3033"/>
                  </a:cubicBezTo>
                  <a:cubicBezTo>
                    <a:pt x="665" y="235"/>
                    <a:pt x="2515" y="191"/>
                    <a:pt x="2704" y="191"/>
                  </a:cubicBezTo>
                  <a:cubicBezTo>
                    <a:pt x="2710" y="191"/>
                    <a:pt x="2715" y="191"/>
                    <a:pt x="2717" y="191"/>
                  </a:cubicBezTo>
                  <a:cubicBezTo>
                    <a:pt x="2726" y="193"/>
                    <a:pt x="2734" y="194"/>
                    <a:pt x="2741" y="194"/>
                  </a:cubicBezTo>
                  <a:cubicBezTo>
                    <a:pt x="2792" y="194"/>
                    <a:pt x="2828" y="151"/>
                    <a:pt x="2828" y="96"/>
                  </a:cubicBezTo>
                  <a:cubicBezTo>
                    <a:pt x="2828" y="49"/>
                    <a:pt x="2780" y="1"/>
                    <a:pt x="2733" y="1"/>
                  </a:cubicBezTo>
                  <a:cubicBezTo>
                    <a:pt x="2732" y="1"/>
                    <a:pt x="2725" y="1"/>
                    <a:pt x="2714" y="1"/>
                  </a:cubicBezTo>
                  <a:close/>
                </a:path>
              </a:pathLst>
            </a:custGeom>
            <a:solidFill>
              <a:srgbClr val="7B0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5"/>
            <p:cNvSpPr/>
            <p:nvPr/>
          </p:nvSpPr>
          <p:spPr>
            <a:xfrm>
              <a:off x="5206864" y="2929930"/>
              <a:ext cx="562561" cy="628468"/>
            </a:xfrm>
            <a:custGeom>
              <a:avLst/>
              <a:gdLst/>
              <a:ahLst/>
              <a:cxnLst/>
              <a:rect l="l" t="t" r="r" b="b"/>
              <a:pathLst>
                <a:path w="14485" h="16182" extrusionOk="0">
                  <a:moveTo>
                    <a:pt x="9922" y="0"/>
                  </a:moveTo>
                  <a:cubicBezTo>
                    <a:pt x="9027" y="0"/>
                    <a:pt x="7960" y="473"/>
                    <a:pt x="6760" y="1579"/>
                  </a:cubicBezTo>
                  <a:cubicBezTo>
                    <a:pt x="4707" y="4043"/>
                    <a:pt x="4549" y="8528"/>
                    <a:pt x="2212" y="10534"/>
                  </a:cubicBezTo>
                  <a:cubicBezTo>
                    <a:pt x="1375" y="11260"/>
                    <a:pt x="206" y="11765"/>
                    <a:pt x="1" y="13013"/>
                  </a:cubicBezTo>
                  <a:cubicBezTo>
                    <a:pt x="160" y="15330"/>
                    <a:pt x="1539" y="16182"/>
                    <a:pt x="3166" y="16182"/>
                  </a:cubicBezTo>
                  <a:cubicBezTo>
                    <a:pt x="4765" y="16182"/>
                    <a:pt x="6604" y="15357"/>
                    <a:pt x="7755" y="14292"/>
                  </a:cubicBezTo>
                  <a:cubicBezTo>
                    <a:pt x="14485" y="9750"/>
                    <a:pt x="13982" y="0"/>
                    <a:pt x="99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5"/>
            <p:cNvSpPr/>
            <p:nvPr/>
          </p:nvSpPr>
          <p:spPr>
            <a:xfrm>
              <a:off x="5506190" y="2921463"/>
              <a:ext cx="201838" cy="152631"/>
            </a:xfrm>
            <a:custGeom>
              <a:avLst/>
              <a:gdLst/>
              <a:ahLst/>
              <a:cxnLst/>
              <a:rect l="l" t="t" r="r" b="b"/>
              <a:pathLst>
                <a:path w="5197" h="3930" extrusionOk="0">
                  <a:moveTo>
                    <a:pt x="21" y="691"/>
                  </a:moveTo>
                  <a:cubicBezTo>
                    <a:pt x="15" y="692"/>
                    <a:pt x="8" y="692"/>
                    <a:pt x="1" y="692"/>
                  </a:cubicBezTo>
                  <a:lnTo>
                    <a:pt x="1" y="708"/>
                  </a:lnTo>
                  <a:cubicBezTo>
                    <a:pt x="8" y="702"/>
                    <a:pt x="15" y="697"/>
                    <a:pt x="21" y="691"/>
                  </a:cubicBezTo>
                  <a:close/>
                  <a:moveTo>
                    <a:pt x="2077" y="1"/>
                  </a:moveTo>
                  <a:cubicBezTo>
                    <a:pt x="1338" y="1"/>
                    <a:pt x="580" y="259"/>
                    <a:pt x="21" y="691"/>
                  </a:cubicBezTo>
                  <a:lnTo>
                    <a:pt x="21" y="691"/>
                  </a:lnTo>
                  <a:cubicBezTo>
                    <a:pt x="65" y="691"/>
                    <a:pt x="108" y="690"/>
                    <a:pt x="151" y="690"/>
                  </a:cubicBezTo>
                  <a:cubicBezTo>
                    <a:pt x="810" y="690"/>
                    <a:pt x="1453" y="788"/>
                    <a:pt x="2070" y="1008"/>
                  </a:cubicBezTo>
                  <a:cubicBezTo>
                    <a:pt x="1217" y="1276"/>
                    <a:pt x="522" y="1876"/>
                    <a:pt x="159" y="2682"/>
                  </a:cubicBezTo>
                  <a:cubicBezTo>
                    <a:pt x="901" y="2287"/>
                    <a:pt x="1659" y="1924"/>
                    <a:pt x="2449" y="1592"/>
                  </a:cubicBezTo>
                  <a:lnTo>
                    <a:pt x="2449" y="1592"/>
                  </a:lnTo>
                  <a:cubicBezTo>
                    <a:pt x="2133" y="2255"/>
                    <a:pt x="2038" y="2998"/>
                    <a:pt x="2164" y="3708"/>
                  </a:cubicBezTo>
                  <a:lnTo>
                    <a:pt x="3064" y="1734"/>
                  </a:lnTo>
                  <a:cubicBezTo>
                    <a:pt x="3538" y="2050"/>
                    <a:pt x="3791" y="2619"/>
                    <a:pt x="4012" y="3140"/>
                  </a:cubicBezTo>
                  <a:cubicBezTo>
                    <a:pt x="4123" y="3392"/>
                    <a:pt x="4233" y="3661"/>
                    <a:pt x="4344" y="3929"/>
                  </a:cubicBezTo>
                  <a:cubicBezTo>
                    <a:pt x="4470" y="3266"/>
                    <a:pt x="4423" y="2571"/>
                    <a:pt x="4202" y="1940"/>
                  </a:cubicBezTo>
                  <a:lnTo>
                    <a:pt x="4202" y="1940"/>
                  </a:lnTo>
                  <a:cubicBezTo>
                    <a:pt x="4565" y="2350"/>
                    <a:pt x="4896" y="2777"/>
                    <a:pt x="5196" y="3234"/>
                  </a:cubicBezTo>
                  <a:cubicBezTo>
                    <a:pt x="5102" y="3077"/>
                    <a:pt x="5133" y="2587"/>
                    <a:pt x="5070" y="2382"/>
                  </a:cubicBezTo>
                  <a:cubicBezTo>
                    <a:pt x="4975" y="2082"/>
                    <a:pt x="4833" y="1782"/>
                    <a:pt x="4660" y="1513"/>
                  </a:cubicBezTo>
                  <a:cubicBezTo>
                    <a:pt x="4328" y="1008"/>
                    <a:pt x="3886" y="597"/>
                    <a:pt x="3365" y="313"/>
                  </a:cubicBezTo>
                  <a:cubicBezTo>
                    <a:pt x="2977" y="98"/>
                    <a:pt x="2531" y="1"/>
                    <a:pt x="2077" y="1"/>
                  </a:cubicBezTo>
                  <a:close/>
                </a:path>
              </a:pathLst>
            </a:custGeom>
            <a:solidFill>
              <a:srgbClr val="C0A7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5"/>
            <p:cNvSpPr/>
            <p:nvPr/>
          </p:nvSpPr>
          <p:spPr>
            <a:xfrm>
              <a:off x="5615365" y="2841611"/>
              <a:ext cx="47265" cy="115347"/>
            </a:xfrm>
            <a:custGeom>
              <a:avLst/>
              <a:gdLst/>
              <a:ahLst/>
              <a:cxnLst/>
              <a:rect l="l" t="t" r="r" b="b"/>
              <a:pathLst>
                <a:path w="1217" h="2970" extrusionOk="0">
                  <a:moveTo>
                    <a:pt x="569" y="0"/>
                  </a:moveTo>
                  <a:cubicBezTo>
                    <a:pt x="364" y="0"/>
                    <a:pt x="222" y="221"/>
                    <a:pt x="301" y="426"/>
                  </a:cubicBezTo>
                  <a:cubicBezTo>
                    <a:pt x="569" y="1106"/>
                    <a:pt x="459" y="1879"/>
                    <a:pt x="1" y="2448"/>
                  </a:cubicBezTo>
                  <a:cubicBezTo>
                    <a:pt x="111" y="2637"/>
                    <a:pt x="459" y="2843"/>
                    <a:pt x="664" y="2953"/>
                  </a:cubicBezTo>
                  <a:lnTo>
                    <a:pt x="664" y="2969"/>
                  </a:lnTo>
                  <a:cubicBezTo>
                    <a:pt x="917" y="2053"/>
                    <a:pt x="1217" y="1121"/>
                    <a:pt x="980" y="221"/>
                  </a:cubicBezTo>
                  <a:cubicBezTo>
                    <a:pt x="948" y="95"/>
                    <a:pt x="822" y="0"/>
                    <a:pt x="680" y="0"/>
                  </a:cubicBezTo>
                  <a:close/>
                </a:path>
              </a:pathLst>
            </a:custGeom>
            <a:solidFill>
              <a:srgbClr val="C0A7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5"/>
            <p:cNvSpPr/>
            <p:nvPr/>
          </p:nvSpPr>
          <p:spPr>
            <a:xfrm>
              <a:off x="5457138" y="3031142"/>
              <a:ext cx="79267" cy="77403"/>
            </a:xfrm>
            <a:custGeom>
              <a:avLst/>
              <a:gdLst/>
              <a:ahLst/>
              <a:cxnLst/>
              <a:rect l="l" t="t" r="r" b="b"/>
              <a:pathLst>
                <a:path w="2041" h="1993" extrusionOk="0">
                  <a:moveTo>
                    <a:pt x="750" y="1"/>
                  </a:moveTo>
                  <a:cubicBezTo>
                    <a:pt x="720" y="1"/>
                    <a:pt x="691" y="6"/>
                    <a:pt x="664" y="16"/>
                  </a:cubicBezTo>
                  <a:cubicBezTo>
                    <a:pt x="0" y="268"/>
                    <a:pt x="616" y="1453"/>
                    <a:pt x="806" y="1642"/>
                  </a:cubicBezTo>
                  <a:lnTo>
                    <a:pt x="790" y="1642"/>
                  </a:lnTo>
                  <a:cubicBezTo>
                    <a:pt x="933" y="1853"/>
                    <a:pt x="1239" y="1993"/>
                    <a:pt x="1505" y="1993"/>
                  </a:cubicBezTo>
                  <a:cubicBezTo>
                    <a:pt x="1796" y="1993"/>
                    <a:pt x="2040" y="1826"/>
                    <a:pt x="1974" y="1405"/>
                  </a:cubicBezTo>
                  <a:cubicBezTo>
                    <a:pt x="1915" y="1021"/>
                    <a:pt x="1192" y="1"/>
                    <a:pt x="7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5"/>
            <p:cNvSpPr/>
            <p:nvPr/>
          </p:nvSpPr>
          <p:spPr>
            <a:xfrm>
              <a:off x="5047395" y="2951252"/>
              <a:ext cx="173642" cy="210655"/>
            </a:xfrm>
            <a:custGeom>
              <a:avLst/>
              <a:gdLst/>
              <a:ahLst/>
              <a:cxnLst/>
              <a:rect l="l" t="t" r="r" b="b"/>
              <a:pathLst>
                <a:path w="4471" h="5424" extrusionOk="0">
                  <a:moveTo>
                    <a:pt x="2528" y="1"/>
                  </a:moveTo>
                  <a:cubicBezTo>
                    <a:pt x="1571" y="1"/>
                    <a:pt x="631" y="941"/>
                    <a:pt x="333" y="2278"/>
                  </a:cubicBezTo>
                  <a:cubicBezTo>
                    <a:pt x="1" y="3762"/>
                    <a:pt x="585" y="5152"/>
                    <a:pt x="1628" y="5389"/>
                  </a:cubicBezTo>
                  <a:cubicBezTo>
                    <a:pt x="1730" y="5412"/>
                    <a:pt x="1833" y="5424"/>
                    <a:pt x="1936" y="5424"/>
                  </a:cubicBezTo>
                  <a:cubicBezTo>
                    <a:pt x="2885" y="5424"/>
                    <a:pt x="3839" y="4470"/>
                    <a:pt x="4139" y="3131"/>
                  </a:cubicBezTo>
                  <a:cubicBezTo>
                    <a:pt x="4470" y="1662"/>
                    <a:pt x="3886" y="272"/>
                    <a:pt x="2844" y="35"/>
                  </a:cubicBezTo>
                  <a:cubicBezTo>
                    <a:pt x="2739" y="12"/>
                    <a:pt x="2633" y="1"/>
                    <a:pt x="25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5"/>
            <p:cNvSpPr/>
            <p:nvPr/>
          </p:nvSpPr>
          <p:spPr>
            <a:xfrm>
              <a:off x="4916782" y="3006092"/>
              <a:ext cx="185255" cy="205256"/>
            </a:xfrm>
            <a:custGeom>
              <a:avLst/>
              <a:gdLst/>
              <a:ahLst/>
              <a:cxnLst/>
              <a:rect l="l" t="t" r="r" b="b"/>
              <a:pathLst>
                <a:path w="4770" h="5285" extrusionOk="0">
                  <a:moveTo>
                    <a:pt x="1869" y="1"/>
                  </a:moveTo>
                  <a:cubicBezTo>
                    <a:pt x="1683" y="1"/>
                    <a:pt x="1500" y="35"/>
                    <a:pt x="1327" y="108"/>
                  </a:cubicBezTo>
                  <a:cubicBezTo>
                    <a:pt x="332" y="534"/>
                    <a:pt x="0" y="2003"/>
                    <a:pt x="584" y="3393"/>
                  </a:cubicBezTo>
                  <a:cubicBezTo>
                    <a:pt x="1065" y="4537"/>
                    <a:pt x="2017" y="5285"/>
                    <a:pt x="2893" y="5285"/>
                  </a:cubicBezTo>
                  <a:cubicBezTo>
                    <a:pt x="3082" y="5285"/>
                    <a:pt x="3267" y="5250"/>
                    <a:pt x="3443" y="5177"/>
                  </a:cubicBezTo>
                  <a:cubicBezTo>
                    <a:pt x="4422" y="4751"/>
                    <a:pt x="4769" y="3282"/>
                    <a:pt x="4169" y="1892"/>
                  </a:cubicBezTo>
                  <a:cubicBezTo>
                    <a:pt x="3688" y="749"/>
                    <a:pt x="2737" y="1"/>
                    <a:pt x="18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5"/>
            <p:cNvSpPr/>
            <p:nvPr/>
          </p:nvSpPr>
          <p:spPr>
            <a:xfrm>
              <a:off x="5015858" y="3010092"/>
              <a:ext cx="103968" cy="162147"/>
            </a:xfrm>
            <a:custGeom>
              <a:avLst/>
              <a:gdLst/>
              <a:ahLst/>
              <a:cxnLst/>
              <a:rect l="l" t="t" r="r" b="b"/>
              <a:pathLst>
                <a:path w="2677" h="4175" extrusionOk="0">
                  <a:moveTo>
                    <a:pt x="137" y="1"/>
                  </a:moveTo>
                  <a:cubicBezTo>
                    <a:pt x="45" y="1"/>
                    <a:pt x="0" y="137"/>
                    <a:pt x="86" y="194"/>
                  </a:cubicBezTo>
                  <a:cubicBezTo>
                    <a:pt x="118" y="194"/>
                    <a:pt x="2455" y="1332"/>
                    <a:pt x="1666" y="4048"/>
                  </a:cubicBezTo>
                  <a:cubicBezTo>
                    <a:pt x="1650" y="4095"/>
                    <a:pt x="1681" y="4158"/>
                    <a:pt x="1745" y="4174"/>
                  </a:cubicBezTo>
                  <a:lnTo>
                    <a:pt x="1760" y="4174"/>
                  </a:lnTo>
                  <a:cubicBezTo>
                    <a:pt x="1808" y="4174"/>
                    <a:pt x="1839" y="4143"/>
                    <a:pt x="1855" y="4111"/>
                  </a:cubicBezTo>
                  <a:cubicBezTo>
                    <a:pt x="2676" y="1221"/>
                    <a:pt x="197" y="21"/>
                    <a:pt x="165" y="5"/>
                  </a:cubicBezTo>
                  <a:cubicBezTo>
                    <a:pt x="156" y="2"/>
                    <a:pt x="146" y="1"/>
                    <a:pt x="137" y="1"/>
                  </a:cubicBezTo>
                  <a:close/>
                </a:path>
              </a:pathLst>
            </a:custGeom>
            <a:solidFill>
              <a:srgbClr val="7B0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5"/>
            <p:cNvSpPr/>
            <p:nvPr/>
          </p:nvSpPr>
          <p:spPr>
            <a:xfrm>
              <a:off x="5116721" y="3056814"/>
              <a:ext cx="189566" cy="200130"/>
            </a:xfrm>
            <a:custGeom>
              <a:avLst/>
              <a:gdLst/>
              <a:ahLst/>
              <a:cxnLst/>
              <a:rect l="l" t="t" r="r" b="b"/>
              <a:pathLst>
                <a:path w="4881" h="5153" extrusionOk="0">
                  <a:moveTo>
                    <a:pt x="3083" y="0"/>
                  </a:moveTo>
                  <a:cubicBezTo>
                    <a:pt x="2262" y="0"/>
                    <a:pt x="1333" y="604"/>
                    <a:pt x="759" y="1597"/>
                  </a:cubicBezTo>
                  <a:cubicBezTo>
                    <a:pt x="0" y="2924"/>
                    <a:pt x="143" y="4424"/>
                    <a:pt x="1074" y="4961"/>
                  </a:cubicBezTo>
                  <a:cubicBezTo>
                    <a:pt x="1300" y="5091"/>
                    <a:pt x="1551" y="5152"/>
                    <a:pt x="1813" y="5152"/>
                  </a:cubicBezTo>
                  <a:cubicBezTo>
                    <a:pt x="2634" y="5152"/>
                    <a:pt x="3560" y="4549"/>
                    <a:pt x="4122" y="3555"/>
                  </a:cubicBezTo>
                  <a:cubicBezTo>
                    <a:pt x="4880" y="2229"/>
                    <a:pt x="4738" y="744"/>
                    <a:pt x="3822" y="192"/>
                  </a:cubicBezTo>
                  <a:cubicBezTo>
                    <a:pt x="3597" y="62"/>
                    <a:pt x="3345" y="0"/>
                    <a:pt x="30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5"/>
            <p:cNvSpPr/>
            <p:nvPr/>
          </p:nvSpPr>
          <p:spPr>
            <a:xfrm>
              <a:off x="5122857" y="3054873"/>
              <a:ext cx="104318" cy="146806"/>
            </a:xfrm>
            <a:custGeom>
              <a:avLst/>
              <a:gdLst/>
              <a:ahLst/>
              <a:cxnLst/>
              <a:rect l="l" t="t" r="r" b="b"/>
              <a:pathLst>
                <a:path w="2686" h="3780" extrusionOk="0">
                  <a:moveTo>
                    <a:pt x="2569" y="1"/>
                  </a:moveTo>
                  <a:cubicBezTo>
                    <a:pt x="2560" y="1"/>
                    <a:pt x="2551" y="2"/>
                    <a:pt x="2543" y="5"/>
                  </a:cubicBezTo>
                  <a:cubicBezTo>
                    <a:pt x="2527" y="5"/>
                    <a:pt x="0" y="747"/>
                    <a:pt x="32" y="3684"/>
                  </a:cubicBezTo>
                  <a:cubicBezTo>
                    <a:pt x="32" y="3748"/>
                    <a:pt x="79" y="3779"/>
                    <a:pt x="127" y="3779"/>
                  </a:cubicBezTo>
                  <a:cubicBezTo>
                    <a:pt x="190" y="3779"/>
                    <a:pt x="237" y="3748"/>
                    <a:pt x="237" y="3684"/>
                  </a:cubicBezTo>
                  <a:cubicBezTo>
                    <a:pt x="206" y="905"/>
                    <a:pt x="2496" y="226"/>
                    <a:pt x="2606" y="194"/>
                  </a:cubicBezTo>
                  <a:cubicBezTo>
                    <a:pt x="2654" y="179"/>
                    <a:pt x="2685" y="115"/>
                    <a:pt x="2669" y="68"/>
                  </a:cubicBezTo>
                  <a:cubicBezTo>
                    <a:pt x="2656" y="29"/>
                    <a:pt x="2611" y="1"/>
                    <a:pt x="2569" y="1"/>
                  </a:cubicBezTo>
                  <a:close/>
                </a:path>
              </a:pathLst>
            </a:custGeom>
            <a:solidFill>
              <a:srgbClr val="7B0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5"/>
            <p:cNvSpPr/>
            <p:nvPr/>
          </p:nvSpPr>
          <p:spPr>
            <a:xfrm>
              <a:off x="4744418" y="2838698"/>
              <a:ext cx="796169" cy="593592"/>
            </a:xfrm>
            <a:custGeom>
              <a:avLst/>
              <a:gdLst/>
              <a:ahLst/>
              <a:cxnLst/>
              <a:rect l="l" t="t" r="r" b="b"/>
              <a:pathLst>
                <a:path w="20500" h="15284" extrusionOk="0">
                  <a:moveTo>
                    <a:pt x="6753" y="1"/>
                  </a:moveTo>
                  <a:cubicBezTo>
                    <a:pt x="4714" y="1"/>
                    <a:pt x="2460" y="749"/>
                    <a:pt x="0" y="2586"/>
                  </a:cubicBezTo>
                  <a:lnTo>
                    <a:pt x="1722" y="3644"/>
                  </a:lnTo>
                  <a:cubicBezTo>
                    <a:pt x="1722" y="3644"/>
                    <a:pt x="3910" y="2040"/>
                    <a:pt x="6788" y="2040"/>
                  </a:cubicBezTo>
                  <a:cubicBezTo>
                    <a:pt x="10326" y="2040"/>
                    <a:pt x="14905" y="4466"/>
                    <a:pt x="17735" y="15283"/>
                  </a:cubicBezTo>
                  <a:lnTo>
                    <a:pt x="20499" y="14351"/>
                  </a:lnTo>
                  <a:cubicBezTo>
                    <a:pt x="20499" y="14351"/>
                    <a:pt x="15684" y="1"/>
                    <a:pt x="6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5"/>
            <p:cNvSpPr/>
            <p:nvPr/>
          </p:nvSpPr>
          <p:spPr>
            <a:xfrm>
              <a:off x="4056826" y="3157328"/>
              <a:ext cx="229452" cy="63849"/>
            </a:xfrm>
            <a:custGeom>
              <a:avLst/>
              <a:gdLst/>
              <a:ahLst/>
              <a:cxnLst/>
              <a:rect l="l" t="t" r="r" b="b"/>
              <a:pathLst>
                <a:path w="5908" h="1644" extrusionOk="0">
                  <a:moveTo>
                    <a:pt x="3720" y="1"/>
                  </a:moveTo>
                  <a:cubicBezTo>
                    <a:pt x="2351" y="1"/>
                    <a:pt x="1006" y="536"/>
                    <a:pt x="1" y="1552"/>
                  </a:cubicBezTo>
                  <a:cubicBezTo>
                    <a:pt x="466" y="1610"/>
                    <a:pt x="969" y="1644"/>
                    <a:pt x="1487" y="1644"/>
                  </a:cubicBezTo>
                  <a:cubicBezTo>
                    <a:pt x="3061" y="1644"/>
                    <a:pt x="4766" y="1334"/>
                    <a:pt x="5907" y="478"/>
                  </a:cubicBezTo>
                  <a:cubicBezTo>
                    <a:pt x="5204" y="157"/>
                    <a:pt x="4458" y="1"/>
                    <a:pt x="3720" y="1"/>
                  </a:cubicBezTo>
                  <a:close/>
                </a:path>
              </a:pathLst>
            </a:custGeom>
            <a:solidFill>
              <a:srgbClr val="008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5"/>
            <p:cNvSpPr/>
            <p:nvPr/>
          </p:nvSpPr>
          <p:spPr>
            <a:xfrm>
              <a:off x="4248959" y="3170572"/>
              <a:ext cx="250774" cy="107774"/>
            </a:xfrm>
            <a:custGeom>
              <a:avLst/>
              <a:gdLst/>
              <a:ahLst/>
              <a:cxnLst/>
              <a:rect l="l" t="t" r="r" b="b"/>
              <a:pathLst>
                <a:path w="6457" h="2775" extrusionOk="0">
                  <a:moveTo>
                    <a:pt x="1094" y="1"/>
                  </a:moveTo>
                  <a:cubicBezTo>
                    <a:pt x="784" y="1"/>
                    <a:pt x="461" y="40"/>
                    <a:pt x="139" y="137"/>
                  </a:cubicBezTo>
                  <a:cubicBezTo>
                    <a:pt x="1" y="151"/>
                    <a:pt x="44" y="322"/>
                    <a:pt x="142" y="322"/>
                  </a:cubicBezTo>
                  <a:cubicBezTo>
                    <a:pt x="156" y="322"/>
                    <a:pt x="171" y="318"/>
                    <a:pt x="187" y="311"/>
                  </a:cubicBezTo>
                  <a:cubicBezTo>
                    <a:pt x="483" y="227"/>
                    <a:pt x="780" y="192"/>
                    <a:pt x="1067" y="192"/>
                  </a:cubicBezTo>
                  <a:cubicBezTo>
                    <a:pt x="1697" y="192"/>
                    <a:pt x="2279" y="358"/>
                    <a:pt x="2713" y="532"/>
                  </a:cubicBezTo>
                  <a:cubicBezTo>
                    <a:pt x="3503" y="879"/>
                    <a:pt x="4261" y="1321"/>
                    <a:pt x="4972" y="1858"/>
                  </a:cubicBezTo>
                  <a:lnTo>
                    <a:pt x="6282" y="2758"/>
                  </a:lnTo>
                  <a:cubicBezTo>
                    <a:pt x="6298" y="2774"/>
                    <a:pt x="6314" y="2774"/>
                    <a:pt x="6346" y="2774"/>
                  </a:cubicBezTo>
                  <a:cubicBezTo>
                    <a:pt x="6377" y="2774"/>
                    <a:pt x="6409" y="2774"/>
                    <a:pt x="6425" y="2743"/>
                  </a:cubicBezTo>
                  <a:cubicBezTo>
                    <a:pt x="6456" y="2695"/>
                    <a:pt x="6440" y="2632"/>
                    <a:pt x="6393" y="2601"/>
                  </a:cubicBezTo>
                  <a:lnTo>
                    <a:pt x="5082" y="1700"/>
                  </a:lnTo>
                  <a:cubicBezTo>
                    <a:pt x="4356" y="1163"/>
                    <a:pt x="3598" y="705"/>
                    <a:pt x="2777" y="342"/>
                  </a:cubicBezTo>
                  <a:cubicBezTo>
                    <a:pt x="2339" y="171"/>
                    <a:pt x="1742" y="1"/>
                    <a:pt x="1094" y="1"/>
                  </a:cubicBezTo>
                  <a:close/>
                </a:path>
              </a:pathLst>
            </a:custGeom>
            <a:solidFill>
              <a:srgbClr val="008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5"/>
            <p:cNvSpPr/>
            <p:nvPr/>
          </p:nvSpPr>
          <p:spPr>
            <a:xfrm>
              <a:off x="3331445" y="2840291"/>
              <a:ext cx="1284162" cy="510014"/>
            </a:xfrm>
            <a:custGeom>
              <a:avLst/>
              <a:gdLst/>
              <a:ahLst/>
              <a:cxnLst/>
              <a:rect l="l" t="t" r="r" b="b"/>
              <a:pathLst>
                <a:path w="33065" h="13132" extrusionOk="0">
                  <a:moveTo>
                    <a:pt x="13736" y="1"/>
                  </a:moveTo>
                  <a:cubicBezTo>
                    <a:pt x="10893" y="1"/>
                    <a:pt x="8259" y="2156"/>
                    <a:pt x="5128" y="7993"/>
                  </a:cubicBezTo>
                  <a:cubicBezTo>
                    <a:pt x="3580" y="9667"/>
                    <a:pt x="801" y="10299"/>
                    <a:pt x="27" y="12621"/>
                  </a:cubicBezTo>
                  <a:cubicBezTo>
                    <a:pt x="0" y="12993"/>
                    <a:pt x="248" y="13131"/>
                    <a:pt x="655" y="13131"/>
                  </a:cubicBezTo>
                  <a:cubicBezTo>
                    <a:pt x="1825" y="13131"/>
                    <a:pt x="4310" y="11987"/>
                    <a:pt x="5346" y="11987"/>
                  </a:cubicBezTo>
                  <a:cubicBezTo>
                    <a:pt x="5445" y="11987"/>
                    <a:pt x="5531" y="11997"/>
                    <a:pt x="5602" y="12020"/>
                  </a:cubicBezTo>
                  <a:cubicBezTo>
                    <a:pt x="7796" y="12212"/>
                    <a:pt x="9527" y="12832"/>
                    <a:pt x="11032" y="12832"/>
                  </a:cubicBezTo>
                  <a:cubicBezTo>
                    <a:pt x="12637" y="12832"/>
                    <a:pt x="13984" y="12127"/>
                    <a:pt x="15362" y="9446"/>
                  </a:cubicBezTo>
                  <a:cubicBezTo>
                    <a:pt x="16733" y="7720"/>
                    <a:pt x="18718" y="7053"/>
                    <a:pt x="20793" y="7053"/>
                  </a:cubicBezTo>
                  <a:cubicBezTo>
                    <a:pt x="22780" y="7053"/>
                    <a:pt x="24851" y="7665"/>
                    <a:pt x="26543" y="8546"/>
                  </a:cubicBezTo>
                  <a:cubicBezTo>
                    <a:pt x="28564" y="9352"/>
                    <a:pt x="30380" y="11057"/>
                    <a:pt x="32465" y="11515"/>
                  </a:cubicBezTo>
                  <a:cubicBezTo>
                    <a:pt x="33065" y="10868"/>
                    <a:pt x="32465" y="9699"/>
                    <a:pt x="31817" y="9273"/>
                  </a:cubicBezTo>
                  <a:cubicBezTo>
                    <a:pt x="31407" y="9004"/>
                    <a:pt x="30949" y="9052"/>
                    <a:pt x="30459" y="8957"/>
                  </a:cubicBezTo>
                  <a:cubicBezTo>
                    <a:pt x="28864" y="8657"/>
                    <a:pt x="27395" y="7551"/>
                    <a:pt x="26085" y="6651"/>
                  </a:cubicBezTo>
                  <a:lnTo>
                    <a:pt x="26085" y="6667"/>
                  </a:lnTo>
                  <a:cubicBezTo>
                    <a:pt x="20857" y="3101"/>
                    <a:pt x="17146" y="1"/>
                    <a:pt x="137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5"/>
            <p:cNvSpPr/>
            <p:nvPr/>
          </p:nvSpPr>
          <p:spPr>
            <a:xfrm>
              <a:off x="3360690" y="2976458"/>
              <a:ext cx="1047292" cy="360762"/>
            </a:xfrm>
            <a:custGeom>
              <a:avLst/>
              <a:gdLst/>
              <a:ahLst/>
              <a:cxnLst/>
              <a:rect l="l" t="t" r="r" b="b"/>
              <a:pathLst>
                <a:path w="26966" h="9289" extrusionOk="0">
                  <a:moveTo>
                    <a:pt x="16554" y="1"/>
                  </a:moveTo>
                  <a:cubicBezTo>
                    <a:pt x="14218" y="1"/>
                    <a:pt x="11815" y="1046"/>
                    <a:pt x="9034" y="3256"/>
                  </a:cubicBezTo>
                  <a:cubicBezTo>
                    <a:pt x="8418" y="3745"/>
                    <a:pt x="7818" y="4266"/>
                    <a:pt x="7233" y="4756"/>
                  </a:cubicBezTo>
                  <a:cubicBezTo>
                    <a:pt x="5702" y="6067"/>
                    <a:pt x="4122" y="7409"/>
                    <a:pt x="2322" y="8325"/>
                  </a:cubicBezTo>
                  <a:cubicBezTo>
                    <a:pt x="1643" y="8704"/>
                    <a:pt x="901" y="8957"/>
                    <a:pt x="127" y="9083"/>
                  </a:cubicBezTo>
                  <a:cubicBezTo>
                    <a:pt x="0" y="9099"/>
                    <a:pt x="0" y="9288"/>
                    <a:pt x="143" y="9288"/>
                  </a:cubicBezTo>
                  <a:lnTo>
                    <a:pt x="158" y="9288"/>
                  </a:lnTo>
                  <a:cubicBezTo>
                    <a:pt x="948" y="9162"/>
                    <a:pt x="1722" y="8893"/>
                    <a:pt x="2433" y="8514"/>
                  </a:cubicBezTo>
                  <a:cubicBezTo>
                    <a:pt x="4249" y="7567"/>
                    <a:pt x="5828" y="6225"/>
                    <a:pt x="7360" y="4914"/>
                  </a:cubicBezTo>
                  <a:cubicBezTo>
                    <a:pt x="7944" y="4408"/>
                    <a:pt x="8560" y="3903"/>
                    <a:pt x="9160" y="3414"/>
                  </a:cubicBezTo>
                  <a:cubicBezTo>
                    <a:pt x="11908" y="1221"/>
                    <a:pt x="14264" y="206"/>
                    <a:pt x="16552" y="206"/>
                  </a:cubicBezTo>
                  <a:cubicBezTo>
                    <a:pt x="16604" y="206"/>
                    <a:pt x="16657" y="207"/>
                    <a:pt x="16709" y="208"/>
                  </a:cubicBezTo>
                  <a:cubicBezTo>
                    <a:pt x="18114" y="223"/>
                    <a:pt x="19615" y="650"/>
                    <a:pt x="21431" y="1534"/>
                  </a:cubicBezTo>
                  <a:cubicBezTo>
                    <a:pt x="23342" y="2466"/>
                    <a:pt x="25142" y="3650"/>
                    <a:pt x="26753" y="5024"/>
                  </a:cubicBezTo>
                  <a:cubicBezTo>
                    <a:pt x="26777" y="5045"/>
                    <a:pt x="26802" y="5054"/>
                    <a:pt x="26825" y="5054"/>
                  </a:cubicBezTo>
                  <a:cubicBezTo>
                    <a:pt x="26908" y="5054"/>
                    <a:pt x="26966" y="4944"/>
                    <a:pt x="26879" y="4882"/>
                  </a:cubicBezTo>
                  <a:cubicBezTo>
                    <a:pt x="25253" y="3477"/>
                    <a:pt x="23437" y="2292"/>
                    <a:pt x="21510" y="1361"/>
                  </a:cubicBezTo>
                  <a:cubicBezTo>
                    <a:pt x="19678" y="460"/>
                    <a:pt x="18146" y="34"/>
                    <a:pt x="16709" y="2"/>
                  </a:cubicBezTo>
                  <a:cubicBezTo>
                    <a:pt x="16657" y="1"/>
                    <a:pt x="16605" y="1"/>
                    <a:pt x="165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5"/>
            <p:cNvSpPr/>
            <p:nvPr/>
          </p:nvSpPr>
          <p:spPr>
            <a:xfrm>
              <a:off x="3413782" y="3211197"/>
              <a:ext cx="181255" cy="74490"/>
            </a:xfrm>
            <a:custGeom>
              <a:avLst/>
              <a:gdLst/>
              <a:ahLst/>
              <a:cxnLst/>
              <a:rect l="l" t="t" r="r" b="b"/>
              <a:pathLst>
                <a:path w="4667" h="1918" extrusionOk="0">
                  <a:moveTo>
                    <a:pt x="4370" y="1"/>
                  </a:moveTo>
                  <a:cubicBezTo>
                    <a:pt x="4358" y="1"/>
                    <a:pt x="4346" y="3"/>
                    <a:pt x="4335" y="7"/>
                  </a:cubicBezTo>
                  <a:lnTo>
                    <a:pt x="118" y="1333"/>
                  </a:lnTo>
                  <a:cubicBezTo>
                    <a:pt x="1" y="1363"/>
                    <a:pt x="33" y="1542"/>
                    <a:pt x="152" y="1542"/>
                  </a:cubicBezTo>
                  <a:cubicBezTo>
                    <a:pt x="161" y="1542"/>
                    <a:pt x="171" y="1541"/>
                    <a:pt x="181" y="1539"/>
                  </a:cubicBezTo>
                  <a:lnTo>
                    <a:pt x="4303" y="228"/>
                  </a:lnTo>
                  <a:lnTo>
                    <a:pt x="4303" y="228"/>
                  </a:lnTo>
                  <a:cubicBezTo>
                    <a:pt x="4429" y="765"/>
                    <a:pt x="4287" y="1333"/>
                    <a:pt x="3956" y="1760"/>
                  </a:cubicBezTo>
                  <a:cubicBezTo>
                    <a:pt x="3908" y="1807"/>
                    <a:pt x="3924" y="1870"/>
                    <a:pt x="3971" y="1902"/>
                  </a:cubicBezTo>
                  <a:cubicBezTo>
                    <a:pt x="3987" y="1918"/>
                    <a:pt x="4003" y="1918"/>
                    <a:pt x="4035" y="1918"/>
                  </a:cubicBezTo>
                  <a:cubicBezTo>
                    <a:pt x="4050" y="1918"/>
                    <a:pt x="4082" y="1902"/>
                    <a:pt x="4098" y="1886"/>
                  </a:cubicBezTo>
                  <a:cubicBezTo>
                    <a:pt x="4666" y="1207"/>
                    <a:pt x="4571" y="307"/>
                    <a:pt x="4445" y="54"/>
                  </a:cubicBezTo>
                  <a:cubicBezTo>
                    <a:pt x="4433" y="19"/>
                    <a:pt x="4404" y="1"/>
                    <a:pt x="4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5"/>
            <p:cNvSpPr/>
            <p:nvPr/>
          </p:nvSpPr>
          <p:spPr>
            <a:xfrm>
              <a:off x="3552046" y="3131695"/>
              <a:ext cx="155233" cy="153991"/>
            </a:xfrm>
            <a:custGeom>
              <a:avLst/>
              <a:gdLst/>
              <a:ahLst/>
              <a:cxnLst/>
              <a:rect l="l" t="t" r="r" b="b"/>
              <a:pathLst>
                <a:path w="3997" h="3965" extrusionOk="0">
                  <a:moveTo>
                    <a:pt x="3207" y="1"/>
                  </a:moveTo>
                  <a:lnTo>
                    <a:pt x="95" y="554"/>
                  </a:lnTo>
                  <a:cubicBezTo>
                    <a:pt x="32" y="554"/>
                    <a:pt x="1" y="617"/>
                    <a:pt x="17" y="664"/>
                  </a:cubicBezTo>
                  <a:cubicBezTo>
                    <a:pt x="17" y="705"/>
                    <a:pt x="52" y="746"/>
                    <a:pt x="103" y="746"/>
                  </a:cubicBezTo>
                  <a:cubicBezTo>
                    <a:pt x="110" y="746"/>
                    <a:pt x="119" y="745"/>
                    <a:pt x="127" y="743"/>
                  </a:cubicBezTo>
                  <a:lnTo>
                    <a:pt x="3159" y="222"/>
                  </a:lnTo>
                  <a:lnTo>
                    <a:pt x="3159" y="222"/>
                  </a:lnTo>
                  <a:cubicBezTo>
                    <a:pt x="3254" y="712"/>
                    <a:pt x="3680" y="3033"/>
                    <a:pt x="2812" y="3807"/>
                  </a:cubicBezTo>
                  <a:cubicBezTo>
                    <a:pt x="2749" y="3854"/>
                    <a:pt x="2796" y="3965"/>
                    <a:pt x="2875" y="3965"/>
                  </a:cubicBezTo>
                  <a:cubicBezTo>
                    <a:pt x="2907" y="3965"/>
                    <a:pt x="2922" y="3965"/>
                    <a:pt x="2938" y="3949"/>
                  </a:cubicBezTo>
                  <a:cubicBezTo>
                    <a:pt x="3996" y="3001"/>
                    <a:pt x="3349" y="206"/>
                    <a:pt x="3333" y="80"/>
                  </a:cubicBezTo>
                  <a:cubicBezTo>
                    <a:pt x="3317" y="32"/>
                    <a:pt x="3270" y="1"/>
                    <a:pt x="3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5"/>
            <p:cNvSpPr/>
            <p:nvPr/>
          </p:nvSpPr>
          <p:spPr>
            <a:xfrm>
              <a:off x="3624401" y="3030987"/>
              <a:ext cx="244793" cy="242424"/>
            </a:xfrm>
            <a:custGeom>
              <a:avLst/>
              <a:gdLst/>
              <a:ahLst/>
              <a:cxnLst/>
              <a:rect l="l" t="t" r="r" b="b"/>
              <a:pathLst>
                <a:path w="6303" h="6242" extrusionOk="0">
                  <a:moveTo>
                    <a:pt x="2162" y="0"/>
                  </a:moveTo>
                  <a:cubicBezTo>
                    <a:pt x="1525" y="0"/>
                    <a:pt x="813" y="96"/>
                    <a:pt x="112" y="383"/>
                  </a:cubicBezTo>
                  <a:cubicBezTo>
                    <a:pt x="0" y="425"/>
                    <a:pt x="49" y="565"/>
                    <a:pt x="148" y="565"/>
                  </a:cubicBezTo>
                  <a:cubicBezTo>
                    <a:pt x="162" y="565"/>
                    <a:pt x="176" y="562"/>
                    <a:pt x="191" y="557"/>
                  </a:cubicBezTo>
                  <a:cubicBezTo>
                    <a:pt x="856" y="284"/>
                    <a:pt x="1533" y="193"/>
                    <a:pt x="2142" y="193"/>
                  </a:cubicBezTo>
                  <a:cubicBezTo>
                    <a:pt x="3224" y="193"/>
                    <a:pt x="4089" y="480"/>
                    <a:pt x="4281" y="541"/>
                  </a:cubicBezTo>
                  <a:cubicBezTo>
                    <a:pt x="4455" y="967"/>
                    <a:pt x="5987" y="4757"/>
                    <a:pt x="4502" y="6068"/>
                  </a:cubicBezTo>
                  <a:cubicBezTo>
                    <a:pt x="4455" y="6116"/>
                    <a:pt x="4455" y="6179"/>
                    <a:pt x="4502" y="6210"/>
                  </a:cubicBezTo>
                  <a:cubicBezTo>
                    <a:pt x="4518" y="6226"/>
                    <a:pt x="4534" y="6242"/>
                    <a:pt x="4565" y="6242"/>
                  </a:cubicBezTo>
                  <a:cubicBezTo>
                    <a:pt x="4597" y="6242"/>
                    <a:pt x="4613" y="6242"/>
                    <a:pt x="4628" y="6226"/>
                  </a:cubicBezTo>
                  <a:cubicBezTo>
                    <a:pt x="6302" y="4742"/>
                    <a:pt x="4518" y="604"/>
                    <a:pt x="4455" y="430"/>
                  </a:cubicBezTo>
                  <a:cubicBezTo>
                    <a:pt x="4439" y="399"/>
                    <a:pt x="4423" y="383"/>
                    <a:pt x="4392" y="383"/>
                  </a:cubicBezTo>
                  <a:cubicBezTo>
                    <a:pt x="4381" y="372"/>
                    <a:pt x="3418" y="0"/>
                    <a:pt x="21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5"/>
            <p:cNvSpPr/>
            <p:nvPr/>
          </p:nvSpPr>
          <p:spPr>
            <a:xfrm>
              <a:off x="3754238" y="2926861"/>
              <a:ext cx="232714" cy="220480"/>
            </a:xfrm>
            <a:custGeom>
              <a:avLst/>
              <a:gdLst/>
              <a:ahLst/>
              <a:cxnLst/>
              <a:rect l="l" t="t" r="r" b="b"/>
              <a:pathLst>
                <a:path w="5992" h="5677" extrusionOk="0">
                  <a:moveTo>
                    <a:pt x="951" y="1"/>
                  </a:moveTo>
                  <a:cubicBezTo>
                    <a:pt x="688" y="1"/>
                    <a:pt x="415" y="25"/>
                    <a:pt x="133" y="79"/>
                  </a:cubicBezTo>
                  <a:cubicBezTo>
                    <a:pt x="1" y="94"/>
                    <a:pt x="32" y="272"/>
                    <a:pt x="138" y="272"/>
                  </a:cubicBezTo>
                  <a:cubicBezTo>
                    <a:pt x="147" y="272"/>
                    <a:pt x="155" y="271"/>
                    <a:pt x="164" y="269"/>
                  </a:cubicBezTo>
                  <a:cubicBezTo>
                    <a:pt x="431" y="219"/>
                    <a:pt x="689" y="196"/>
                    <a:pt x="938" y="196"/>
                  </a:cubicBezTo>
                  <a:cubicBezTo>
                    <a:pt x="2883" y="196"/>
                    <a:pt x="4237" y="1564"/>
                    <a:pt x="4349" y="1690"/>
                  </a:cubicBezTo>
                  <a:cubicBezTo>
                    <a:pt x="4460" y="1895"/>
                    <a:pt x="5723" y="4517"/>
                    <a:pt x="4760" y="5512"/>
                  </a:cubicBezTo>
                  <a:cubicBezTo>
                    <a:pt x="4728" y="5543"/>
                    <a:pt x="4728" y="5606"/>
                    <a:pt x="4760" y="5654"/>
                  </a:cubicBezTo>
                  <a:cubicBezTo>
                    <a:pt x="4771" y="5665"/>
                    <a:pt x="4790" y="5676"/>
                    <a:pt x="4811" y="5676"/>
                  </a:cubicBezTo>
                  <a:cubicBezTo>
                    <a:pt x="4820" y="5676"/>
                    <a:pt x="4830" y="5674"/>
                    <a:pt x="4839" y="5670"/>
                  </a:cubicBezTo>
                  <a:cubicBezTo>
                    <a:pt x="4843" y="5674"/>
                    <a:pt x="4849" y="5676"/>
                    <a:pt x="4856" y="5676"/>
                  </a:cubicBezTo>
                  <a:cubicBezTo>
                    <a:pt x="4872" y="5676"/>
                    <a:pt x="4891" y="5665"/>
                    <a:pt x="4902" y="5654"/>
                  </a:cubicBezTo>
                  <a:cubicBezTo>
                    <a:pt x="5992" y="4533"/>
                    <a:pt x="4586" y="1706"/>
                    <a:pt x="4523" y="1595"/>
                  </a:cubicBezTo>
                  <a:cubicBezTo>
                    <a:pt x="4523" y="1579"/>
                    <a:pt x="4523" y="1579"/>
                    <a:pt x="4507" y="1564"/>
                  </a:cubicBezTo>
                  <a:cubicBezTo>
                    <a:pt x="4493" y="1550"/>
                    <a:pt x="3056" y="1"/>
                    <a:pt x="9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5"/>
            <p:cNvSpPr/>
            <p:nvPr/>
          </p:nvSpPr>
          <p:spPr>
            <a:xfrm>
              <a:off x="3947069" y="2895325"/>
              <a:ext cx="119619" cy="167118"/>
            </a:xfrm>
            <a:custGeom>
              <a:avLst/>
              <a:gdLst/>
              <a:ahLst/>
              <a:cxnLst/>
              <a:rect l="l" t="t" r="r" b="b"/>
              <a:pathLst>
                <a:path w="3080" h="4303" extrusionOk="0">
                  <a:moveTo>
                    <a:pt x="110" y="1"/>
                  </a:moveTo>
                  <a:cubicBezTo>
                    <a:pt x="84" y="1"/>
                    <a:pt x="58" y="12"/>
                    <a:pt x="32" y="38"/>
                  </a:cubicBezTo>
                  <a:cubicBezTo>
                    <a:pt x="0" y="70"/>
                    <a:pt x="16" y="133"/>
                    <a:pt x="47" y="165"/>
                  </a:cubicBezTo>
                  <a:lnTo>
                    <a:pt x="2732" y="2360"/>
                  </a:lnTo>
                  <a:cubicBezTo>
                    <a:pt x="2795" y="3023"/>
                    <a:pt x="2780" y="3971"/>
                    <a:pt x="2543" y="4113"/>
                  </a:cubicBezTo>
                  <a:cubicBezTo>
                    <a:pt x="2495" y="4144"/>
                    <a:pt x="2480" y="4208"/>
                    <a:pt x="2495" y="4255"/>
                  </a:cubicBezTo>
                  <a:cubicBezTo>
                    <a:pt x="2527" y="4287"/>
                    <a:pt x="2559" y="4302"/>
                    <a:pt x="2590" y="4302"/>
                  </a:cubicBezTo>
                  <a:cubicBezTo>
                    <a:pt x="2606" y="4302"/>
                    <a:pt x="2622" y="4302"/>
                    <a:pt x="2637" y="4287"/>
                  </a:cubicBezTo>
                  <a:cubicBezTo>
                    <a:pt x="3080" y="4034"/>
                    <a:pt x="2953" y="2581"/>
                    <a:pt x="2938" y="2297"/>
                  </a:cubicBezTo>
                  <a:cubicBezTo>
                    <a:pt x="2922" y="2281"/>
                    <a:pt x="2922" y="2249"/>
                    <a:pt x="2890" y="2233"/>
                  </a:cubicBezTo>
                  <a:lnTo>
                    <a:pt x="174" y="23"/>
                  </a:lnTo>
                  <a:cubicBezTo>
                    <a:pt x="153" y="8"/>
                    <a:pt x="131" y="1"/>
                    <a:pt x="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5"/>
            <p:cNvSpPr/>
            <p:nvPr/>
          </p:nvSpPr>
          <p:spPr>
            <a:xfrm>
              <a:off x="4080207" y="2935872"/>
              <a:ext cx="61946" cy="132708"/>
            </a:xfrm>
            <a:custGeom>
              <a:avLst/>
              <a:gdLst/>
              <a:ahLst/>
              <a:cxnLst/>
              <a:rect l="l" t="t" r="r" b="b"/>
              <a:pathLst>
                <a:path w="1595" h="3417" extrusionOk="0">
                  <a:moveTo>
                    <a:pt x="132" y="0"/>
                  </a:moveTo>
                  <a:cubicBezTo>
                    <a:pt x="64" y="0"/>
                    <a:pt x="0" y="78"/>
                    <a:pt x="46" y="147"/>
                  </a:cubicBezTo>
                  <a:lnTo>
                    <a:pt x="1389" y="1884"/>
                  </a:lnTo>
                  <a:lnTo>
                    <a:pt x="1136" y="3306"/>
                  </a:lnTo>
                  <a:cubicBezTo>
                    <a:pt x="1120" y="3353"/>
                    <a:pt x="1152" y="3400"/>
                    <a:pt x="1215" y="3416"/>
                  </a:cubicBezTo>
                  <a:lnTo>
                    <a:pt x="1231" y="3416"/>
                  </a:lnTo>
                  <a:cubicBezTo>
                    <a:pt x="1278" y="3416"/>
                    <a:pt x="1310" y="3385"/>
                    <a:pt x="1326" y="3337"/>
                  </a:cubicBezTo>
                  <a:lnTo>
                    <a:pt x="1594" y="1884"/>
                  </a:lnTo>
                  <a:cubicBezTo>
                    <a:pt x="1594" y="1853"/>
                    <a:pt x="1594" y="1837"/>
                    <a:pt x="1578" y="1805"/>
                  </a:cubicBezTo>
                  <a:lnTo>
                    <a:pt x="204" y="37"/>
                  </a:lnTo>
                  <a:cubicBezTo>
                    <a:pt x="183" y="11"/>
                    <a:pt x="157" y="0"/>
                    <a:pt x="1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5"/>
            <p:cNvSpPr/>
            <p:nvPr/>
          </p:nvSpPr>
          <p:spPr>
            <a:xfrm>
              <a:off x="4167243" y="2983060"/>
              <a:ext cx="31342" cy="90414"/>
            </a:xfrm>
            <a:custGeom>
              <a:avLst/>
              <a:gdLst/>
              <a:ahLst/>
              <a:cxnLst/>
              <a:rect l="l" t="t" r="r" b="b"/>
              <a:pathLst>
                <a:path w="807" h="2328" extrusionOk="0">
                  <a:moveTo>
                    <a:pt x="120" y="0"/>
                  </a:moveTo>
                  <a:cubicBezTo>
                    <a:pt x="59" y="0"/>
                    <a:pt x="1" y="59"/>
                    <a:pt x="32" y="132"/>
                  </a:cubicBezTo>
                  <a:lnTo>
                    <a:pt x="585" y="1285"/>
                  </a:lnTo>
                  <a:lnTo>
                    <a:pt x="316" y="2201"/>
                  </a:lnTo>
                  <a:cubicBezTo>
                    <a:pt x="301" y="2264"/>
                    <a:pt x="316" y="2312"/>
                    <a:pt x="380" y="2328"/>
                  </a:cubicBezTo>
                  <a:lnTo>
                    <a:pt x="411" y="2328"/>
                  </a:lnTo>
                  <a:cubicBezTo>
                    <a:pt x="443" y="2328"/>
                    <a:pt x="490" y="2312"/>
                    <a:pt x="506" y="2264"/>
                  </a:cubicBezTo>
                  <a:lnTo>
                    <a:pt x="790" y="1301"/>
                  </a:lnTo>
                  <a:cubicBezTo>
                    <a:pt x="806" y="1285"/>
                    <a:pt x="806" y="1254"/>
                    <a:pt x="790" y="1238"/>
                  </a:cubicBezTo>
                  <a:lnTo>
                    <a:pt x="206" y="53"/>
                  </a:lnTo>
                  <a:cubicBezTo>
                    <a:pt x="184" y="16"/>
                    <a:pt x="152" y="0"/>
                    <a:pt x="1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5"/>
            <p:cNvSpPr/>
            <p:nvPr/>
          </p:nvSpPr>
          <p:spPr>
            <a:xfrm>
              <a:off x="4255561" y="2831164"/>
              <a:ext cx="265493" cy="404182"/>
            </a:xfrm>
            <a:custGeom>
              <a:avLst/>
              <a:gdLst/>
              <a:ahLst/>
              <a:cxnLst/>
              <a:rect l="l" t="t" r="r" b="b"/>
              <a:pathLst>
                <a:path w="6836" h="10407" extrusionOk="0">
                  <a:moveTo>
                    <a:pt x="743" y="1"/>
                  </a:moveTo>
                  <a:cubicBezTo>
                    <a:pt x="459" y="95"/>
                    <a:pt x="174" y="553"/>
                    <a:pt x="1" y="774"/>
                  </a:cubicBezTo>
                  <a:cubicBezTo>
                    <a:pt x="1485" y="3838"/>
                    <a:pt x="3917" y="7628"/>
                    <a:pt x="5955" y="10345"/>
                  </a:cubicBezTo>
                  <a:cubicBezTo>
                    <a:pt x="5987" y="10387"/>
                    <a:pt x="6023" y="10406"/>
                    <a:pt x="6061" y="10406"/>
                  </a:cubicBezTo>
                  <a:cubicBezTo>
                    <a:pt x="6378" y="10406"/>
                    <a:pt x="6835" y="9094"/>
                    <a:pt x="6413" y="8939"/>
                  </a:cubicBezTo>
                  <a:cubicBezTo>
                    <a:pt x="4265" y="8165"/>
                    <a:pt x="743" y="1"/>
                    <a:pt x="743" y="1"/>
                  </a:cubicBezTo>
                  <a:close/>
                </a:path>
              </a:pathLst>
            </a:custGeom>
            <a:solidFill>
              <a:srgbClr val="008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5"/>
            <p:cNvSpPr/>
            <p:nvPr/>
          </p:nvSpPr>
          <p:spPr>
            <a:xfrm>
              <a:off x="3791716" y="2250336"/>
              <a:ext cx="622138" cy="637362"/>
            </a:xfrm>
            <a:custGeom>
              <a:avLst/>
              <a:gdLst/>
              <a:ahLst/>
              <a:cxnLst/>
              <a:rect l="l" t="t" r="r" b="b"/>
              <a:pathLst>
                <a:path w="16019" h="16411" extrusionOk="0">
                  <a:moveTo>
                    <a:pt x="1384" y="759"/>
                  </a:moveTo>
                  <a:cubicBezTo>
                    <a:pt x="514" y="759"/>
                    <a:pt x="0" y="1793"/>
                    <a:pt x="399" y="2732"/>
                  </a:cubicBezTo>
                  <a:cubicBezTo>
                    <a:pt x="984" y="4438"/>
                    <a:pt x="2768" y="5622"/>
                    <a:pt x="3068" y="7391"/>
                  </a:cubicBezTo>
                  <a:cubicBezTo>
                    <a:pt x="3321" y="8939"/>
                    <a:pt x="2373" y="10471"/>
                    <a:pt x="2563" y="12034"/>
                  </a:cubicBezTo>
                  <a:cubicBezTo>
                    <a:pt x="3055" y="15035"/>
                    <a:pt x="5941" y="15670"/>
                    <a:pt x="8633" y="15670"/>
                  </a:cubicBezTo>
                  <a:cubicBezTo>
                    <a:pt x="9398" y="15670"/>
                    <a:pt x="10148" y="15619"/>
                    <a:pt x="10822" y="15556"/>
                  </a:cubicBezTo>
                  <a:cubicBezTo>
                    <a:pt x="11423" y="15556"/>
                    <a:pt x="11975" y="15856"/>
                    <a:pt x="12323" y="16345"/>
                  </a:cubicBezTo>
                  <a:cubicBezTo>
                    <a:pt x="12415" y="16390"/>
                    <a:pt x="12498" y="16410"/>
                    <a:pt x="12571" y="16410"/>
                  </a:cubicBezTo>
                  <a:cubicBezTo>
                    <a:pt x="12961" y="16410"/>
                    <a:pt x="13101" y="15846"/>
                    <a:pt x="13207" y="15461"/>
                  </a:cubicBezTo>
                  <a:cubicBezTo>
                    <a:pt x="14313" y="13092"/>
                    <a:pt x="16018" y="10676"/>
                    <a:pt x="15229" y="7896"/>
                  </a:cubicBezTo>
                  <a:cubicBezTo>
                    <a:pt x="13002" y="0"/>
                    <a:pt x="6511" y="5006"/>
                    <a:pt x="2026" y="932"/>
                  </a:cubicBezTo>
                  <a:cubicBezTo>
                    <a:pt x="1798" y="812"/>
                    <a:pt x="1582" y="759"/>
                    <a:pt x="1384" y="75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5"/>
            <p:cNvSpPr/>
            <p:nvPr/>
          </p:nvSpPr>
          <p:spPr>
            <a:xfrm>
              <a:off x="3882637" y="2353219"/>
              <a:ext cx="405464" cy="513548"/>
            </a:xfrm>
            <a:custGeom>
              <a:avLst/>
              <a:gdLst/>
              <a:ahLst/>
              <a:cxnLst/>
              <a:rect l="l" t="t" r="r" b="b"/>
              <a:pathLst>
                <a:path w="10440" h="13223" extrusionOk="0">
                  <a:moveTo>
                    <a:pt x="111" y="0"/>
                  </a:moveTo>
                  <a:cubicBezTo>
                    <a:pt x="64" y="0"/>
                    <a:pt x="30" y="28"/>
                    <a:pt x="17" y="67"/>
                  </a:cubicBezTo>
                  <a:cubicBezTo>
                    <a:pt x="1" y="115"/>
                    <a:pt x="17" y="178"/>
                    <a:pt x="80" y="194"/>
                  </a:cubicBezTo>
                  <a:cubicBezTo>
                    <a:pt x="2038" y="825"/>
                    <a:pt x="3917" y="2184"/>
                    <a:pt x="5670" y="4237"/>
                  </a:cubicBezTo>
                  <a:cubicBezTo>
                    <a:pt x="7866" y="6811"/>
                    <a:pt x="9429" y="9859"/>
                    <a:pt x="10234" y="13159"/>
                  </a:cubicBezTo>
                  <a:cubicBezTo>
                    <a:pt x="10250" y="13191"/>
                    <a:pt x="10282" y="13223"/>
                    <a:pt x="10329" y="13223"/>
                  </a:cubicBezTo>
                  <a:lnTo>
                    <a:pt x="10345" y="13223"/>
                  </a:lnTo>
                  <a:cubicBezTo>
                    <a:pt x="10408" y="13207"/>
                    <a:pt x="10440" y="13159"/>
                    <a:pt x="10424" y="13112"/>
                  </a:cubicBezTo>
                  <a:cubicBezTo>
                    <a:pt x="9619" y="9780"/>
                    <a:pt x="8039" y="6700"/>
                    <a:pt x="5828" y="4110"/>
                  </a:cubicBezTo>
                  <a:cubicBezTo>
                    <a:pt x="4044" y="2026"/>
                    <a:pt x="2133" y="652"/>
                    <a:pt x="143" y="4"/>
                  </a:cubicBezTo>
                  <a:cubicBezTo>
                    <a:pt x="132" y="1"/>
                    <a:pt x="121" y="0"/>
                    <a:pt x="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5"/>
            <p:cNvSpPr/>
            <p:nvPr/>
          </p:nvSpPr>
          <p:spPr>
            <a:xfrm>
              <a:off x="3889589" y="2383902"/>
              <a:ext cx="220636" cy="135116"/>
            </a:xfrm>
            <a:custGeom>
              <a:avLst/>
              <a:gdLst/>
              <a:ahLst/>
              <a:cxnLst/>
              <a:rect l="l" t="t" r="r" b="b"/>
              <a:pathLst>
                <a:path w="5681" h="3479" extrusionOk="0">
                  <a:moveTo>
                    <a:pt x="4695" y="1"/>
                  </a:moveTo>
                  <a:cubicBezTo>
                    <a:pt x="4687" y="1"/>
                    <a:pt x="4679" y="2"/>
                    <a:pt x="4670" y="4"/>
                  </a:cubicBezTo>
                  <a:cubicBezTo>
                    <a:pt x="4623" y="4"/>
                    <a:pt x="4575" y="51"/>
                    <a:pt x="4591" y="114"/>
                  </a:cubicBezTo>
                  <a:cubicBezTo>
                    <a:pt x="4718" y="1109"/>
                    <a:pt x="4970" y="2073"/>
                    <a:pt x="5318" y="3020"/>
                  </a:cubicBezTo>
                  <a:cubicBezTo>
                    <a:pt x="4702" y="2483"/>
                    <a:pt x="4007" y="2088"/>
                    <a:pt x="3249" y="1820"/>
                  </a:cubicBezTo>
                  <a:cubicBezTo>
                    <a:pt x="2238" y="1504"/>
                    <a:pt x="1196" y="1251"/>
                    <a:pt x="154" y="1078"/>
                  </a:cubicBezTo>
                  <a:cubicBezTo>
                    <a:pt x="148" y="1077"/>
                    <a:pt x="144" y="1077"/>
                    <a:pt x="139" y="1077"/>
                  </a:cubicBezTo>
                  <a:cubicBezTo>
                    <a:pt x="25" y="1077"/>
                    <a:pt x="1" y="1252"/>
                    <a:pt x="122" y="1267"/>
                  </a:cubicBezTo>
                  <a:cubicBezTo>
                    <a:pt x="1164" y="1441"/>
                    <a:pt x="2191" y="1694"/>
                    <a:pt x="3201" y="1994"/>
                  </a:cubicBezTo>
                  <a:cubicBezTo>
                    <a:pt x="4054" y="2310"/>
                    <a:pt x="4844" y="2799"/>
                    <a:pt x="5507" y="3447"/>
                  </a:cubicBezTo>
                  <a:cubicBezTo>
                    <a:pt x="5523" y="3462"/>
                    <a:pt x="5539" y="3478"/>
                    <a:pt x="5570" y="3478"/>
                  </a:cubicBezTo>
                  <a:cubicBezTo>
                    <a:pt x="5586" y="3478"/>
                    <a:pt x="5602" y="3478"/>
                    <a:pt x="5618" y="3462"/>
                  </a:cubicBezTo>
                  <a:cubicBezTo>
                    <a:pt x="5665" y="3447"/>
                    <a:pt x="5681" y="3383"/>
                    <a:pt x="5665" y="3352"/>
                  </a:cubicBezTo>
                  <a:cubicBezTo>
                    <a:pt x="5239" y="2294"/>
                    <a:pt x="4939" y="1204"/>
                    <a:pt x="4781" y="83"/>
                  </a:cubicBezTo>
                  <a:cubicBezTo>
                    <a:pt x="4781" y="42"/>
                    <a:pt x="4745" y="1"/>
                    <a:pt x="46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5"/>
            <p:cNvSpPr/>
            <p:nvPr/>
          </p:nvSpPr>
          <p:spPr>
            <a:xfrm>
              <a:off x="3961789" y="2406855"/>
              <a:ext cx="234307" cy="199236"/>
            </a:xfrm>
            <a:custGeom>
              <a:avLst/>
              <a:gdLst/>
              <a:ahLst/>
              <a:cxnLst/>
              <a:rect l="l" t="t" r="r" b="b"/>
              <a:pathLst>
                <a:path w="6033" h="5130" extrusionOk="0">
                  <a:moveTo>
                    <a:pt x="5928" y="0"/>
                  </a:moveTo>
                  <a:cubicBezTo>
                    <a:pt x="5891" y="0"/>
                    <a:pt x="5855" y="26"/>
                    <a:pt x="5843" y="60"/>
                  </a:cubicBezTo>
                  <a:cubicBezTo>
                    <a:pt x="5148" y="1308"/>
                    <a:pt x="4912" y="3171"/>
                    <a:pt x="5212" y="4719"/>
                  </a:cubicBezTo>
                  <a:cubicBezTo>
                    <a:pt x="4438" y="3993"/>
                    <a:pt x="3238" y="3598"/>
                    <a:pt x="2306" y="3519"/>
                  </a:cubicBezTo>
                  <a:lnTo>
                    <a:pt x="158" y="3345"/>
                  </a:lnTo>
                  <a:cubicBezTo>
                    <a:pt x="16" y="3345"/>
                    <a:pt x="0" y="3535"/>
                    <a:pt x="142" y="3551"/>
                  </a:cubicBezTo>
                  <a:lnTo>
                    <a:pt x="2290" y="3724"/>
                  </a:lnTo>
                  <a:cubicBezTo>
                    <a:pt x="3253" y="3787"/>
                    <a:pt x="4596" y="4261"/>
                    <a:pt x="5322" y="5098"/>
                  </a:cubicBezTo>
                  <a:cubicBezTo>
                    <a:pt x="5338" y="5130"/>
                    <a:pt x="5370" y="5130"/>
                    <a:pt x="5401" y="5130"/>
                  </a:cubicBezTo>
                  <a:lnTo>
                    <a:pt x="5433" y="5130"/>
                  </a:lnTo>
                  <a:cubicBezTo>
                    <a:pt x="5480" y="5114"/>
                    <a:pt x="5496" y="5067"/>
                    <a:pt x="5496" y="5019"/>
                  </a:cubicBezTo>
                  <a:cubicBezTo>
                    <a:pt x="5085" y="3456"/>
                    <a:pt x="5291" y="1450"/>
                    <a:pt x="6017" y="155"/>
                  </a:cubicBezTo>
                  <a:cubicBezTo>
                    <a:pt x="6033" y="108"/>
                    <a:pt x="6017" y="45"/>
                    <a:pt x="5970" y="13"/>
                  </a:cubicBezTo>
                  <a:cubicBezTo>
                    <a:pt x="5956" y="4"/>
                    <a:pt x="5942" y="0"/>
                    <a:pt x="5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5"/>
            <p:cNvSpPr/>
            <p:nvPr/>
          </p:nvSpPr>
          <p:spPr>
            <a:xfrm>
              <a:off x="3947652" y="2540925"/>
              <a:ext cx="386122" cy="198887"/>
            </a:xfrm>
            <a:custGeom>
              <a:avLst/>
              <a:gdLst/>
              <a:ahLst/>
              <a:cxnLst/>
              <a:rect l="l" t="t" r="r" b="b"/>
              <a:pathLst>
                <a:path w="9942" h="5121" extrusionOk="0">
                  <a:moveTo>
                    <a:pt x="9805" y="0"/>
                  </a:moveTo>
                  <a:cubicBezTo>
                    <a:pt x="9796" y="0"/>
                    <a:pt x="9787" y="2"/>
                    <a:pt x="9776" y="4"/>
                  </a:cubicBezTo>
                  <a:cubicBezTo>
                    <a:pt x="9208" y="146"/>
                    <a:pt x="8718" y="509"/>
                    <a:pt x="8418" y="1014"/>
                  </a:cubicBezTo>
                  <a:cubicBezTo>
                    <a:pt x="8118" y="1488"/>
                    <a:pt x="7913" y="2025"/>
                    <a:pt x="7787" y="2578"/>
                  </a:cubicBezTo>
                  <a:cubicBezTo>
                    <a:pt x="7644" y="3210"/>
                    <a:pt x="7566" y="3857"/>
                    <a:pt x="7534" y="4505"/>
                  </a:cubicBezTo>
                  <a:cubicBezTo>
                    <a:pt x="7518" y="4615"/>
                    <a:pt x="7502" y="4726"/>
                    <a:pt x="7502" y="4852"/>
                  </a:cubicBezTo>
                  <a:cubicBezTo>
                    <a:pt x="6555" y="4189"/>
                    <a:pt x="5212" y="3731"/>
                    <a:pt x="3854" y="3620"/>
                  </a:cubicBezTo>
                  <a:cubicBezTo>
                    <a:pt x="3251" y="3559"/>
                    <a:pt x="2644" y="3531"/>
                    <a:pt x="2038" y="3531"/>
                  </a:cubicBezTo>
                  <a:cubicBezTo>
                    <a:pt x="1389" y="3531"/>
                    <a:pt x="740" y="3563"/>
                    <a:pt x="96" y="3620"/>
                  </a:cubicBezTo>
                  <a:cubicBezTo>
                    <a:pt x="32" y="3636"/>
                    <a:pt x="1" y="3683"/>
                    <a:pt x="1" y="3731"/>
                  </a:cubicBezTo>
                  <a:cubicBezTo>
                    <a:pt x="1" y="3794"/>
                    <a:pt x="48" y="3826"/>
                    <a:pt x="111" y="3826"/>
                  </a:cubicBezTo>
                  <a:cubicBezTo>
                    <a:pt x="748" y="3760"/>
                    <a:pt x="1389" y="3729"/>
                    <a:pt x="2031" y="3729"/>
                  </a:cubicBezTo>
                  <a:cubicBezTo>
                    <a:pt x="2633" y="3729"/>
                    <a:pt x="3236" y="3756"/>
                    <a:pt x="3838" y="3810"/>
                  </a:cubicBezTo>
                  <a:cubicBezTo>
                    <a:pt x="5212" y="3936"/>
                    <a:pt x="6618" y="4426"/>
                    <a:pt x="7518" y="5105"/>
                  </a:cubicBezTo>
                  <a:cubicBezTo>
                    <a:pt x="7534" y="5120"/>
                    <a:pt x="7566" y="5120"/>
                    <a:pt x="7581" y="5120"/>
                  </a:cubicBezTo>
                  <a:lnTo>
                    <a:pt x="7629" y="5120"/>
                  </a:lnTo>
                  <a:cubicBezTo>
                    <a:pt x="7660" y="5105"/>
                    <a:pt x="7692" y="5073"/>
                    <a:pt x="7692" y="5042"/>
                  </a:cubicBezTo>
                  <a:cubicBezTo>
                    <a:pt x="7708" y="4868"/>
                    <a:pt x="7723" y="4694"/>
                    <a:pt x="7739" y="4520"/>
                  </a:cubicBezTo>
                  <a:cubicBezTo>
                    <a:pt x="7771" y="3889"/>
                    <a:pt x="7850" y="3257"/>
                    <a:pt x="7992" y="2625"/>
                  </a:cubicBezTo>
                  <a:cubicBezTo>
                    <a:pt x="8102" y="2104"/>
                    <a:pt x="8308" y="1583"/>
                    <a:pt x="8576" y="1125"/>
                  </a:cubicBezTo>
                  <a:cubicBezTo>
                    <a:pt x="8861" y="667"/>
                    <a:pt x="9303" y="335"/>
                    <a:pt x="9824" y="209"/>
                  </a:cubicBezTo>
                  <a:cubicBezTo>
                    <a:pt x="9941" y="180"/>
                    <a:pt x="9922" y="0"/>
                    <a:pt x="98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5"/>
            <p:cNvSpPr/>
            <p:nvPr/>
          </p:nvSpPr>
          <p:spPr>
            <a:xfrm>
              <a:off x="4422410" y="2933619"/>
              <a:ext cx="611535" cy="410046"/>
            </a:xfrm>
            <a:custGeom>
              <a:avLst/>
              <a:gdLst/>
              <a:ahLst/>
              <a:cxnLst/>
              <a:rect l="l" t="t" r="r" b="b"/>
              <a:pathLst>
                <a:path w="15746" h="10558" extrusionOk="0">
                  <a:moveTo>
                    <a:pt x="9021" y="1"/>
                  </a:moveTo>
                  <a:cubicBezTo>
                    <a:pt x="8333" y="1"/>
                    <a:pt x="7648" y="231"/>
                    <a:pt x="7075" y="758"/>
                  </a:cubicBezTo>
                  <a:cubicBezTo>
                    <a:pt x="6503" y="475"/>
                    <a:pt x="5981" y="349"/>
                    <a:pt x="5524" y="349"/>
                  </a:cubicBezTo>
                  <a:cubicBezTo>
                    <a:pt x="3633" y="349"/>
                    <a:pt x="2829" y="2489"/>
                    <a:pt x="4012" y="4485"/>
                  </a:cubicBezTo>
                  <a:cubicBezTo>
                    <a:pt x="0" y="5685"/>
                    <a:pt x="1659" y="8717"/>
                    <a:pt x="4785" y="9728"/>
                  </a:cubicBezTo>
                  <a:cubicBezTo>
                    <a:pt x="5380" y="10260"/>
                    <a:pt x="6158" y="10558"/>
                    <a:pt x="6955" y="10558"/>
                  </a:cubicBezTo>
                  <a:cubicBezTo>
                    <a:pt x="7153" y="10558"/>
                    <a:pt x="7352" y="10540"/>
                    <a:pt x="7549" y="10502"/>
                  </a:cubicBezTo>
                  <a:cubicBezTo>
                    <a:pt x="9081" y="10407"/>
                    <a:pt x="10250" y="9539"/>
                    <a:pt x="11166" y="8417"/>
                  </a:cubicBezTo>
                  <a:cubicBezTo>
                    <a:pt x="14261" y="8101"/>
                    <a:pt x="15745" y="4643"/>
                    <a:pt x="12524" y="3190"/>
                  </a:cubicBezTo>
                  <a:cubicBezTo>
                    <a:pt x="12412" y="1384"/>
                    <a:pt x="10707" y="1"/>
                    <a:pt x="90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5"/>
            <p:cNvSpPr/>
            <p:nvPr/>
          </p:nvSpPr>
          <p:spPr>
            <a:xfrm>
              <a:off x="4567782" y="3096585"/>
              <a:ext cx="130067" cy="50761"/>
            </a:xfrm>
            <a:custGeom>
              <a:avLst/>
              <a:gdLst/>
              <a:ahLst/>
              <a:cxnLst/>
              <a:rect l="l" t="t" r="r" b="b"/>
              <a:pathLst>
                <a:path w="3349" h="1307" extrusionOk="0">
                  <a:moveTo>
                    <a:pt x="691" y="0"/>
                  </a:moveTo>
                  <a:cubicBezTo>
                    <a:pt x="488" y="0"/>
                    <a:pt x="283" y="17"/>
                    <a:pt x="79" y="52"/>
                  </a:cubicBezTo>
                  <a:cubicBezTo>
                    <a:pt x="32" y="68"/>
                    <a:pt x="0" y="115"/>
                    <a:pt x="0" y="178"/>
                  </a:cubicBezTo>
                  <a:cubicBezTo>
                    <a:pt x="16" y="226"/>
                    <a:pt x="63" y="257"/>
                    <a:pt x="126" y="257"/>
                  </a:cubicBezTo>
                  <a:cubicBezTo>
                    <a:pt x="323" y="221"/>
                    <a:pt x="521" y="204"/>
                    <a:pt x="716" y="204"/>
                  </a:cubicBezTo>
                  <a:cubicBezTo>
                    <a:pt x="1636" y="204"/>
                    <a:pt x="2521" y="591"/>
                    <a:pt x="3159" y="1268"/>
                  </a:cubicBezTo>
                  <a:cubicBezTo>
                    <a:pt x="3182" y="1291"/>
                    <a:pt x="3196" y="1306"/>
                    <a:pt x="3215" y="1306"/>
                  </a:cubicBezTo>
                  <a:cubicBezTo>
                    <a:pt x="3222" y="1306"/>
                    <a:pt x="3229" y="1304"/>
                    <a:pt x="3238" y="1300"/>
                  </a:cubicBezTo>
                  <a:cubicBezTo>
                    <a:pt x="3247" y="1304"/>
                    <a:pt x="3255" y="1306"/>
                    <a:pt x="3262" y="1306"/>
                  </a:cubicBezTo>
                  <a:cubicBezTo>
                    <a:pt x="3280" y="1306"/>
                    <a:pt x="3294" y="1295"/>
                    <a:pt x="3317" y="1284"/>
                  </a:cubicBezTo>
                  <a:cubicBezTo>
                    <a:pt x="3348" y="1236"/>
                    <a:pt x="3348" y="1189"/>
                    <a:pt x="3317" y="1142"/>
                  </a:cubicBezTo>
                  <a:cubicBezTo>
                    <a:pt x="2635" y="408"/>
                    <a:pt x="1681" y="0"/>
                    <a:pt x="691" y="0"/>
                  </a:cubicBezTo>
                  <a:close/>
                </a:path>
              </a:pathLst>
            </a:custGeom>
            <a:solidFill>
              <a:srgbClr val="7B0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5"/>
            <p:cNvSpPr/>
            <p:nvPr/>
          </p:nvSpPr>
          <p:spPr>
            <a:xfrm>
              <a:off x="4610076" y="3175699"/>
              <a:ext cx="115347" cy="138223"/>
            </a:xfrm>
            <a:custGeom>
              <a:avLst/>
              <a:gdLst/>
              <a:ahLst/>
              <a:cxnLst/>
              <a:rect l="l" t="t" r="r" b="b"/>
              <a:pathLst>
                <a:path w="2970" h="3559" extrusionOk="0">
                  <a:moveTo>
                    <a:pt x="2868" y="1"/>
                  </a:moveTo>
                  <a:cubicBezTo>
                    <a:pt x="2860" y="1"/>
                    <a:pt x="2852" y="2"/>
                    <a:pt x="2843" y="5"/>
                  </a:cubicBezTo>
                  <a:cubicBezTo>
                    <a:pt x="1280" y="479"/>
                    <a:pt x="175" y="1837"/>
                    <a:pt x="17" y="3448"/>
                  </a:cubicBezTo>
                  <a:cubicBezTo>
                    <a:pt x="1" y="3495"/>
                    <a:pt x="48" y="3542"/>
                    <a:pt x="111" y="3558"/>
                  </a:cubicBezTo>
                  <a:cubicBezTo>
                    <a:pt x="159" y="3558"/>
                    <a:pt x="206" y="3511"/>
                    <a:pt x="206" y="3463"/>
                  </a:cubicBezTo>
                  <a:cubicBezTo>
                    <a:pt x="348" y="1932"/>
                    <a:pt x="1422" y="637"/>
                    <a:pt x="2891" y="194"/>
                  </a:cubicBezTo>
                  <a:cubicBezTo>
                    <a:pt x="2938" y="179"/>
                    <a:pt x="2970" y="131"/>
                    <a:pt x="2954" y="84"/>
                  </a:cubicBezTo>
                  <a:cubicBezTo>
                    <a:pt x="2941" y="32"/>
                    <a:pt x="2906" y="1"/>
                    <a:pt x="2868" y="1"/>
                  </a:cubicBezTo>
                  <a:close/>
                </a:path>
              </a:pathLst>
            </a:custGeom>
            <a:solidFill>
              <a:srgbClr val="00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5"/>
            <p:cNvSpPr/>
            <p:nvPr/>
          </p:nvSpPr>
          <p:spPr>
            <a:xfrm>
              <a:off x="4757196" y="3172514"/>
              <a:ext cx="108085" cy="88045"/>
            </a:xfrm>
            <a:custGeom>
              <a:avLst/>
              <a:gdLst/>
              <a:ahLst/>
              <a:cxnLst/>
              <a:rect l="l" t="t" r="r" b="b"/>
              <a:pathLst>
                <a:path w="2783" h="2267" extrusionOk="0">
                  <a:moveTo>
                    <a:pt x="140" y="1"/>
                  </a:moveTo>
                  <a:cubicBezTo>
                    <a:pt x="39" y="1"/>
                    <a:pt x="0" y="169"/>
                    <a:pt x="114" y="197"/>
                  </a:cubicBezTo>
                  <a:cubicBezTo>
                    <a:pt x="1156" y="545"/>
                    <a:pt x="2024" y="1256"/>
                    <a:pt x="2561" y="2219"/>
                  </a:cubicBezTo>
                  <a:cubicBezTo>
                    <a:pt x="2577" y="2235"/>
                    <a:pt x="2609" y="2266"/>
                    <a:pt x="2656" y="2266"/>
                  </a:cubicBezTo>
                  <a:lnTo>
                    <a:pt x="2656" y="2250"/>
                  </a:lnTo>
                  <a:cubicBezTo>
                    <a:pt x="2735" y="2250"/>
                    <a:pt x="2783" y="2172"/>
                    <a:pt x="2735" y="2108"/>
                  </a:cubicBezTo>
                  <a:cubicBezTo>
                    <a:pt x="2182" y="1113"/>
                    <a:pt x="1266" y="371"/>
                    <a:pt x="177" y="8"/>
                  </a:cubicBezTo>
                  <a:cubicBezTo>
                    <a:pt x="164" y="3"/>
                    <a:pt x="151" y="1"/>
                    <a:pt x="140" y="1"/>
                  </a:cubicBezTo>
                  <a:close/>
                </a:path>
              </a:pathLst>
            </a:custGeom>
            <a:solidFill>
              <a:srgbClr val="7B0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5"/>
            <p:cNvSpPr/>
            <p:nvPr/>
          </p:nvSpPr>
          <p:spPr>
            <a:xfrm>
              <a:off x="4767099" y="3056115"/>
              <a:ext cx="150301" cy="106570"/>
            </a:xfrm>
            <a:custGeom>
              <a:avLst/>
              <a:gdLst/>
              <a:ahLst/>
              <a:cxnLst/>
              <a:rect l="l" t="t" r="r" b="b"/>
              <a:pathLst>
                <a:path w="3870" h="2744" extrusionOk="0">
                  <a:moveTo>
                    <a:pt x="3754" y="0"/>
                  </a:moveTo>
                  <a:cubicBezTo>
                    <a:pt x="3745" y="0"/>
                    <a:pt x="3736" y="2"/>
                    <a:pt x="3728" y="4"/>
                  </a:cubicBezTo>
                  <a:cubicBezTo>
                    <a:pt x="2227" y="399"/>
                    <a:pt x="917" y="1315"/>
                    <a:pt x="32" y="2594"/>
                  </a:cubicBezTo>
                  <a:cubicBezTo>
                    <a:pt x="1" y="2642"/>
                    <a:pt x="1" y="2689"/>
                    <a:pt x="48" y="2721"/>
                  </a:cubicBezTo>
                  <a:cubicBezTo>
                    <a:pt x="59" y="2732"/>
                    <a:pt x="70" y="2743"/>
                    <a:pt x="87" y="2743"/>
                  </a:cubicBezTo>
                  <a:cubicBezTo>
                    <a:pt x="94" y="2743"/>
                    <a:pt x="102" y="2741"/>
                    <a:pt x="111" y="2736"/>
                  </a:cubicBezTo>
                  <a:cubicBezTo>
                    <a:pt x="120" y="2741"/>
                    <a:pt x="128" y="2743"/>
                    <a:pt x="137" y="2743"/>
                  </a:cubicBezTo>
                  <a:cubicBezTo>
                    <a:pt x="160" y="2743"/>
                    <a:pt x="183" y="2728"/>
                    <a:pt x="206" y="2705"/>
                  </a:cubicBezTo>
                  <a:cubicBezTo>
                    <a:pt x="1059" y="1473"/>
                    <a:pt x="2322" y="589"/>
                    <a:pt x="3775" y="194"/>
                  </a:cubicBezTo>
                  <a:cubicBezTo>
                    <a:pt x="3838" y="178"/>
                    <a:pt x="3870" y="131"/>
                    <a:pt x="3854" y="68"/>
                  </a:cubicBezTo>
                  <a:cubicBezTo>
                    <a:pt x="3841" y="29"/>
                    <a:pt x="3796" y="0"/>
                    <a:pt x="3754" y="0"/>
                  </a:cubicBezTo>
                  <a:close/>
                </a:path>
              </a:pathLst>
            </a:custGeom>
            <a:solidFill>
              <a:srgbClr val="7B0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5"/>
            <p:cNvSpPr/>
            <p:nvPr/>
          </p:nvSpPr>
          <p:spPr>
            <a:xfrm>
              <a:off x="4698394" y="2959835"/>
              <a:ext cx="38682" cy="189100"/>
            </a:xfrm>
            <a:custGeom>
              <a:avLst/>
              <a:gdLst/>
              <a:ahLst/>
              <a:cxnLst/>
              <a:rect l="l" t="t" r="r" b="b"/>
              <a:pathLst>
                <a:path w="996" h="4869" extrusionOk="0">
                  <a:moveTo>
                    <a:pt x="109" y="1"/>
                  </a:moveTo>
                  <a:cubicBezTo>
                    <a:pt x="68" y="1"/>
                    <a:pt x="33" y="44"/>
                    <a:pt x="33" y="99"/>
                  </a:cubicBezTo>
                  <a:cubicBezTo>
                    <a:pt x="1" y="1710"/>
                    <a:pt x="396" y="3273"/>
                    <a:pt x="791" y="4805"/>
                  </a:cubicBezTo>
                  <a:cubicBezTo>
                    <a:pt x="791" y="4836"/>
                    <a:pt x="838" y="4868"/>
                    <a:pt x="885" y="4868"/>
                  </a:cubicBezTo>
                  <a:lnTo>
                    <a:pt x="901" y="4868"/>
                  </a:lnTo>
                  <a:cubicBezTo>
                    <a:pt x="964" y="4852"/>
                    <a:pt x="996" y="4805"/>
                    <a:pt x="980" y="4742"/>
                  </a:cubicBezTo>
                  <a:cubicBezTo>
                    <a:pt x="585" y="3241"/>
                    <a:pt x="190" y="1678"/>
                    <a:pt x="222" y="99"/>
                  </a:cubicBezTo>
                  <a:cubicBezTo>
                    <a:pt x="222" y="51"/>
                    <a:pt x="190" y="4"/>
                    <a:pt x="127" y="4"/>
                  </a:cubicBezTo>
                  <a:cubicBezTo>
                    <a:pt x="121" y="2"/>
                    <a:pt x="115" y="1"/>
                    <a:pt x="109" y="1"/>
                  </a:cubicBezTo>
                  <a:close/>
                </a:path>
              </a:pathLst>
            </a:custGeom>
            <a:solidFill>
              <a:srgbClr val="7B0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5"/>
            <p:cNvSpPr/>
            <p:nvPr/>
          </p:nvSpPr>
          <p:spPr>
            <a:xfrm>
              <a:off x="4752380" y="2965195"/>
              <a:ext cx="87656" cy="66529"/>
            </a:xfrm>
            <a:custGeom>
              <a:avLst/>
              <a:gdLst/>
              <a:ahLst/>
              <a:cxnLst/>
              <a:rect l="l" t="t" r="r" b="b"/>
              <a:pathLst>
                <a:path w="2257" h="1713" extrusionOk="0">
                  <a:moveTo>
                    <a:pt x="891" y="1"/>
                  </a:moveTo>
                  <a:cubicBezTo>
                    <a:pt x="637" y="1"/>
                    <a:pt x="389" y="111"/>
                    <a:pt x="222" y="324"/>
                  </a:cubicBezTo>
                  <a:cubicBezTo>
                    <a:pt x="1" y="592"/>
                    <a:pt x="32" y="987"/>
                    <a:pt x="285" y="1208"/>
                  </a:cubicBezTo>
                  <a:cubicBezTo>
                    <a:pt x="632" y="1524"/>
                    <a:pt x="1201" y="1350"/>
                    <a:pt x="1596" y="1587"/>
                  </a:cubicBezTo>
                  <a:cubicBezTo>
                    <a:pt x="1687" y="1674"/>
                    <a:pt x="1783" y="1712"/>
                    <a:pt x="1871" y="1712"/>
                  </a:cubicBezTo>
                  <a:cubicBezTo>
                    <a:pt x="2086" y="1712"/>
                    <a:pt x="2257" y="1484"/>
                    <a:pt x="2212" y="1193"/>
                  </a:cubicBezTo>
                  <a:cubicBezTo>
                    <a:pt x="2133" y="766"/>
                    <a:pt x="1785" y="419"/>
                    <a:pt x="1422" y="166"/>
                  </a:cubicBezTo>
                  <a:lnTo>
                    <a:pt x="1406" y="166"/>
                  </a:lnTo>
                  <a:cubicBezTo>
                    <a:pt x="1250" y="55"/>
                    <a:pt x="1069" y="1"/>
                    <a:pt x="8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5"/>
            <p:cNvSpPr/>
            <p:nvPr/>
          </p:nvSpPr>
          <p:spPr>
            <a:xfrm>
              <a:off x="4890993" y="3100624"/>
              <a:ext cx="60276" cy="78219"/>
            </a:xfrm>
            <a:custGeom>
              <a:avLst/>
              <a:gdLst/>
              <a:ahLst/>
              <a:cxnLst/>
              <a:rect l="l" t="t" r="r" b="b"/>
              <a:pathLst>
                <a:path w="1552" h="2014" extrusionOk="0">
                  <a:moveTo>
                    <a:pt x="514" y="1"/>
                  </a:moveTo>
                  <a:cubicBezTo>
                    <a:pt x="428" y="1"/>
                    <a:pt x="345" y="23"/>
                    <a:pt x="269" y="74"/>
                  </a:cubicBezTo>
                  <a:cubicBezTo>
                    <a:pt x="1" y="264"/>
                    <a:pt x="175" y="848"/>
                    <a:pt x="127" y="1132"/>
                  </a:cubicBezTo>
                  <a:cubicBezTo>
                    <a:pt x="11" y="1767"/>
                    <a:pt x="199" y="2013"/>
                    <a:pt x="458" y="2013"/>
                  </a:cubicBezTo>
                  <a:cubicBezTo>
                    <a:pt x="901" y="2013"/>
                    <a:pt x="1552" y="1292"/>
                    <a:pt x="1233" y="564"/>
                  </a:cubicBezTo>
                  <a:cubicBezTo>
                    <a:pt x="1158" y="292"/>
                    <a:pt x="823" y="1"/>
                    <a:pt x="5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5"/>
            <p:cNvSpPr/>
            <p:nvPr/>
          </p:nvSpPr>
          <p:spPr>
            <a:xfrm>
              <a:off x="4675092" y="3238423"/>
              <a:ext cx="92045" cy="49207"/>
            </a:xfrm>
            <a:custGeom>
              <a:avLst/>
              <a:gdLst/>
              <a:ahLst/>
              <a:cxnLst/>
              <a:rect l="l" t="t" r="r" b="b"/>
              <a:pathLst>
                <a:path w="2370" h="1267" extrusionOk="0">
                  <a:moveTo>
                    <a:pt x="1217" y="1"/>
                  </a:moveTo>
                  <a:cubicBezTo>
                    <a:pt x="1133" y="1"/>
                    <a:pt x="1048" y="6"/>
                    <a:pt x="964" y="17"/>
                  </a:cubicBezTo>
                  <a:cubicBezTo>
                    <a:pt x="633" y="80"/>
                    <a:pt x="1" y="411"/>
                    <a:pt x="175" y="854"/>
                  </a:cubicBezTo>
                  <a:cubicBezTo>
                    <a:pt x="317" y="1201"/>
                    <a:pt x="1012" y="1248"/>
                    <a:pt x="1327" y="1248"/>
                  </a:cubicBezTo>
                  <a:lnTo>
                    <a:pt x="1343" y="1264"/>
                  </a:lnTo>
                  <a:cubicBezTo>
                    <a:pt x="1367" y="1266"/>
                    <a:pt x="1391" y="1267"/>
                    <a:pt x="1415" y="1267"/>
                  </a:cubicBezTo>
                  <a:cubicBezTo>
                    <a:pt x="1631" y="1267"/>
                    <a:pt x="1855" y="1204"/>
                    <a:pt x="2054" y="1090"/>
                  </a:cubicBezTo>
                  <a:cubicBezTo>
                    <a:pt x="2275" y="948"/>
                    <a:pt x="2370" y="680"/>
                    <a:pt x="2275" y="427"/>
                  </a:cubicBezTo>
                  <a:cubicBezTo>
                    <a:pt x="2164" y="222"/>
                    <a:pt x="1959" y="95"/>
                    <a:pt x="1722" y="64"/>
                  </a:cubicBezTo>
                  <a:cubicBezTo>
                    <a:pt x="1554" y="22"/>
                    <a:pt x="1385" y="1"/>
                    <a:pt x="12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5"/>
            <p:cNvSpPr/>
            <p:nvPr/>
          </p:nvSpPr>
          <p:spPr>
            <a:xfrm>
              <a:off x="4531041" y="3133287"/>
              <a:ext cx="76005" cy="82957"/>
            </a:xfrm>
            <a:custGeom>
              <a:avLst/>
              <a:gdLst/>
              <a:ahLst/>
              <a:cxnLst/>
              <a:rect l="l" t="t" r="r" b="b"/>
              <a:pathLst>
                <a:path w="1957" h="2136" extrusionOk="0">
                  <a:moveTo>
                    <a:pt x="1128" y="0"/>
                  </a:moveTo>
                  <a:cubicBezTo>
                    <a:pt x="493" y="0"/>
                    <a:pt x="1" y="820"/>
                    <a:pt x="362" y="1492"/>
                  </a:cubicBezTo>
                  <a:cubicBezTo>
                    <a:pt x="486" y="1825"/>
                    <a:pt x="942" y="2135"/>
                    <a:pt x="1303" y="2135"/>
                  </a:cubicBezTo>
                  <a:cubicBezTo>
                    <a:pt x="1540" y="2135"/>
                    <a:pt x="1736" y="2001"/>
                    <a:pt x="1767" y="1650"/>
                  </a:cubicBezTo>
                  <a:cubicBezTo>
                    <a:pt x="1688" y="1176"/>
                    <a:pt x="1957" y="607"/>
                    <a:pt x="1657" y="197"/>
                  </a:cubicBezTo>
                  <a:cubicBezTo>
                    <a:pt x="1479" y="60"/>
                    <a:pt x="1299" y="0"/>
                    <a:pt x="11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5"/>
            <p:cNvSpPr/>
            <p:nvPr/>
          </p:nvSpPr>
          <p:spPr>
            <a:xfrm>
              <a:off x="4662236" y="3020229"/>
              <a:ext cx="132902" cy="181876"/>
            </a:xfrm>
            <a:custGeom>
              <a:avLst/>
              <a:gdLst/>
              <a:ahLst/>
              <a:cxnLst/>
              <a:rect l="l" t="t" r="r" b="b"/>
              <a:pathLst>
                <a:path w="3422" h="4683" extrusionOk="0">
                  <a:moveTo>
                    <a:pt x="1135" y="0"/>
                  </a:moveTo>
                  <a:cubicBezTo>
                    <a:pt x="960" y="0"/>
                    <a:pt x="781" y="63"/>
                    <a:pt x="632" y="202"/>
                  </a:cubicBezTo>
                  <a:cubicBezTo>
                    <a:pt x="600" y="234"/>
                    <a:pt x="585" y="265"/>
                    <a:pt x="553" y="297"/>
                  </a:cubicBezTo>
                  <a:cubicBezTo>
                    <a:pt x="0" y="1055"/>
                    <a:pt x="411" y="2602"/>
                    <a:pt x="553" y="3455"/>
                  </a:cubicBezTo>
                  <a:cubicBezTo>
                    <a:pt x="678" y="4217"/>
                    <a:pt x="1335" y="4682"/>
                    <a:pt x="2012" y="4682"/>
                  </a:cubicBezTo>
                  <a:cubicBezTo>
                    <a:pt x="2359" y="4682"/>
                    <a:pt x="2712" y="4560"/>
                    <a:pt x="3001" y="4292"/>
                  </a:cubicBezTo>
                  <a:cubicBezTo>
                    <a:pt x="3238" y="4103"/>
                    <a:pt x="3396" y="3818"/>
                    <a:pt x="3411" y="3534"/>
                  </a:cubicBezTo>
                  <a:cubicBezTo>
                    <a:pt x="3422" y="3071"/>
                    <a:pt x="3046" y="2769"/>
                    <a:pt x="2659" y="2769"/>
                  </a:cubicBezTo>
                  <a:cubicBezTo>
                    <a:pt x="2466" y="2769"/>
                    <a:pt x="2269" y="2845"/>
                    <a:pt x="2116" y="3013"/>
                  </a:cubicBezTo>
                  <a:cubicBezTo>
                    <a:pt x="1895" y="2271"/>
                    <a:pt x="1816" y="1513"/>
                    <a:pt x="1864" y="739"/>
                  </a:cubicBezTo>
                  <a:cubicBezTo>
                    <a:pt x="1875" y="295"/>
                    <a:pt x="1515" y="0"/>
                    <a:pt x="1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5"/>
            <p:cNvSpPr/>
            <p:nvPr/>
          </p:nvSpPr>
          <p:spPr>
            <a:xfrm>
              <a:off x="4729698" y="3045241"/>
              <a:ext cx="41556" cy="124552"/>
            </a:xfrm>
            <a:custGeom>
              <a:avLst/>
              <a:gdLst/>
              <a:ahLst/>
              <a:cxnLst/>
              <a:rect l="l" t="t" r="r" b="b"/>
              <a:pathLst>
                <a:path w="1070" h="3207" extrusionOk="0">
                  <a:moveTo>
                    <a:pt x="127" y="0"/>
                  </a:moveTo>
                  <a:cubicBezTo>
                    <a:pt x="64" y="0"/>
                    <a:pt x="16" y="47"/>
                    <a:pt x="16" y="111"/>
                  </a:cubicBezTo>
                  <a:cubicBezTo>
                    <a:pt x="16" y="395"/>
                    <a:pt x="0" y="2906"/>
                    <a:pt x="885" y="3190"/>
                  </a:cubicBezTo>
                  <a:lnTo>
                    <a:pt x="916" y="3190"/>
                  </a:lnTo>
                  <a:lnTo>
                    <a:pt x="916" y="3206"/>
                  </a:lnTo>
                  <a:cubicBezTo>
                    <a:pt x="921" y="3207"/>
                    <a:pt x="926" y="3207"/>
                    <a:pt x="930" y="3207"/>
                  </a:cubicBezTo>
                  <a:cubicBezTo>
                    <a:pt x="1045" y="3207"/>
                    <a:pt x="1070" y="3016"/>
                    <a:pt x="948" y="3001"/>
                  </a:cubicBezTo>
                  <a:cubicBezTo>
                    <a:pt x="316" y="2811"/>
                    <a:pt x="206" y="837"/>
                    <a:pt x="221" y="111"/>
                  </a:cubicBezTo>
                  <a:cubicBezTo>
                    <a:pt x="221" y="47"/>
                    <a:pt x="174" y="0"/>
                    <a:pt x="127" y="0"/>
                  </a:cubicBezTo>
                  <a:close/>
                </a:path>
              </a:pathLst>
            </a:custGeom>
            <a:solidFill>
              <a:srgbClr val="00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5"/>
            <p:cNvSpPr/>
            <p:nvPr/>
          </p:nvSpPr>
          <p:spPr>
            <a:xfrm>
              <a:off x="3690659" y="3215314"/>
              <a:ext cx="973074" cy="476070"/>
            </a:xfrm>
            <a:custGeom>
              <a:avLst/>
              <a:gdLst/>
              <a:ahLst/>
              <a:cxnLst/>
              <a:rect l="l" t="t" r="r" b="b"/>
              <a:pathLst>
                <a:path w="25055" h="12258" extrusionOk="0">
                  <a:moveTo>
                    <a:pt x="15256" y="1"/>
                  </a:moveTo>
                  <a:cubicBezTo>
                    <a:pt x="13403" y="1"/>
                    <a:pt x="11945" y="1771"/>
                    <a:pt x="10250" y="2522"/>
                  </a:cubicBezTo>
                  <a:cubicBezTo>
                    <a:pt x="6334" y="3201"/>
                    <a:pt x="6002" y="1638"/>
                    <a:pt x="3286" y="5444"/>
                  </a:cubicBezTo>
                  <a:cubicBezTo>
                    <a:pt x="2749" y="5965"/>
                    <a:pt x="1833" y="5981"/>
                    <a:pt x="1091" y="6202"/>
                  </a:cubicBezTo>
                  <a:cubicBezTo>
                    <a:pt x="190" y="6455"/>
                    <a:pt x="1" y="7639"/>
                    <a:pt x="790" y="8160"/>
                  </a:cubicBezTo>
                  <a:cubicBezTo>
                    <a:pt x="2149" y="9076"/>
                    <a:pt x="4944" y="8350"/>
                    <a:pt x="6207" y="9455"/>
                  </a:cubicBezTo>
                  <a:cubicBezTo>
                    <a:pt x="7234" y="10198"/>
                    <a:pt x="7708" y="11650"/>
                    <a:pt x="8908" y="12108"/>
                  </a:cubicBezTo>
                  <a:cubicBezTo>
                    <a:pt x="9189" y="12212"/>
                    <a:pt x="9455" y="12258"/>
                    <a:pt x="9709" y="12258"/>
                  </a:cubicBezTo>
                  <a:cubicBezTo>
                    <a:pt x="11466" y="12258"/>
                    <a:pt x="12681" y="10099"/>
                    <a:pt x="14422" y="10099"/>
                  </a:cubicBezTo>
                  <a:cubicBezTo>
                    <a:pt x="14729" y="10099"/>
                    <a:pt x="15053" y="10166"/>
                    <a:pt x="15399" y="10324"/>
                  </a:cubicBezTo>
                  <a:cubicBezTo>
                    <a:pt x="16250" y="10467"/>
                    <a:pt x="17017" y="10534"/>
                    <a:pt x="17705" y="10534"/>
                  </a:cubicBezTo>
                  <a:cubicBezTo>
                    <a:pt x="25054" y="10534"/>
                    <a:pt x="23262" y="2941"/>
                    <a:pt x="16662" y="327"/>
                  </a:cubicBezTo>
                  <a:lnTo>
                    <a:pt x="16662" y="343"/>
                  </a:lnTo>
                  <a:cubicBezTo>
                    <a:pt x="16165" y="102"/>
                    <a:pt x="15699" y="1"/>
                    <a:pt x="15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5"/>
            <p:cNvSpPr/>
            <p:nvPr/>
          </p:nvSpPr>
          <p:spPr>
            <a:xfrm>
              <a:off x="3739751" y="3438168"/>
              <a:ext cx="785100" cy="98997"/>
            </a:xfrm>
            <a:custGeom>
              <a:avLst/>
              <a:gdLst/>
              <a:ahLst/>
              <a:cxnLst/>
              <a:rect l="l" t="t" r="r" b="b"/>
              <a:pathLst>
                <a:path w="20215" h="2549" extrusionOk="0">
                  <a:moveTo>
                    <a:pt x="10842" y="1"/>
                  </a:moveTo>
                  <a:cubicBezTo>
                    <a:pt x="10662" y="1"/>
                    <a:pt x="10480" y="2"/>
                    <a:pt x="10297" y="6"/>
                  </a:cubicBezTo>
                  <a:cubicBezTo>
                    <a:pt x="8181" y="53"/>
                    <a:pt x="6065" y="322"/>
                    <a:pt x="4012" y="575"/>
                  </a:cubicBezTo>
                  <a:cubicBezTo>
                    <a:pt x="2732" y="733"/>
                    <a:pt x="1406" y="890"/>
                    <a:pt x="95" y="1001"/>
                  </a:cubicBezTo>
                  <a:cubicBezTo>
                    <a:pt x="32" y="1001"/>
                    <a:pt x="0" y="1048"/>
                    <a:pt x="0" y="1096"/>
                  </a:cubicBezTo>
                  <a:cubicBezTo>
                    <a:pt x="0" y="1159"/>
                    <a:pt x="48" y="1190"/>
                    <a:pt x="111" y="1190"/>
                  </a:cubicBezTo>
                  <a:cubicBezTo>
                    <a:pt x="1422" y="1080"/>
                    <a:pt x="2748" y="922"/>
                    <a:pt x="4043" y="764"/>
                  </a:cubicBezTo>
                  <a:cubicBezTo>
                    <a:pt x="6080" y="511"/>
                    <a:pt x="8197" y="259"/>
                    <a:pt x="10297" y="211"/>
                  </a:cubicBezTo>
                  <a:cubicBezTo>
                    <a:pt x="10482" y="208"/>
                    <a:pt x="10665" y="206"/>
                    <a:pt x="10847" y="206"/>
                  </a:cubicBezTo>
                  <a:cubicBezTo>
                    <a:pt x="14595" y="206"/>
                    <a:pt x="17692" y="982"/>
                    <a:pt x="20057" y="2533"/>
                  </a:cubicBezTo>
                  <a:cubicBezTo>
                    <a:pt x="20073" y="2549"/>
                    <a:pt x="20088" y="2549"/>
                    <a:pt x="20120" y="2549"/>
                  </a:cubicBezTo>
                  <a:cubicBezTo>
                    <a:pt x="20152" y="2549"/>
                    <a:pt x="20167" y="2533"/>
                    <a:pt x="20199" y="2501"/>
                  </a:cubicBezTo>
                  <a:cubicBezTo>
                    <a:pt x="20215" y="2454"/>
                    <a:pt x="20215" y="2391"/>
                    <a:pt x="20167" y="2375"/>
                  </a:cubicBezTo>
                  <a:cubicBezTo>
                    <a:pt x="17755" y="792"/>
                    <a:pt x="14624" y="1"/>
                    <a:pt x="108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5"/>
            <p:cNvSpPr/>
            <p:nvPr/>
          </p:nvSpPr>
          <p:spPr>
            <a:xfrm>
              <a:off x="4203440" y="3306895"/>
              <a:ext cx="104318" cy="144398"/>
            </a:xfrm>
            <a:custGeom>
              <a:avLst/>
              <a:gdLst/>
              <a:ahLst/>
              <a:cxnLst/>
              <a:rect l="l" t="t" r="r" b="b"/>
              <a:pathLst>
                <a:path w="2686" h="3718" extrusionOk="0">
                  <a:moveTo>
                    <a:pt x="136" y="1"/>
                  </a:moveTo>
                  <a:cubicBezTo>
                    <a:pt x="97" y="1"/>
                    <a:pt x="56" y="18"/>
                    <a:pt x="32" y="54"/>
                  </a:cubicBezTo>
                  <a:cubicBezTo>
                    <a:pt x="0" y="85"/>
                    <a:pt x="16" y="149"/>
                    <a:pt x="64" y="180"/>
                  </a:cubicBezTo>
                  <a:cubicBezTo>
                    <a:pt x="695" y="559"/>
                    <a:pt x="1264" y="1049"/>
                    <a:pt x="1722" y="1617"/>
                  </a:cubicBezTo>
                  <a:cubicBezTo>
                    <a:pt x="2164" y="2186"/>
                    <a:pt x="2432" y="2896"/>
                    <a:pt x="2480" y="3623"/>
                  </a:cubicBezTo>
                  <a:cubicBezTo>
                    <a:pt x="2480" y="3670"/>
                    <a:pt x="2527" y="3718"/>
                    <a:pt x="2575" y="3718"/>
                  </a:cubicBezTo>
                  <a:lnTo>
                    <a:pt x="2590" y="3702"/>
                  </a:lnTo>
                  <a:cubicBezTo>
                    <a:pt x="2638" y="3702"/>
                    <a:pt x="2685" y="3655"/>
                    <a:pt x="2685" y="3607"/>
                  </a:cubicBezTo>
                  <a:cubicBezTo>
                    <a:pt x="2622" y="2833"/>
                    <a:pt x="2353" y="2107"/>
                    <a:pt x="1864" y="1507"/>
                  </a:cubicBezTo>
                  <a:cubicBezTo>
                    <a:pt x="1406" y="907"/>
                    <a:pt x="822" y="401"/>
                    <a:pt x="174" y="6"/>
                  </a:cubicBezTo>
                  <a:cubicBezTo>
                    <a:pt x="162" y="3"/>
                    <a:pt x="149" y="1"/>
                    <a:pt x="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5"/>
            <p:cNvSpPr/>
            <p:nvPr/>
          </p:nvSpPr>
          <p:spPr>
            <a:xfrm>
              <a:off x="4037213" y="3336567"/>
              <a:ext cx="173021" cy="109211"/>
            </a:xfrm>
            <a:custGeom>
              <a:avLst/>
              <a:gdLst/>
              <a:ahLst/>
              <a:cxnLst/>
              <a:rect l="l" t="t" r="r" b="b"/>
              <a:pathLst>
                <a:path w="4455" h="2812" extrusionOk="0">
                  <a:moveTo>
                    <a:pt x="111" y="1"/>
                  </a:moveTo>
                  <a:cubicBezTo>
                    <a:pt x="64" y="1"/>
                    <a:pt x="16" y="32"/>
                    <a:pt x="1" y="79"/>
                  </a:cubicBezTo>
                  <a:cubicBezTo>
                    <a:pt x="1" y="143"/>
                    <a:pt x="32" y="190"/>
                    <a:pt x="95" y="190"/>
                  </a:cubicBezTo>
                  <a:cubicBezTo>
                    <a:pt x="1785" y="395"/>
                    <a:pt x="3317" y="1343"/>
                    <a:pt x="4249" y="2764"/>
                  </a:cubicBezTo>
                  <a:cubicBezTo>
                    <a:pt x="4280" y="2796"/>
                    <a:pt x="4312" y="2812"/>
                    <a:pt x="4344" y="2812"/>
                  </a:cubicBezTo>
                  <a:cubicBezTo>
                    <a:pt x="4359" y="2812"/>
                    <a:pt x="4375" y="2796"/>
                    <a:pt x="4391" y="2796"/>
                  </a:cubicBezTo>
                  <a:cubicBezTo>
                    <a:pt x="4438" y="2764"/>
                    <a:pt x="4454" y="2701"/>
                    <a:pt x="4423" y="2654"/>
                  </a:cubicBezTo>
                  <a:cubicBezTo>
                    <a:pt x="3443" y="1185"/>
                    <a:pt x="1864" y="206"/>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5"/>
            <p:cNvSpPr/>
            <p:nvPr/>
          </p:nvSpPr>
          <p:spPr>
            <a:xfrm>
              <a:off x="3870985" y="3391174"/>
              <a:ext cx="134378" cy="62567"/>
            </a:xfrm>
            <a:custGeom>
              <a:avLst/>
              <a:gdLst/>
              <a:ahLst/>
              <a:cxnLst/>
              <a:rect l="l" t="t" r="r" b="b"/>
              <a:pathLst>
                <a:path w="3460" h="1611" extrusionOk="0">
                  <a:moveTo>
                    <a:pt x="111" y="0"/>
                  </a:moveTo>
                  <a:cubicBezTo>
                    <a:pt x="64" y="0"/>
                    <a:pt x="17" y="47"/>
                    <a:pt x="17" y="95"/>
                  </a:cubicBezTo>
                  <a:cubicBezTo>
                    <a:pt x="1" y="158"/>
                    <a:pt x="48" y="205"/>
                    <a:pt x="111" y="205"/>
                  </a:cubicBezTo>
                  <a:cubicBezTo>
                    <a:pt x="1091" y="237"/>
                    <a:pt x="2101" y="679"/>
                    <a:pt x="3286" y="1579"/>
                  </a:cubicBezTo>
                  <a:cubicBezTo>
                    <a:pt x="3301" y="1595"/>
                    <a:pt x="3333" y="1611"/>
                    <a:pt x="3349" y="1611"/>
                  </a:cubicBezTo>
                  <a:cubicBezTo>
                    <a:pt x="3380" y="1611"/>
                    <a:pt x="3412" y="1595"/>
                    <a:pt x="3428" y="1563"/>
                  </a:cubicBezTo>
                  <a:cubicBezTo>
                    <a:pt x="3459" y="1516"/>
                    <a:pt x="3459" y="1453"/>
                    <a:pt x="3412" y="1421"/>
                  </a:cubicBezTo>
                  <a:cubicBezTo>
                    <a:pt x="2180" y="490"/>
                    <a:pt x="1138" y="32"/>
                    <a:pt x="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5"/>
            <p:cNvSpPr/>
            <p:nvPr/>
          </p:nvSpPr>
          <p:spPr>
            <a:xfrm>
              <a:off x="4192410" y="3457510"/>
              <a:ext cx="126999" cy="104822"/>
            </a:xfrm>
            <a:custGeom>
              <a:avLst/>
              <a:gdLst/>
              <a:ahLst/>
              <a:cxnLst/>
              <a:rect l="l" t="t" r="r" b="b"/>
              <a:pathLst>
                <a:path w="3270" h="2699" extrusionOk="0">
                  <a:moveTo>
                    <a:pt x="3164" y="1"/>
                  </a:moveTo>
                  <a:cubicBezTo>
                    <a:pt x="3126" y="1"/>
                    <a:pt x="3087" y="27"/>
                    <a:pt x="3064" y="61"/>
                  </a:cubicBezTo>
                  <a:cubicBezTo>
                    <a:pt x="2416" y="1214"/>
                    <a:pt x="1358" y="2082"/>
                    <a:pt x="79" y="2493"/>
                  </a:cubicBezTo>
                  <a:cubicBezTo>
                    <a:pt x="32" y="2509"/>
                    <a:pt x="0" y="2572"/>
                    <a:pt x="16" y="2619"/>
                  </a:cubicBezTo>
                  <a:cubicBezTo>
                    <a:pt x="32" y="2667"/>
                    <a:pt x="63" y="2682"/>
                    <a:pt x="111" y="2698"/>
                  </a:cubicBezTo>
                  <a:lnTo>
                    <a:pt x="142" y="2682"/>
                  </a:lnTo>
                  <a:cubicBezTo>
                    <a:pt x="1453" y="2256"/>
                    <a:pt x="2559" y="1356"/>
                    <a:pt x="3238" y="156"/>
                  </a:cubicBezTo>
                  <a:cubicBezTo>
                    <a:pt x="3269" y="108"/>
                    <a:pt x="3253" y="45"/>
                    <a:pt x="3206" y="13"/>
                  </a:cubicBezTo>
                  <a:cubicBezTo>
                    <a:pt x="3193" y="5"/>
                    <a:pt x="3178" y="1"/>
                    <a:pt x="31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5"/>
            <p:cNvSpPr/>
            <p:nvPr/>
          </p:nvSpPr>
          <p:spPr>
            <a:xfrm>
              <a:off x="4127395" y="3438362"/>
              <a:ext cx="85909" cy="77325"/>
            </a:xfrm>
            <a:custGeom>
              <a:avLst/>
              <a:gdLst/>
              <a:ahLst/>
              <a:cxnLst/>
              <a:rect l="l" t="t" r="r" b="b"/>
              <a:pathLst>
                <a:path w="2212" h="1991" extrusionOk="0">
                  <a:moveTo>
                    <a:pt x="2094" y="0"/>
                  </a:moveTo>
                  <a:cubicBezTo>
                    <a:pt x="2060" y="0"/>
                    <a:pt x="2026" y="18"/>
                    <a:pt x="2006" y="48"/>
                  </a:cubicBezTo>
                  <a:cubicBezTo>
                    <a:pt x="1532" y="806"/>
                    <a:pt x="869" y="1407"/>
                    <a:pt x="79" y="1801"/>
                  </a:cubicBezTo>
                  <a:cubicBezTo>
                    <a:pt x="32" y="1817"/>
                    <a:pt x="0" y="1880"/>
                    <a:pt x="32" y="1928"/>
                  </a:cubicBezTo>
                  <a:cubicBezTo>
                    <a:pt x="47" y="1959"/>
                    <a:pt x="79" y="1991"/>
                    <a:pt x="126" y="1991"/>
                  </a:cubicBezTo>
                  <a:cubicBezTo>
                    <a:pt x="126" y="1991"/>
                    <a:pt x="142" y="1975"/>
                    <a:pt x="158" y="1975"/>
                  </a:cubicBezTo>
                  <a:cubicBezTo>
                    <a:pt x="995" y="1565"/>
                    <a:pt x="1690" y="933"/>
                    <a:pt x="2179" y="143"/>
                  </a:cubicBezTo>
                  <a:cubicBezTo>
                    <a:pt x="2211" y="112"/>
                    <a:pt x="2195" y="48"/>
                    <a:pt x="2148" y="17"/>
                  </a:cubicBezTo>
                  <a:cubicBezTo>
                    <a:pt x="2131" y="6"/>
                    <a:pt x="2112" y="0"/>
                    <a:pt x="20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5"/>
            <p:cNvSpPr/>
            <p:nvPr/>
          </p:nvSpPr>
          <p:spPr>
            <a:xfrm>
              <a:off x="3894521" y="3444227"/>
              <a:ext cx="107230" cy="72121"/>
            </a:xfrm>
            <a:custGeom>
              <a:avLst/>
              <a:gdLst/>
              <a:ahLst/>
              <a:cxnLst/>
              <a:rect l="l" t="t" r="r" b="b"/>
              <a:pathLst>
                <a:path w="2761" h="1857" extrusionOk="0">
                  <a:moveTo>
                    <a:pt x="2631" y="1"/>
                  </a:moveTo>
                  <a:cubicBezTo>
                    <a:pt x="2604" y="1"/>
                    <a:pt x="2576" y="12"/>
                    <a:pt x="2553" y="40"/>
                  </a:cubicBezTo>
                  <a:cubicBezTo>
                    <a:pt x="2016" y="908"/>
                    <a:pt x="1132" y="1492"/>
                    <a:pt x="121" y="1666"/>
                  </a:cubicBezTo>
                  <a:cubicBezTo>
                    <a:pt x="0" y="1681"/>
                    <a:pt x="10" y="1857"/>
                    <a:pt x="122" y="1857"/>
                  </a:cubicBezTo>
                  <a:cubicBezTo>
                    <a:pt x="127" y="1857"/>
                    <a:pt x="132" y="1856"/>
                    <a:pt x="137" y="1856"/>
                  </a:cubicBezTo>
                  <a:lnTo>
                    <a:pt x="153" y="1856"/>
                  </a:lnTo>
                  <a:cubicBezTo>
                    <a:pt x="1211" y="1682"/>
                    <a:pt x="2143" y="1050"/>
                    <a:pt x="2727" y="150"/>
                  </a:cubicBezTo>
                  <a:cubicBezTo>
                    <a:pt x="2761" y="71"/>
                    <a:pt x="2698" y="1"/>
                    <a:pt x="26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5"/>
            <p:cNvSpPr/>
            <p:nvPr/>
          </p:nvSpPr>
          <p:spPr>
            <a:xfrm>
              <a:off x="4846640" y="3141249"/>
              <a:ext cx="574057" cy="381462"/>
            </a:xfrm>
            <a:custGeom>
              <a:avLst/>
              <a:gdLst/>
              <a:ahLst/>
              <a:cxnLst/>
              <a:rect l="l" t="t" r="r" b="b"/>
              <a:pathLst>
                <a:path w="14781" h="9822" extrusionOk="0">
                  <a:moveTo>
                    <a:pt x="6398" y="1"/>
                  </a:moveTo>
                  <a:cubicBezTo>
                    <a:pt x="6353" y="1"/>
                    <a:pt x="6307" y="3"/>
                    <a:pt x="6260" y="8"/>
                  </a:cubicBezTo>
                  <a:cubicBezTo>
                    <a:pt x="5675" y="71"/>
                    <a:pt x="5201" y="497"/>
                    <a:pt x="5075" y="1081"/>
                  </a:cubicBezTo>
                  <a:cubicBezTo>
                    <a:pt x="4604" y="964"/>
                    <a:pt x="4182" y="909"/>
                    <a:pt x="3806" y="909"/>
                  </a:cubicBezTo>
                  <a:cubicBezTo>
                    <a:pt x="0" y="909"/>
                    <a:pt x="926" y="6500"/>
                    <a:pt x="3370" y="8599"/>
                  </a:cubicBezTo>
                  <a:cubicBezTo>
                    <a:pt x="4629" y="9615"/>
                    <a:pt x="6330" y="9788"/>
                    <a:pt x="7954" y="9788"/>
                  </a:cubicBezTo>
                  <a:cubicBezTo>
                    <a:pt x="8122" y="9788"/>
                    <a:pt x="8289" y="9786"/>
                    <a:pt x="8455" y="9783"/>
                  </a:cubicBezTo>
                  <a:cubicBezTo>
                    <a:pt x="8656" y="9809"/>
                    <a:pt x="8853" y="9822"/>
                    <a:pt x="9046" y="9822"/>
                  </a:cubicBezTo>
                  <a:cubicBezTo>
                    <a:pt x="12606" y="9822"/>
                    <a:pt x="14780" y="5563"/>
                    <a:pt x="12024" y="2882"/>
                  </a:cubicBezTo>
                  <a:cubicBezTo>
                    <a:pt x="10413" y="1034"/>
                    <a:pt x="8186" y="2092"/>
                    <a:pt x="7602" y="829"/>
                  </a:cubicBezTo>
                  <a:cubicBezTo>
                    <a:pt x="7339" y="360"/>
                    <a:pt x="6967" y="1"/>
                    <a:pt x="6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5"/>
            <p:cNvSpPr/>
            <p:nvPr/>
          </p:nvSpPr>
          <p:spPr>
            <a:xfrm>
              <a:off x="5047395" y="3235743"/>
              <a:ext cx="82840" cy="235200"/>
            </a:xfrm>
            <a:custGeom>
              <a:avLst/>
              <a:gdLst/>
              <a:ahLst/>
              <a:cxnLst/>
              <a:rect l="l" t="t" r="r" b="b"/>
              <a:pathLst>
                <a:path w="2133" h="6056" extrusionOk="0">
                  <a:moveTo>
                    <a:pt x="2028" y="0"/>
                  </a:moveTo>
                  <a:cubicBezTo>
                    <a:pt x="2005" y="0"/>
                    <a:pt x="1980" y="8"/>
                    <a:pt x="1959" y="22"/>
                  </a:cubicBezTo>
                  <a:cubicBezTo>
                    <a:pt x="1138" y="749"/>
                    <a:pt x="569" y="1696"/>
                    <a:pt x="317" y="2770"/>
                  </a:cubicBezTo>
                  <a:cubicBezTo>
                    <a:pt x="64" y="3813"/>
                    <a:pt x="1" y="4902"/>
                    <a:pt x="143" y="5960"/>
                  </a:cubicBezTo>
                  <a:cubicBezTo>
                    <a:pt x="159" y="6008"/>
                    <a:pt x="190" y="6055"/>
                    <a:pt x="238" y="6055"/>
                  </a:cubicBezTo>
                  <a:lnTo>
                    <a:pt x="254" y="6055"/>
                  </a:lnTo>
                  <a:cubicBezTo>
                    <a:pt x="317" y="6039"/>
                    <a:pt x="348" y="5992"/>
                    <a:pt x="348" y="5945"/>
                  </a:cubicBezTo>
                  <a:cubicBezTo>
                    <a:pt x="206" y="4902"/>
                    <a:pt x="269" y="3844"/>
                    <a:pt x="506" y="2818"/>
                  </a:cubicBezTo>
                  <a:cubicBezTo>
                    <a:pt x="743" y="1791"/>
                    <a:pt x="1296" y="875"/>
                    <a:pt x="2086" y="180"/>
                  </a:cubicBezTo>
                  <a:cubicBezTo>
                    <a:pt x="2133" y="133"/>
                    <a:pt x="2133" y="86"/>
                    <a:pt x="2101" y="38"/>
                  </a:cubicBezTo>
                  <a:cubicBezTo>
                    <a:pt x="2084" y="12"/>
                    <a:pt x="2057" y="0"/>
                    <a:pt x="2028" y="0"/>
                  </a:cubicBezTo>
                  <a:close/>
                </a:path>
              </a:pathLst>
            </a:custGeom>
            <a:solidFill>
              <a:srgbClr val="7B0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5"/>
            <p:cNvSpPr/>
            <p:nvPr/>
          </p:nvSpPr>
          <p:spPr>
            <a:xfrm>
              <a:off x="5031665" y="3171543"/>
              <a:ext cx="84472" cy="44857"/>
            </a:xfrm>
            <a:custGeom>
              <a:avLst/>
              <a:gdLst/>
              <a:ahLst/>
              <a:cxnLst/>
              <a:rect l="l" t="t" r="r" b="b"/>
              <a:pathLst>
                <a:path w="2175" h="1155" extrusionOk="0">
                  <a:moveTo>
                    <a:pt x="154" y="0"/>
                  </a:moveTo>
                  <a:cubicBezTo>
                    <a:pt x="39" y="0"/>
                    <a:pt x="1" y="176"/>
                    <a:pt x="137" y="207"/>
                  </a:cubicBezTo>
                  <a:cubicBezTo>
                    <a:pt x="817" y="365"/>
                    <a:pt x="1464" y="680"/>
                    <a:pt x="2001" y="1138"/>
                  </a:cubicBezTo>
                  <a:cubicBezTo>
                    <a:pt x="2017" y="1154"/>
                    <a:pt x="2048" y="1154"/>
                    <a:pt x="2064" y="1154"/>
                  </a:cubicBezTo>
                  <a:cubicBezTo>
                    <a:pt x="2096" y="1154"/>
                    <a:pt x="2127" y="1138"/>
                    <a:pt x="2143" y="1123"/>
                  </a:cubicBezTo>
                  <a:cubicBezTo>
                    <a:pt x="2175" y="1075"/>
                    <a:pt x="2175" y="1012"/>
                    <a:pt x="2127" y="980"/>
                  </a:cubicBezTo>
                  <a:cubicBezTo>
                    <a:pt x="1559" y="507"/>
                    <a:pt x="895" y="175"/>
                    <a:pt x="169" y="1"/>
                  </a:cubicBezTo>
                  <a:cubicBezTo>
                    <a:pt x="164" y="1"/>
                    <a:pt x="159" y="0"/>
                    <a:pt x="154" y="0"/>
                  </a:cubicBezTo>
                  <a:close/>
                </a:path>
              </a:pathLst>
            </a:custGeom>
            <a:solidFill>
              <a:srgbClr val="7B0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5"/>
            <p:cNvSpPr/>
            <p:nvPr/>
          </p:nvSpPr>
          <p:spPr>
            <a:xfrm>
              <a:off x="5156569" y="3233412"/>
              <a:ext cx="164438" cy="285339"/>
            </a:xfrm>
            <a:custGeom>
              <a:avLst/>
              <a:gdLst/>
              <a:ahLst/>
              <a:cxnLst/>
              <a:rect l="l" t="t" r="r" b="b"/>
              <a:pathLst>
                <a:path w="4234" h="7347" extrusionOk="0">
                  <a:moveTo>
                    <a:pt x="88" y="0"/>
                  </a:moveTo>
                  <a:cubicBezTo>
                    <a:pt x="37" y="0"/>
                    <a:pt x="1" y="43"/>
                    <a:pt x="1" y="98"/>
                  </a:cubicBezTo>
                  <a:cubicBezTo>
                    <a:pt x="1" y="146"/>
                    <a:pt x="48" y="193"/>
                    <a:pt x="96" y="193"/>
                  </a:cubicBezTo>
                  <a:cubicBezTo>
                    <a:pt x="1501" y="272"/>
                    <a:pt x="2828" y="1330"/>
                    <a:pt x="3412" y="2799"/>
                  </a:cubicBezTo>
                  <a:cubicBezTo>
                    <a:pt x="4028" y="4394"/>
                    <a:pt x="3744" y="6083"/>
                    <a:pt x="3396" y="7221"/>
                  </a:cubicBezTo>
                  <a:cubicBezTo>
                    <a:pt x="3381" y="7268"/>
                    <a:pt x="3396" y="7315"/>
                    <a:pt x="3460" y="7347"/>
                  </a:cubicBezTo>
                  <a:lnTo>
                    <a:pt x="3491" y="7347"/>
                  </a:lnTo>
                  <a:cubicBezTo>
                    <a:pt x="3523" y="7347"/>
                    <a:pt x="3570" y="7315"/>
                    <a:pt x="3586" y="7268"/>
                  </a:cubicBezTo>
                  <a:cubicBezTo>
                    <a:pt x="3933" y="6115"/>
                    <a:pt x="4233" y="4378"/>
                    <a:pt x="3586" y="2735"/>
                  </a:cubicBezTo>
                  <a:cubicBezTo>
                    <a:pt x="2986" y="1188"/>
                    <a:pt x="1580" y="82"/>
                    <a:pt x="112" y="3"/>
                  </a:cubicBezTo>
                  <a:cubicBezTo>
                    <a:pt x="103" y="1"/>
                    <a:pt x="95" y="0"/>
                    <a:pt x="88" y="0"/>
                  </a:cubicBezTo>
                  <a:close/>
                </a:path>
              </a:pathLst>
            </a:custGeom>
            <a:solidFill>
              <a:srgbClr val="7B0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5"/>
            <p:cNvSpPr/>
            <p:nvPr/>
          </p:nvSpPr>
          <p:spPr>
            <a:xfrm>
              <a:off x="5155986" y="3197798"/>
              <a:ext cx="152126" cy="34527"/>
            </a:xfrm>
            <a:custGeom>
              <a:avLst/>
              <a:gdLst/>
              <a:ahLst/>
              <a:cxnLst/>
              <a:rect l="l" t="t" r="r" b="b"/>
              <a:pathLst>
                <a:path w="3917" h="889" extrusionOk="0">
                  <a:moveTo>
                    <a:pt x="1627" y="1"/>
                  </a:moveTo>
                  <a:cubicBezTo>
                    <a:pt x="1102" y="1"/>
                    <a:pt x="580" y="94"/>
                    <a:pt x="79" y="257"/>
                  </a:cubicBezTo>
                  <a:cubicBezTo>
                    <a:pt x="32" y="273"/>
                    <a:pt x="0" y="336"/>
                    <a:pt x="16" y="383"/>
                  </a:cubicBezTo>
                  <a:cubicBezTo>
                    <a:pt x="29" y="422"/>
                    <a:pt x="74" y="451"/>
                    <a:pt x="116" y="451"/>
                  </a:cubicBezTo>
                  <a:cubicBezTo>
                    <a:pt x="125" y="451"/>
                    <a:pt x="134" y="449"/>
                    <a:pt x="142" y="447"/>
                  </a:cubicBezTo>
                  <a:cubicBezTo>
                    <a:pt x="630" y="280"/>
                    <a:pt x="1138" y="196"/>
                    <a:pt x="1651" y="196"/>
                  </a:cubicBezTo>
                  <a:cubicBezTo>
                    <a:pt x="1769" y="196"/>
                    <a:pt x="1887" y="201"/>
                    <a:pt x="2006" y="210"/>
                  </a:cubicBezTo>
                  <a:cubicBezTo>
                    <a:pt x="2638" y="257"/>
                    <a:pt x="3253" y="494"/>
                    <a:pt x="3759" y="873"/>
                  </a:cubicBezTo>
                  <a:cubicBezTo>
                    <a:pt x="3775" y="873"/>
                    <a:pt x="3790" y="889"/>
                    <a:pt x="3806" y="889"/>
                  </a:cubicBezTo>
                  <a:cubicBezTo>
                    <a:pt x="3838" y="889"/>
                    <a:pt x="3869" y="873"/>
                    <a:pt x="3885" y="841"/>
                  </a:cubicBezTo>
                  <a:cubicBezTo>
                    <a:pt x="3917" y="810"/>
                    <a:pt x="3917" y="747"/>
                    <a:pt x="3869" y="715"/>
                  </a:cubicBezTo>
                  <a:cubicBezTo>
                    <a:pt x="3332" y="304"/>
                    <a:pt x="2701" y="68"/>
                    <a:pt x="2037" y="20"/>
                  </a:cubicBezTo>
                  <a:cubicBezTo>
                    <a:pt x="1901" y="7"/>
                    <a:pt x="1764" y="1"/>
                    <a:pt x="1627" y="1"/>
                  </a:cubicBezTo>
                  <a:close/>
                </a:path>
              </a:pathLst>
            </a:custGeom>
            <a:solidFill>
              <a:srgbClr val="7B0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5"/>
            <p:cNvSpPr/>
            <p:nvPr/>
          </p:nvSpPr>
          <p:spPr>
            <a:xfrm>
              <a:off x="5007857" y="3124587"/>
              <a:ext cx="235006" cy="195275"/>
            </a:xfrm>
            <a:custGeom>
              <a:avLst/>
              <a:gdLst/>
              <a:ahLst/>
              <a:cxnLst/>
              <a:rect l="l" t="t" r="r" b="b"/>
              <a:pathLst>
                <a:path w="6051" h="5028" extrusionOk="0">
                  <a:moveTo>
                    <a:pt x="4451" y="1"/>
                  </a:moveTo>
                  <a:cubicBezTo>
                    <a:pt x="4178" y="1"/>
                    <a:pt x="3893" y="194"/>
                    <a:pt x="3656" y="642"/>
                  </a:cubicBezTo>
                  <a:cubicBezTo>
                    <a:pt x="3451" y="926"/>
                    <a:pt x="3246" y="1258"/>
                    <a:pt x="3340" y="1605"/>
                  </a:cubicBezTo>
                  <a:cubicBezTo>
                    <a:pt x="2955" y="1220"/>
                    <a:pt x="2305" y="1008"/>
                    <a:pt x="1930" y="1008"/>
                  </a:cubicBezTo>
                  <a:cubicBezTo>
                    <a:pt x="1505" y="1008"/>
                    <a:pt x="1432" y="1279"/>
                    <a:pt x="2488" y="1874"/>
                  </a:cubicBezTo>
                  <a:cubicBezTo>
                    <a:pt x="2396" y="1855"/>
                    <a:pt x="2301" y="1847"/>
                    <a:pt x="2203" y="1847"/>
                  </a:cubicBezTo>
                  <a:cubicBezTo>
                    <a:pt x="1458" y="1847"/>
                    <a:pt x="573" y="2358"/>
                    <a:pt x="182" y="3042"/>
                  </a:cubicBezTo>
                  <a:cubicBezTo>
                    <a:pt x="1" y="3340"/>
                    <a:pt x="254" y="3680"/>
                    <a:pt x="561" y="3680"/>
                  </a:cubicBezTo>
                  <a:cubicBezTo>
                    <a:pt x="628" y="3680"/>
                    <a:pt x="698" y="3664"/>
                    <a:pt x="766" y="3627"/>
                  </a:cubicBezTo>
                  <a:cubicBezTo>
                    <a:pt x="1226" y="3374"/>
                    <a:pt x="1711" y="3137"/>
                    <a:pt x="2209" y="3137"/>
                  </a:cubicBezTo>
                  <a:cubicBezTo>
                    <a:pt x="2395" y="3137"/>
                    <a:pt x="2583" y="3170"/>
                    <a:pt x="2772" y="3248"/>
                  </a:cubicBezTo>
                  <a:cubicBezTo>
                    <a:pt x="2740" y="3863"/>
                    <a:pt x="3040" y="4448"/>
                    <a:pt x="3451" y="4922"/>
                  </a:cubicBezTo>
                  <a:cubicBezTo>
                    <a:pt x="3523" y="4994"/>
                    <a:pt x="3612" y="5027"/>
                    <a:pt x="3698" y="5027"/>
                  </a:cubicBezTo>
                  <a:cubicBezTo>
                    <a:pt x="3855" y="5027"/>
                    <a:pt x="4005" y="4916"/>
                    <a:pt x="4035" y="4732"/>
                  </a:cubicBezTo>
                  <a:cubicBezTo>
                    <a:pt x="4114" y="4179"/>
                    <a:pt x="4241" y="3642"/>
                    <a:pt x="4430" y="3105"/>
                  </a:cubicBezTo>
                  <a:cubicBezTo>
                    <a:pt x="4604" y="3069"/>
                    <a:pt x="4781" y="3050"/>
                    <a:pt x="4958" y="3050"/>
                  </a:cubicBezTo>
                  <a:cubicBezTo>
                    <a:pt x="5167" y="3050"/>
                    <a:pt x="5378" y="3077"/>
                    <a:pt x="5583" y="3137"/>
                  </a:cubicBezTo>
                  <a:cubicBezTo>
                    <a:pt x="5611" y="3144"/>
                    <a:pt x="5637" y="3148"/>
                    <a:pt x="5663" y="3148"/>
                  </a:cubicBezTo>
                  <a:cubicBezTo>
                    <a:pt x="5914" y="3148"/>
                    <a:pt x="6051" y="2819"/>
                    <a:pt x="5836" y="2647"/>
                  </a:cubicBezTo>
                  <a:cubicBezTo>
                    <a:pt x="5362" y="2284"/>
                    <a:pt x="4683" y="2126"/>
                    <a:pt x="4098" y="2063"/>
                  </a:cubicBezTo>
                  <a:cubicBezTo>
                    <a:pt x="3988" y="1621"/>
                    <a:pt x="4241" y="1163"/>
                    <a:pt x="4667" y="1005"/>
                  </a:cubicBezTo>
                  <a:cubicBezTo>
                    <a:pt x="5078" y="816"/>
                    <a:pt x="5078" y="231"/>
                    <a:pt x="4667" y="42"/>
                  </a:cubicBezTo>
                  <a:cubicBezTo>
                    <a:pt x="4597" y="15"/>
                    <a:pt x="4524" y="1"/>
                    <a:pt x="44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5"/>
            <p:cNvSpPr/>
            <p:nvPr/>
          </p:nvSpPr>
          <p:spPr>
            <a:xfrm>
              <a:off x="5122857" y="3117985"/>
              <a:ext cx="58101" cy="108823"/>
            </a:xfrm>
            <a:custGeom>
              <a:avLst/>
              <a:gdLst/>
              <a:ahLst/>
              <a:cxnLst/>
              <a:rect l="l" t="t" r="r" b="b"/>
              <a:pathLst>
                <a:path w="1496" h="2802" extrusionOk="0">
                  <a:moveTo>
                    <a:pt x="1357" y="1"/>
                  </a:moveTo>
                  <a:cubicBezTo>
                    <a:pt x="1338" y="1"/>
                    <a:pt x="1316" y="7"/>
                    <a:pt x="1295" y="22"/>
                  </a:cubicBezTo>
                  <a:cubicBezTo>
                    <a:pt x="443" y="638"/>
                    <a:pt x="0" y="1680"/>
                    <a:pt x="206" y="2723"/>
                  </a:cubicBezTo>
                  <a:cubicBezTo>
                    <a:pt x="206" y="2770"/>
                    <a:pt x="253" y="2802"/>
                    <a:pt x="300" y="2802"/>
                  </a:cubicBezTo>
                  <a:lnTo>
                    <a:pt x="316" y="2802"/>
                  </a:lnTo>
                  <a:cubicBezTo>
                    <a:pt x="364" y="2786"/>
                    <a:pt x="395" y="2739"/>
                    <a:pt x="395" y="2675"/>
                  </a:cubicBezTo>
                  <a:cubicBezTo>
                    <a:pt x="206" y="1712"/>
                    <a:pt x="601" y="733"/>
                    <a:pt x="1406" y="180"/>
                  </a:cubicBezTo>
                  <a:cubicBezTo>
                    <a:pt x="1495" y="116"/>
                    <a:pt x="1440" y="1"/>
                    <a:pt x="13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5"/>
            <p:cNvSpPr/>
            <p:nvPr/>
          </p:nvSpPr>
          <p:spPr>
            <a:xfrm>
              <a:off x="4923345" y="3198652"/>
              <a:ext cx="66878" cy="68665"/>
            </a:xfrm>
            <a:custGeom>
              <a:avLst/>
              <a:gdLst/>
              <a:ahLst/>
              <a:cxnLst/>
              <a:rect l="l" t="t" r="r" b="b"/>
              <a:pathLst>
                <a:path w="1722" h="1768" extrusionOk="0">
                  <a:moveTo>
                    <a:pt x="1089" y="1"/>
                  </a:moveTo>
                  <a:cubicBezTo>
                    <a:pt x="966" y="1"/>
                    <a:pt x="832" y="52"/>
                    <a:pt x="700" y="172"/>
                  </a:cubicBezTo>
                  <a:lnTo>
                    <a:pt x="700" y="188"/>
                  </a:lnTo>
                  <a:cubicBezTo>
                    <a:pt x="0" y="794"/>
                    <a:pt x="555" y="1768"/>
                    <a:pt x="1371" y="1768"/>
                  </a:cubicBezTo>
                  <a:cubicBezTo>
                    <a:pt x="1384" y="1768"/>
                    <a:pt x="1397" y="1767"/>
                    <a:pt x="1410" y="1767"/>
                  </a:cubicBezTo>
                  <a:cubicBezTo>
                    <a:pt x="1505" y="1609"/>
                    <a:pt x="1537" y="1435"/>
                    <a:pt x="1505" y="1277"/>
                  </a:cubicBezTo>
                  <a:cubicBezTo>
                    <a:pt x="1505" y="1135"/>
                    <a:pt x="1521" y="1009"/>
                    <a:pt x="1568" y="883"/>
                  </a:cubicBezTo>
                  <a:cubicBezTo>
                    <a:pt x="1722" y="446"/>
                    <a:pt x="1452" y="1"/>
                    <a:pt x="10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5"/>
            <p:cNvSpPr/>
            <p:nvPr/>
          </p:nvSpPr>
          <p:spPr>
            <a:xfrm>
              <a:off x="5143092" y="3318235"/>
              <a:ext cx="83462" cy="52819"/>
            </a:xfrm>
            <a:custGeom>
              <a:avLst/>
              <a:gdLst/>
              <a:ahLst/>
              <a:cxnLst/>
              <a:rect l="l" t="t" r="r" b="b"/>
              <a:pathLst>
                <a:path w="2149" h="1360" extrusionOk="0">
                  <a:moveTo>
                    <a:pt x="1351" y="0"/>
                  </a:moveTo>
                  <a:cubicBezTo>
                    <a:pt x="1109" y="0"/>
                    <a:pt x="864" y="86"/>
                    <a:pt x="664" y="251"/>
                  </a:cubicBezTo>
                  <a:lnTo>
                    <a:pt x="664" y="236"/>
                  </a:lnTo>
                  <a:cubicBezTo>
                    <a:pt x="474" y="394"/>
                    <a:pt x="1" y="583"/>
                    <a:pt x="16" y="852"/>
                  </a:cubicBezTo>
                  <a:cubicBezTo>
                    <a:pt x="48" y="1278"/>
                    <a:pt x="727" y="1357"/>
                    <a:pt x="1027" y="1357"/>
                  </a:cubicBezTo>
                  <a:cubicBezTo>
                    <a:pt x="1056" y="1359"/>
                    <a:pt x="1084" y="1360"/>
                    <a:pt x="1113" y="1360"/>
                  </a:cubicBezTo>
                  <a:cubicBezTo>
                    <a:pt x="1305" y="1360"/>
                    <a:pt x="1496" y="1315"/>
                    <a:pt x="1675" y="1246"/>
                  </a:cubicBezTo>
                  <a:cubicBezTo>
                    <a:pt x="1880" y="1167"/>
                    <a:pt x="2038" y="994"/>
                    <a:pt x="2101" y="788"/>
                  </a:cubicBezTo>
                  <a:cubicBezTo>
                    <a:pt x="2148" y="441"/>
                    <a:pt x="1927" y="109"/>
                    <a:pt x="1596" y="30"/>
                  </a:cubicBezTo>
                  <a:cubicBezTo>
                    <a:pt x="1516" y="10"/>
                    <a:pt x="1434" y="0"/>
                    <a:pt x="13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5"/>
            <p:cNvSpPr/>
            <p:nvPr/>
          </p:nvSpPr>
          <p:spPr>
            <a:xfrm>
              <a:off x="4891615" y="3172009"/>
              <a:ext cx="115153" cy="101405"/>
            </a:xfrm>
            <a:custGeom>
              <a:avLst/>
              <a:gdLst/>
              <a:ahLst/>
              <a:cxnLst/>
              <a:rect l="l" t="t" r="r" b="b"/>
              <a:pathLst>
                <a:path w="2965" h="2611" extrusionOk="0">
                  <a:moveTo>
                    <a:pt x="2699" y="1"/>
                  </a:moveTo>
                  <a:cubicBezTo>
                    <a:pt x="2163" y="1"/>
                    <a:pt x="299" y="164"/>
                    <a:pt x="1" y="2500"/>
                  </a:cubicBezTo>
                  <a:cubicBezTo>
                    <a:pt x="1" y="2564"/>
                    <a:pt x="32" y="2611"/>
                    <a:pt x="95" y="2611"/>
                  </a:cubicBezTo>
                  <a:lnTo>
                    <a:pt x="111" y="2611"/>
                  </a:lnTo>
                  <a:cubicBezTo>
                    <a:pt x="159" y="2611"/>
                    <a:pt x="190" y="2579"/>
                    <a:pt x="206" y="2532"/>
                  </a:cubicBezTo>
                  <a:cubicBezTo>
                    <a:pt x="481" y="335"/>
                    <a:pt x="2188" y="191"/>
                    <a:pt x="2691" y="191"/>
                  </a:cubicBezTo>
                  <a:cubicBezTo>
                    <a:pt x="2767" y="191"/>
                    <a:pt x="2815" y="195"/>
                    <a:pt x="2827" y="195"/>
                  </a:cubicBezTo>
                  <a:cubicBezTo>
                    <a:pt x="2833" y="195"/>
                    <a:pt x="2837" y="196"/>
                    <a:pt x="2842" y="196"/>
                  </a:cubicBezTo>
                  <a:cubicBezTo>
                    <a:pt x="2955" y="196"/>
                    <a:pt x="2965" y="20"/>
                    <a:pt x="2843" y="5"/>
                  </a:cubicBezTo>
                  <a:cubicBezTo>
                    <a:pt x="2839" y="5"/>
                    <a:pt x="2787" y="1"/>
                    <a:pt x="2699" y="1"/>
                  </a:cubicBezTo>
                  <a:close/>
                </a:path>
              </a:pathLst>
            </a:custGeom>
            <a:solidFill>
              <a:srgbClr val="7B0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5"/>
            <p:cNvSpPr/>
            <p:nvPr/>
          </p:nvSpPr>
          <p:spPr>
            <a:xfrm>
              <a:off x="4250668" y="3159891"/>
              <a:ext cx="837259" cy="487178"/>
            </a:xfrm>
            <a:custGeom>
              <a:avLst/>
              <a:gdLst/>
              <a:ahLst/>
              <a:cxnLst/>
              <a:rect l="l" t="t" r="r" b="b"/>
              <a:pathLst>
                <a:path w="21558" h="12544" extrusionOk="0">
                  <a:moveTo>
                    <a:pt x="11369" y="0"/>
                  </a:moveTo>
                  <a:cubicBezTo>
                    <a:pt x="11306" y="0"/>
                    <a:pt x="11239" y="11"/>
                    <a:pt x="11166" y="33"/>
                  </a:cubicBezTo>
                  <a:cubicBezTo>
                    <a:pt x="10139" y="175"/>
                    <a:pt x="9618" y="1217"/>
                    <a:pt x="9350" y="2228"/>
                  </a:cubicBezTo>
                  <a:cubicBezTo>
                    <a:pt x="9176" y="2377"/>
                    <a:pt x="9013" y="2437"/>
                    <a:pt x="8855" y="2437"/>
                  </a:cubicBezTo>
                  <a:cubicBezTo>
                    <a:pt x="8171" y="2437"/>
                    <a:pt x="7593" y="1308"/>
                    <a:pt x="6798" y="1308"/>
                  </a:cubicBezTo>
                  <a:cubicBezTo>
                    <a:pt x="6488" y="1308"/>
                    <a:pt x="6145" y="1480"/>
                    <a:pt x="5749" y="1960"/>
                  </a:cubicBezTo>
                  <a:cubicBezTo>
                    <a:pt x="5165" y="2623"/>
                    <a:pt x="5244" y="3665"/>
                    <a:pt x="4880" y="4423"/>
                  </a:cubicBezTo>
                  <a:cubicBezTo>
                    <a:pt x="4755" y="4575"/>
                    <a:pt x="4588" y="4621"/>
                    <a:pt x="4404" y="4621"/>
                  </a:cubicBezTo>
                  <a:cubicBezTo>
                    <a:pt x="4124" y="4621"/>
                    <a:pt x="3804" y="4516"/>
                    <a:pt x="3527" y="4516"/>
                  </a:cubicBezTo>
                  <a:cubicBezTo>
                    <a:pt x="3339" y="4516"/>
                    <a:pt x="3172" y="4564"/>
                    <a:pt x="3048" y="4723"/>
                  </a:cubicBezTo>
                  <a:cubicBezTo>
                    <a:pt x="2764" y="5102"/>
                    <a:pt x="3064" y="5718"/>
                    <a:pt x="2890" y="6176"/>
                  </a:cubicBezTo>
                  <a:cubicBezTo>
                    <a:pt x="2606" y="6934"/>
                    <a:pt x="1485" y="6508"/>
                    <a:pt x="964" y="7076"/>
                  </a:cubicBezTo>
                  <a:cubicBezTo>
                    <a:pt x="0" y="8719"/>
                    <a:pt x="2385" y="9998"/>
                    <a:pt x="3554" y="10298"/>
                  </a:cubicBezTo>
                  <a:cubicBezTo>
                    <a:pt x="5054" y="10535"/>
                    <a:pt x="5117" y="10788"/>
                    <a:pt x="5496" y="11372"/>
                  </a:cubicBezTo>
                  <a:cubicBezTo>
                    <a:pt x="5844" y="11956"/>
                    <a:pt x="6428" y="12351"/>
                    <a:pt x="7091" y="12462"/>
                  </a:cubicBezTo>
                  <a:cubicBezTo>
                    <a:pt x="7463" y="12518"/>
                    <a:pt x="7868" y="12544"/>
                    <a:pt x="8296" y="12544"/>
                  </a:cubicBezTo>
                  <a:cubicBezTo>
                    <a:pt x="11337" y="12544"/>
                    <a:pt x="15569" y="11256"/>
                    <a:pt x="17909" y="10661"/>
                  </a:cubicBezTo>
                  <a:cubicBezTo>
                    <a:pt x="19504" y="10156"/>
                    <a:pt x="21557" y="8087"/>
                    <a:pt x="19157" y="7029"/>
                  </a:cubicBezTo>
                  <a:cubicBezTo>
                    <a:pt x="18699" y="6334"/>
                    <a:pt x="19552" y="5576"/>
                    <a:pt x="19457" y="4850"/>
                  </a:cubicBezTo>
                  <a:cubicBezTo>
                    <a:pt x="19220" y="3428"/>
                    <a:pt x="17230" y="4123"/>
                    <a:pt x="16677" y="3018"/>
                  </a:cubicBezTo>
                  <a:cubicBezTo>
                    <a:pt x="16440" y="2544"/>
                    <a:pt x="16583" y="1896"/>
                    <a:pt x="16330" y="1423"/>
                  </a:cubicBezTo>
                  <a:cubicBezTo>
                    <a:pt x="16064" y="1005"/>
                    <a:pt x="15729" y="867"/>
                    <a:pt x="15361" y="867"/>
                  </a:cubicBezTo>
                  <a:cubicBezTo>
                    <a:pt x="14656" y="867"/>
                    <a:pt x="13828" y="1370"/>
                    <a:pt x="13115" y="1370"/>
                  </a:cubicBezTo>
                  <a:cubicBezTo>
                    <a:pt x="12765" y="1370"/>
                    <a:pt x="12442" y="1248"/>
                    <a:pt x="12176" y="886"/>
                  </a:cubicBezTo>
                  <a:cubicBezTo>
                    <a:pt x="11984" y="473"/>
                    <a:pt x="11791" y="0"/>
                    <a:pt x="11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5"/>
            <p:cNvSpPr/>
            <p:nvPr/>
          </p:nvSpPr>
          <p:spPr>
            <a:xfrm>
              <a:off x="4622077" y="3156241"/>
              <a:ext cx="193527" cy="64431"/>
            </a:xfrm>
            <a:custGeom>
              <a:avLst/>
              <a:gdLst/>
              <a:ahLst/>
              <a:cxnLst/>
              <a:rect l="l" t="t" r="r" b="b"/>
              <a:pathLst>
                <a:path w="4983" h="1659" extrusionOk="0">
                  <a:moveTo>
                    <a:pt x="1650" y="1"/>
                  </a:moveTo>
                  <a:cubicBezTo>
                    <a:pt x="829" y="1"/>
                    <a:pt x="87" y="1248"/>
                    <a:pt x="55" y="1296"/>
                  </a:cubicBezTo>
                  <a:cubicBezTo>
                    <a:pt x="1" y="1382"/>
                    <a:pt x="73" y="1462"/>
                    <a:pt x="145" y="1462"/>
                  </a:cubicBezTo>
                  <a:cubicBezTo>
                    <a:pt x="177" y="1462"/>
                    <a:pt x="209" y="1446"/>
                    <a:pt x="229" y="1406"/>
                  </a:cubicBezTo>
                  <a:cubicBezTo>
                    <a:pt x="244" y="1390"/>
                    <a:pt x="946" y="206"/>
                    <a:pt x="1652" y="206"/>
                  </a:cubicBezTo>
                  <a:cubicBezTo>
                    <a:pt x="1657" y="206"/>
                    <a:pt x="1661" y="206"/>
                    <a:pt x="1666" y="206"/>
                  </a:cubicBezTo>
                  <a:cubicBezTo>
                    <a:pt x="1966" y="206"/>
                    <a:pt x="2234" y="443"/>
                    <a:pt x="2471" y="885"/>
                  </a:cubicBezTo>
                  <a:cubicBezTo>
                    <a:pt x="2629" y="1232"/>
                    <a:pt x="2945" y="1501"/>
                    <a:pt x="3324" y="1611"/>
                  </a:cubicBezTo>
                  <a:cubicBezTo>
                    <a:pt x="3435" y="1643"/>
                    <a:pt x="3545" y="1659"/>
                    <a:pt x="3656" y="1659"/>
                  </a:cubicBezTo>
                  <a:cubicBezTo>
                    <a:pt x="4114" y="1627"/>
                    <a:pt x="4556" y="1485"/>
                    <a:pt x="4935" y="1232"/>
                  </a:cubicBezTo>
                  <a:cubicBezTo>
                    <a:pt x="4982" y="1201"/>
                    <a:pt x="4982" y="1138"/>
                    <a:pt x="4951" y="1090"/>
                  </a:cubicBezTo>
                  <a:cubicBezTo>
                    <a:pt x="4931" y="1071"/>
                    <a:pt x="4906" y="1057"/>
                    <a:pt x="4878" y="1057"/>
                  </a:cubicBezTo>
                  <a:cubicBezTo>
                    <a:pt x="4861" y="1057"/>
                    <a:pt x="4843" y="1062"/>
                    <a:pt x="4824" y="1074"/>
                  </a:cubicBezTo>
                  <a:cubicBezTo>
                    <a:pt x="4811" y="1074"/>
                    <a:pt x="4252" y="1457"/>
                    <a:pt x="3665" y="1457"/>
                  </a:cubicBezTo>
                  <a:cubicBezTo>
                    <a:pt x="3567" y="1457"/>
                    <a:pt x="3469" y="1447"/>
                    <a:pt x="3371" y="1422"/>
                  </a:cubicBezTo>
                  <a:cubicBezTo>
                    <a:pt x="3040" y="1327"/>
                    <a:pt x="2771" y="1106"/>
                    <a:pt x="2645" y="790"/>
                  </a:cubicBezTo>
                  <a:cubicBezTo>
                    <a:pt x="2377" y="269"/>
                    <a:pt x="2045" y="16"/>
                    <a:pt x="1666" y="1"/>
                  </a:cubicBezTo>
                  <a:close/>
                </a:path>
              </a:pathLst>
            </a:custGeom>
            <a:solidFill>
              <a:srgbClr val="00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5"/>
            <p:cNvSpPr/>
            <p:nvPr/>
          </p:nvSpPr>
          <p:spPr>
            <a:xfrm>
              <a:off x="4361667" y="3445004"/>
              <a:ext cx="269299" cy="117328"/>
            </a:xfrm>
            <a:custGeom>
              <a:avLst/>
              <a:gdLst/>
              <a:ahLst/>
              <a:cxnLst/>
              <a:rect l="l" t="t" r="r" b="b"/>
              <a:pathLst>
                <a:path w="6934" h="3021" extrusionOk="0">
                  <a:moveTo>
                    <a:pt x="108" y="1"/>
                  </a:moveTo>
                  <a:cubicBezTo>
                    <a:pt x="68" y="1"/>
                    <a:pt x="30" y="42"/>
                    <a:pt x="17" y="83"/>
                  </a:cubicBezTo>
                  <a:cubicBezTo>
                    <a:pt x="1" y="130"/>
                    <a:pt x="48" y="193"/>
                    <a:pt x="96" y="193"/>
                  </a:cubicBezTo>
                  <a:cubicBezTo>
                    <a:pt x="1233" y="383"/>
                    <a:pt x="2496" y="604"/>
                    <a:pt x="3696" y="1030"/>
                  </a:cubicBezTo>
                  <a:cubicBezTo>
                    <a:pt x="4991" y="1504"/>
                    <a:pt x="6034" y="2152"/>
                    <a:pt x="6760" y="2989"/>
                  </a:cubicBezTo>
                  <a:cubicBezTo>
                    <a:pt x="6776" y="3004"/>
                    <a:pt x="6807" y="3020"/>
                    <a:pt x="6823" y="3020"/>
                  </a:cubicBezTo>
                  <a:cubicBezTo>
                    <a:pt x="6855" y="3020"/>
                    <a:pt x="6871" y="3020"/>
                    <a:pt x="6902" y="2989"/>
                  </a:cubicBezTo>
                  <a:cubicBezTo>
                    <a:pt x="6934" y="2957"/>
                    <a:pt x="6934" y="2894"/>
                    <a:pt x="6902" y="2862"/>
                  </a:cubicBezTo>
                  <a:cubicBezTo>
                    <a:pt x="6144" y="1994"/>
                    <a:pt x="5102" y="1315"/>
                    <a:pt x="3759" y="841"/>
                  </a:cubicBezTo>
                  <a:cubicBezTo>
                    <a:pt x="2559" y="414"/>
                    <a:pt x="1264" y="193"/>
                    <a:pt x="127" y="4"/>
                  </a:cubicBezTo>
                  <a:cubicBezTo>
                    <a:pt x="121" y="2"/>
                    <a:pt x="115" y="1"/>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5"/>
            <p:cNvSpPr/>
            <p:nvPr/>
          </p:nvSpPr>
          <p:spPr>
            <a:xfrm>
              <a:off x="4523001" y="3312332"/>
              <a:ext cx="180983" cy="220558"/>
            </a:xfrm>
            <a:custGeom>
              <a:avLst/>
              <a:gdLst/>
              <a:ahLst/>
              <a:cxnLst/>
              <a:rect l="l" t="t" r="r" b="b"/>
              <a:pathLst>
                <a:path w="4660" h="5679" extrusionOk="0">
                  <a:moveTo>
                    <a:pt x="109" y="1"/>
                  </a:moveTo>
                  <a:cubicBezTo>
                    <a:pt x="83" y="1"/>
                    <a:pt x="56" y="9"/>
                    <a:pt x="32" y="24"/>
                  </a:cubicBezTo>
                  <a:cubicBezTo>
                    <a:pt x="0" y="72"/>
                    <a:pt x="0" y="119"/>
                    <a:pt x="32" y="167"/>
                  </a:cubicBezTo>
                  <a:cubicBezTo>
                    <a:pt x="1722" y="1651"/>
                    <a:pt x="3633" y="3341"/>
                    <a:pt x="4438" y="5615"/>
                  </a:cubicBezTo>
                  <a:cubicBezTo>
                    <a:pt x="4454" y="5662"/>
                    <a:pt x="4501" y="5678"/>
                    <a:pt x="4533" y="5678"/>
                  </a:cubicBezTo>
                  <a:lnTo>
                    <a:pt x="4580" y="5678"/>
                  </a:lnTo>
                  <a:cubicBezTo>
                    <a:pt x="4628" y="5662"/>
                    <a:pt x="4659" y="5599"/>
                    <a:pt x="4643" y="5552"/>
                  </a:cubicBezTo>
                  <a:cubicBezTo>
                    <a:pt x="3806" y="3246"/>
                    <a:pt x="1880" y="1540"/>
                    <a:pt x="174" y="24"/>
                  </a:cubicBezTo>
                  <a:cubicBezTo>
                    <a:pt x="158" y="9"/>
                    <a:pt x="135"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5"/>
            <p:cNvSpPr/>
            <p:nvPr/>
          </p:nvSpPr>
          <p:spPr>
            <a:xfrm>
              <a:off x="4710085" y="3221256"/>
              <a:ext cx="42954" cy="285844"/>
            </a:xfrm>
            <a:custGeom>
              <a:avLst/>
              <a:gdLst/>
              <a:ahLst/>
              <a:cxnLst/>
              <a:rect l="l" t="t" r="r" b="b"/>
              <a:pathLst>
                <a:path w="1106" h="7360" extrusionOk="0">
                  <a:moveTo>
                    <a:pt x="474" y="1"/>
                  </a:moveTo>
                  <a:cubicBezTo>
                    <a:pt x="411" y="1"/>
                    <a:pt x="363" y="32"/>
                    <a:pt x="363" y="80"/>
                  </a:cubicBezTo>
                  <a:cubicBezTo>
                    <a:pt x="0" y="2496"/>
                    <a:pt x="190" y="4959"/>
                    <a:pt x="900" y="7281"/>
                  </a:cubicBezTo>
                  <a:cubicBezTo>
                    <a:pt x="916" y="7328"/>
                    <a:pt x="948" y="7360"/>
                    <a:pt x="995" y="7360"/>
                  </a:cubicBezTo>
                  <a:cubicBezTo>
                    <a:pt x="1011" y="7360"/>
                    <a:pt x="1027" y="7344"/>
                    <a:pt x="1027" y="7344"/>
                  </a:cubicBezTo>
                  <a:cubicBezTo>
                    <a:pt x="1074" y="7328"/>
                    <a:pt x="1105" y="7265"/>
                    <a:pt x="1090" y="7218"/>
                  </a:cubicBezTo>
                  <a:cubicBezTo>
                    <a:pt x="379" y="4928"/>
                    <a:pt x="205" y="2496"/>
                    <a:pt x="553" y="111"/>
                  </a:cubicBezTo>
                  <a:cubicBezTo>
                    <a:pt x="553" y="64"/>
                    <a:pt x="521" y="16"/>
                    <a:pt x="4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5"/>
            <p:cNvSpPr/>
            <p:nvPr/>
          </p:nvSpPr>
          <p:spPr>
            <a:xfrm>
              <a:off x="4802054" y="3281844"/>
              <a:ext cx="54644" cy="192751"/>
            </a:xfrm>
            <a:custGeom>
              <a:avLst/>
              <a:gdLst/>
              <a:ahLst/>
              <a:cxnLst/>
              <a:rect l="l" t="t" r="r" b="b"/>
              <a:pathLst>
                <a:path w="1407" h="4963" extrusionOk="0">
                  <a:moveTo>
                    <a:pt x="1294" y="0"/>
                  </a:moveTo>
                  <a:cubicBezTo>
                    <a:pt x="1268" y="0"/>
                    <a:pt x="1241" y="12"/>
                    <a:pt x="1217" y="36"/>
                  </a:cubicBezTo>
                  <a:cubicBezTo>
                    <a:pt x="680" y="699"/>
                    <a:pt x="317" y="1504"/>
                    <a:pt x="190" y="2341"/>
                  </a:cubicBezTo>
                  <a:cubicBezTo>
                    <a:pt x="64" y="3178"/>
                    <a:pt x="1" y="4015"/>
                    <a:pt x="32" y="4868"/>
                  </a:cubicBezTo>
                  <a:cubicBezTo>
                    <a:pt x="32" y="4915"/>
                    <a:pt x="64" y="4963"/>
                    <a:pt x="127" y="4963"/>
                  </a:cubicBezTo>
                  <a:cubicBezTo>
                    <a:pt x="175" y="4963"/>
                    <a:pt x="222" y="4915"/>
                    <a:pt x="222" y="4868"/>
                  </a:cubicBezTo>
                  <a:cubicBezTo>
                    <a:pt x="206" y="4031"/>
                    <a:pt x="254" y="3210"/>
                    <a:pt x="380" y="2389"/>
                  </a:cubicBezTo>
                  <a:cubicBezTo>
                    <a:pt x="506" y="1567"/>
                    <a:pt x="854" y="809"/>
                    <a:pt x="1375" y="162"/>
                  </a:cubicBezTo>
                  <a:cubicBezTo>
                    <a:pt x="1406" y="130"/>
                    <a:pt x="1406" y="67"/>
                    <a:pt x="1359" y="36"/>
                  </a:cubicBezTo>
                  <a:cubicBezTo>
                    <a:pt x="1343" y="12"/>
                    <a:pt x="1320" y="0"/>
                    <a:pt x="1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5"/>
            <p:cNvSpPr/>
            <p:nvPr/>
          </p:nvSpPr>
          <p:spPr>
            <a:xfrm>
              <a:off x="4878720" y="3367405"/>
              <a:ext cx="49945" cy="122532"/>
            </a:xfrm>
            <a:custGeom>
              <a:avLst/>
              <a:gdLst/>
              <a:ahLst/>
              <a:cxnLst/>
              <a:rect l="l" t="t" r="r" b="b"/>
              <a:pathLst>
                <a:path w="1286" h="3155" extrusionOk="0">
                  <a:moveTo>
                    <a:pt x="1150" y="1"/>
                  </a:moveTo>
                  <a:cubicBezTo>
                    <a:pt x="1124" y="1"/>
                    <a:pt x="1096" y="13"/>
                    <a:pt x="1075" y="44"/>
                  </a:cubicBezTo>
                  <a:cubicBezTo>
                    <a:pt x="380" y="896"/>
                    <a:pt x="1" y="1954"/>
                    <a:pt x="1" y="3060"/>
                  </a:cubicBezTo>
                  <a:cubicBezTo>
                    <a:pt x="1" y="3107"/>
                    <a:pt x="33" y="3155"/>
                    <a:pt x="96" y="3155"/>
                  </a:cubicBezTo>
                  <a:cubicBezTo>
                    <a:pt x="143" y="3155"/>
                    <a:pt x="190" y="3123"/>
                    <a:pt x="190" y="3060"/>
                  </a:cubicBezTo>
                  <a:cubicBezTo>
                    <a:pt x="206" y="2002"/>
                    <a:pt x="569" y="991"/>
                    <a:pt x="1217" y="170"/>
                  </a:cubicBezTo>
                  <a:cubicBezTo>
                    <a:pt x="1286" y="89"/>
                    <a:pt x="1221" y="1"/>
                    <a:pt x="1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5"/>
            <p:cNvSpPr/>
            <p:nvPr/>
          </p:nvSpPr>
          <p:spPr>
            <a:xfrm>
              <a:off x="4589220" y="3367521"/>
              <a:ext cx="669830" cy="268794"/>
            </a:xfrm>
            <a:custGeom>
              <a:avLst/>
              <a:gdLst/>
              <a:ahLst/>
              <a:cxnLst/>
              <a:rect l="l" t="t" r="r" b="b"/>
              <a:pathLst>
                <a:path w="17247" h="6921" extrusionOk="0">
                  <a:moveTo>
                    <a:pt x="10883" y="0"/>
                  </a:moveTo>
                  <a:cubicBezTo>
                    <a:pt x="10350" y="0"/>
                    <a:pt x="9802" y="263"/>
                    <a:pt x="9429" y="625"/>
                  </a:cubicBezTo>
                  <a:cubicBezTo>
                    <a:pt x="8980" y="1336"/>
                    <a:pt x="8580" y="1582"/>
                    <a:pt x="8193" y="1582"/>
                  </a:cubicBezTo>
                  <a:cubicBezTo>
                    <a:pt x="7332" y="1582"/>
                    <a:pt x="6532" y="370"/>
                    <a:pt x="5375" y="370"/>
                  </a:cubicBezTo>
                  <a:cubicBezTo>
                    <a:pt x="5297" y="370"/>
                    <a:pt x="5216" y="376"/>
                    <a:pt x="5133" y="388"/>
                  </a:cubicBezTo>
                  <a:cubicBezTo>
                    <a:pt x="3444" y="688"/>
                    <a:pt x="3302" y="2709"/>
                    <a:pt x="2559" y="3925"/>
                  </a:cubicBezTo>
                  <a:cubicBezTo>
                    <a:pt x="2374" y="4038"/>
                    <a:pt x="2152" y="4064"/>
                    <a:pt x="1921" y="4064"/>
                  </a:cubicBezTo>
                  <a:cubicBezTo>
                    <a:pt x="1717" y="4064"/>
                    <a:pt x="1505" y="4043"/>
                    <a:pt x="1304" y="4043"/>
                  </a:cubicBezTo>
                  <a:cubicBezTo>
                    <a:pt x="996" y="4043"/>
                    <a:pt x="714" y="4092"/>
                    <a:pt x="522" y="4336"/>
                  </a:cubicBezTo>
                  <a:cubicBezTo>
                    <a:pt x="1" y="5047"/>
                    <a:pt x="759" y="5836"/>
                    <a:pt x="1406" y="6136"/>
                  </a:cubicBezTo>
                  <a:cubicBezTo>
                    <a:pt x="2737" y="6686"/>
                    <a:pt x="4154" y="6921"/>
                    <a:pt x="5583" y="6921"/>
                  </a:cubicBezTo>
                  <a:cubicBezTo>
                    <a:pt x="7479" y="6921"/>
                    <a:pt x="9394" y="6507"/>
                    <a:pt x="11150" y="5868"/>
                  </a:cubicBezTo>
                  <a:cubicBezTo>
                    <a:pt x="12666" y="5141"/>
                    <a:pt x="17246" y="4573"/>
                    <a:pt x="16962" y="2425"/>
                  </a:cubicBezTo>
                  <a:cubicBezTo>
                    <a:pt x="16481" y="1445"/>
                    <a:pt x="15944" y="1171"/>
                    <a:pt x="15381" y="1171"/>
                  </a:cubicBezTo>
                  <a:cubicBezTo>
                    <a:pt x="14667" y="1171"/>
                    <a:pt x="13912" y="1612"/>
                    <a:pt x="13178" y="1612"/>
                  </a:cubicBezTo>
                  <a:cubicBezTo>
                    <a:pt x="12952" y="1612"/>
                    <a:pt x="12728" y="1571"/>
                    <a:pt x="12509" y="1462"/>
                  </a:cubicBezTo>
                  <a:cubicBezTo>
                    <a:pt x="12082" y="1130"/>
                    <a:pt x="12019" y="451"/>
                    <a:pt x="11561" y="167"/>
                  </a:cubicBezTo>
                  <a:cubicBezTo>
                    <a:pt x="11349" y="51"/>
                    <a:pt x="11117" y="0"/>
                    <a:pt x="10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5"/>
            <p:cNvSpPr/>
            <p:nvPr/>
          </p:nvSpPr>
          <p:spPr>
            <a:xfrm>
              <a:off x="4150698" y="3074680"/>
              <a:ext cx="2003199" cy="1119996"/>
            </a:xfrm>
            <a:custGeom>
              <a:avLst/>
              <a:gdLst/>
              <a:ahLst/>
              <a:cxnLst/>
              <a:rect l="l" t="t" r="r" b="b"/>
              <a:pathLst>
                <a:path w="51579" h="28838" extrusionOk="0">
                  <a:moveTo>
                    <a:pt x="47236" y="0"/>
                  </a:moveTo>
                  <a:cubicBezTo>
                    <a:pt x="47236" y="0"/>
                    <a:pt x="34438" y="13761"/>
                    <a:pt x="3792" y="13761"/>
                  </a:cubicBezTo>
                  <a:cubicBezTo>
                    <a:pt x="2557" y="13761"/>
                    <a:pt x="1293" y="13739"/>
                    <a:pt x="0" y="13692"/>
                  </a:cubicBezTo>
                  <a:lnTo>
                    <a:pt x="0" y="13692"/>
                  </a:lnTo>
                  <a:cubicBezTo>
                    <a:pt x="0" y="13692"/>
                    <a:pt x="427" y="24163"/>
                    <a:pt x="6933" y="28837"/>
                  </a:cubicBezTo>
                  <a:lnTo>
                    <a:pt x="32596" y="28837"/>
                  </a:lnTo>
                  <a:cubicBezTo>
                    <a:pt x="41756" y="26595"/>
                    <a:pt x="49826" y="22773"/>
                    <a:pt x="50473" y="17940"/>
                  </a:cubicBezTo>
                  <a:lnTo>
                    <a:pt x="50457" y="17940"/>
                  </a:lnTo>
                  <a:cubicBezTo>
                    <a:pt x="51579" y="9665"/>
                    <a:pt x="47236" y="0"/>
                    <a:pt x="47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5"/>
            <p:cNvSpPr/>
            <p:nvPr/>
          </p:nvSpPr>
          <p:spPr>
            <a:xfrm>
              <a:off x="5286017" y="2895441"/>
              <a:ext cx="1064109" cy="1008066"/>
            </a:xfrm>
            <a:custGeom>
              <a:avLst/>
              <a:gdLst/>
              <a:ahLst/>
              <a:cxnLst/>
              <a:rect l="l" t="t" r="r" b="b"/>
              <a:pathLst>
                <a:path w="27399" h="25956" extrusionOk="0">
                  <a:moveTo>
                    <a:pt x="22491" y="1"/>
                  </a:moveTo>
                  <a:cubicBezTo>
                    <a:pt x="20114" y="1"/>
                    <a:pt x="17739" y="1513"/>
                    <a:pt x="17988" y="4536"/>
                  </a:cubicBezTo>
                  <a:lnTo>
                    <a:pt x="17988" y="4552"/>
                  </a:lnTo>
                  <a:cubicBezTo>
                    <a:pt x="18003" y="7046"/>
                    <a:pt x="17204" y="11842"/>
                    <a:pt x="14110" y="11842"/>
                  </a:cubicBezTo>
                  <a:cubicBezTo>
                    <a:pt x="13893" y="11842"/>
                    <a:pt x="13664" y="11819"/>
                    <a:pt x="13424" y="11769"/>
                  </a:cubicBezTo>
                  <a:cubicBezTo>
                    <a:pt x="13350" y="11767"/>
                    <a:pt x="13277" y="11765"/>
                    <a:pt x="13203" y="11765"/>
                  </a:cubicBezTo>
                  <a:cubicBezTo>
                    <a:pt x="10901" y="11765"/>
                    <a:pt x="8739" y="12935"/>
                    <a:pt x="6444" y="13348"/>
                  </a:cubicBezTo>
                  <a:cubicBezTo>
                    <a:pt x="5686" y="13569"/>
                    <a:pt x="4248" y="13490"/>
                    <a:pt x="3538" y="13980"/>
                  </a:cubicBezTo>
                  <a:cubicBezTo>
                    <a:pt x="3269" y="14170"/>
                    <a:pt x="3317" y="14564"/>
                    <a:pt x="3601" y="14675"/>
                  </a:cubicBezTo>
                  <a:cubicBezTo>
                    <a:pt x="4571" y="15089"/>
                    <a:pt x="5714" y="15206"/>
                    <a:pt x="6848" y="15206"/>
                  </a:cubicBezTo>
                  <a:cubicBezTo>
                    <a:pt x="7616" y="15206"/>
                    <a:pt x="8379" y="15152"/>
                    <a:pt x="9081" y="15101"/>
                  </a:cubicBezTo>
                  <a:lnTo>
                    <a:pt x="9081" y="15101"/>
                  </a:lnTo>
                  <a:cubicBezTo>
                    <a:pt x="6428" y="17075"/>
                    <a:pt x="3238" y="18165"/>
                    <a:pt x="790" y="20423"/>
                  </a:cubicBezTo>
                  <a:cubicBezTo>
                    <a:pt x="0" y="21181"/>
                    <a:pt x="2874" y="22476"/>
                    <a:pt x="3411" y="22903"/>
                  </a:cubicBezTo>
                  <a:cubicBezTo>
                    <a:pt x="4659" y="23582"/>
                    <a:pt x="6333" y="24245"/>
                    <a:pt x="6222" y="25888"/>
                  </a:cubicBezTo>
                  <a:cubicBezTo>
                    <a:pt x="6668" y="25924"/>
                    <a:pt x="7209" y="25956"/>
                    <a:pt x="7782" y="25956"/>
                  </a:cubicBezTo>
                  <a:cubicBezTo>
                    <a:pt x="9179" y="25956"/>
                    <a:pt x="10770" y="25769"/>
                    <a:pt x="11655" y="25019"/>
                  </a:cubicBezTo>
                  <a:cubicBezTo>
                    <a:pt x="13740" y="23740"/>
                    <a:pt x="15240" y="22697"/>
                    <a:pt x="16598" y="20597"/>
                  </a:cubicBezTo>
                  <a:cubicBezTo>
                    <a:pt x="21525" y="14691"/>
                    <a:pt x="26832" y="14106"/>
                    <a:pt x="26974" y="4836"/>
                  </a:cubicBezTo>
                  <a:cubicBezTo>
                    <a:pt x="27399" y="1612"/>
                    <a:pt x="24944" y="1"/>
                    <a:pt x="22491" y="1"/>
                  </a:cubicBezTo>
                  <a:close/>
                </a:path>
              </a:pathLst>
            </a:custGeom>
            <a:solidFill>
              <a:srgbClr val="FF9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5"/>
            <p:cNvSpPr/>
            <p:nvPr/>
          </p:nvSpPr>
          <p:spPr>
            <a:xfrm>
              <a:off x="5286599" y="3327945"/>
              <a:ext cx="825103" cy="575572"/>
            </a:xfrm>
            <a:custGeom>
              <a:avLst/>
              <a:gdLst/>
              <a:ahLst/>
              <a:cxnLst/>
              <a:rect l="l" t="t" r="r" b="b"/>
              <a:pathLst>
                <a:path w="21245" h="14820" extrusionOk="0">
                  <a:moveTo>
                    <a:pt x="15946" y="1"/>
                  </a:moveTo>
                  <a:cubicBezTo>
                    <a:pt x="15919" y="1"/>
                    <a:pt x="15904" y="1"/>
                    <a:pt x="15904" y="1"/>
                  </a:cubicBezTo>
                  <a:lnTo>
                    <a:pt x="15904" y="17"/>
                  </a:lnTo>
                  <a:cubicBezTo>
                    <a:pt x="15393" y="469"/>
                    <a:pt x="14739" y="715"/>
                    <a:pt x="14070" y="715"/>
                  </a:cubicBezTo>
                  <a:cubicBezTo>
                    <a:pt x="13850" y="715"/>
                    <a:pt x="13628" y="688"/>
                    <a:pt x="13409" y="633"/>
                  </a:cubicBezTo>
                  <a:cubicBezTo>
                    <a:pt x="13335" y="631"/>
                    <a:pt x="13262" y="629"/>
                    <a:pt x="13188" y="629"/>
                  </a:cubicBezTo>
                  <a:cubicBezTo>
                    <a:pt x="10886" y="629"/>
                    <a:pt x="8725" y="1799"/>
                    <a:pt x="6444" y="2212"/>
                  </a:cubicBezTo>
                  <a:cubicBezTo>
                    <a:pt x="5671" y="2433"/>
                    <a:pt x="4249" y="2354"/>
                    <a:pt x="3523" y="2860"/>
                  </a:cubicBezTo>
                  <a:cubicBezTo>
                    <a:pt x="3254" y="3034"/>
                    <a:pt x="3302" y="3428"/>
                    <a:pt x="3602" y="3539"/>
                  </a:cubicBezTo>
                  <a:cubicBezTo>
                    <a:pt x="4571" y="3953"/>
                    <a:pt x="5709" y="4070"/>
                    <a:pt x="6842" y="4070"/>
                  </a:cubicBezTo>
                  <a:cubicBezTo>
                    <a:pt x="7609" y="4070"/>
                    <a:pt x="8374" y="4016"/>
                    <a:pt x="9082" y="3965"/>
                  </a:cubicBezTo>
                  <a:lnTo>
                    <a:pt x="9082" y="3965"/>
                  </a:lnTo>
                  <a:cubicBezTo>
                    <a:pt x="6413" y="5939"/>
                    <a:pt x="3223" y="7029"/>
                    <a:pt x="791" y="9287"/>
                  </a:cubicBezTo>
                  <a:cubicBezTo>
                    <a:pt x="1" y="10045"/>
                    <a:pt x="2859" y="11340"/>
                    <a:pt x="3396" y="11767"/>
                  </a:cubicBezTo>
                  <a:cubicBezTo>
                    <a:pt x="4644" y="12446"/>
                    <a:pt x="6318" y="13109"/>
                    <a:pt x="6207" y="14752"/>
                  </a:cubicBezTo>
                  <a:cubicBezTo>
                    <a:pt x="6653" y="14788"/>
                    <a:pt x="7194" y="14820"/>
                    <a:pt x="7768" y="14820"/>
                  </a:cubicBezTo>
                  <a:cubicBezTo>
                    <a:pt x="9166" y="14820"/>
                    <a:pt x="10760" y="14633"/>
                    <a:pt x="11656" y="13883"/>
                  </a:cubicBezTo>
                  <a:cubicBezTo>
                    <a:pt x="13740" y="12604"/>
                    <a:pt x="15225" y="11561"/>
                    <a:pt x="16583" y="9461"/>
                  </a:cubicBezTo>
                  <a:cubicBezTo>
                    <a:pt x="17578" y="8292"/>
                    <a:pt x="18668" y="7187"/>
                    <a:pt x="19836" y="6192"/>
                  </a:cubicBezTo>
                  <a:cubicBezTo>
                    <a:pt x="21244" y="157"/>
                    <a:pt x="16446" y="1"/>
                    <a:pt x="15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5"/>
            <p:cNvSpPr/>
            <p:nvPr/>
          </p:nvSpPr>
          <p:spPr>
            <a:xfrm>
              <a:off x="3705379" y="3545362"/>
              <a:ext cx="2019084" cy="607030"/>
            </a:xfrm>
            <a:custGeom>
              <a:avLst/>
              <a:gdLst/>
              <a:ahLst/>
              <a:cxnLst/>
              <a:rect l="l" t="t" r="r" b="b"/>
              <a:pathLst>
                <a:path w="51988" h="15630" extrusionOk="0">
                  <a:moveTo>
                    <a:pt x="40823" y="1"/>
                  </a:moveTo>
                  <a:cubicBezTo>
                    <a:pt x="40746" y="1"/>
                    <a:pt x="40662" y="4"/>
                    <a:pt x="40572" y="10"/>
                  </a:cubicBezTo>
                  <a:cubicBezTo>
                    <a:pt x="36829" y="247"/>
                    <a:pt x="29580" y="8190"/>
                    <a:pt x="29580" y="8190"/>
                  </a:cubicBezTo>
                  <a:cubicBezTo>
                    <a:pt x="28370" y="8510"/>
                    <a:pt x="27111" y="8642"/>
                    <a:pt x="25857" y="8642"/>
                  </a:cubicBezTo>
                  <a:cubicBezTo>
                    <a:pt x="19797" y="8642"/>
                    <a:pt x="13835" y="5553"/>
                    <a:pt x="13835" y="5553"/>
                  </a:cubicBezTo>
                  <a:lnTo>
                    <a:pt x="13851" y="5553"/>
                  </a:lnTo>
                  <a:cubicBezTo>
                    <a:pt x="13851" y="5553"/>
                    <a:pt x="11284" y="2472"/>
                    <a:pt x="8399" y="2472"/>
                  </a:cubicBezTo>
                  <a:cubicBezTo>
                    <a:pt x="6902" y="2472"/>
                    <a:pt x="5319" y="3302"/>
                    <a:pt x="3965" y="5821"/>
                  </a:cubicBezTo>
                  <a:cubicBezTo>
                    <a:pt x="1" y="13196"/>
                    <a:pt x="4754" y="14349"/>
                    <a:pt x="4754" y="14349"/>
                  </a:cubicBezTo>
                  <a:cubicBezTo>
                    <a:pt x="12426" y="15287"/>
                    <a:pt x="18362" y="15630"/>
                    <a:pt x="23024" y="15630"/>
                  </a:cubicBezTo>
                  <a:cubicBezTo>
                    <a:pt x="34765" y="15630"/>
                    <a:pt x="38427" y="13459"/>
                    <a:pt x="41377" y="13165"/>
                  </a:cubicBezTo>
                  <a:cubicBezTo>
                    <a:pt x="45515" y="12754"/>
                    <a:pt x="51453" y="10638"/>
                    <a:pt x="51058" y="10038"/>
                  </a:cubicBezTo>
                  <a:cubicBezTo>
                    <a:pt x="50946" y="9870"/>
                    <a:pt x="50404" y="9809"/>
                    <a:pt x="49675" y="9809"/>
                  </a:cubicBezTo>
                  <a:cubicBezTo>
                    <a:pt x="47731" y="9809"/>
                    <a:pt x="44457" y="10243"/>
                    <a:pt x="44457" y="10243"/>
                  </a:cubicBezTo>
                  <a:cubicBezTo>
                    <a:pt x="47078" y="9280"/>
                    <a:pt x="51453" y="6816"/>
                    <a:pt x="51864" y="5821"/>
                  </a:cubicBezTo>
                  <a:cubicBezTo>
                    <a:pt x="51987" y="5515"/>
                    <a:pt x="51717" y="5409"/>
                    <a:pt x="51289" y="5409"/>
                  </a:cubicBezTo>
                  <a:cubicBezTo>
                    <a:pt x="50348" y="5409"/>
                    <a:pt x="48642" y="5916"/>
                    <a:pt x="48642" y="5916"/>
                  </a:cubicBezTo>
                  <a:lnTo>
                    <a:pt x="50647" y="4637"/>
                  </a:lnTo>
                  <a:cubicBezTo>
                    <a:pt x="51608" y="3691"/>
                    <a:pt x="51138" y="3445"/>
                    <a:pt x="50387" y="3445"/>
                  </a:cubicBezTo>
                  <a:cubicBezTo>
                    <a:pt x="49570" y="3445"/>
                    <a:pt x="48421" y="3737"/>
                    <a:pt x="48421" y="3737"/>
                  </a:cubicBezTo>
                  <a:cubicBezTo>
                    <a:pt x="49779" y="2647"/>
                    <a:pt x="49416" y="2205"/>
                    <a:pt x="48879" y="2015"/>
                  </a:cubicBezTo>
                  <a:cubicBezTo>
                    <a:pt x="48710" y="1953"/>
                    <a:pt x="48533" y="1922"/>
                    <a:pt x="48356" y="1922"/>
                  </a:cubicBezTo>
                  <a:cubicBezTo>
                    <a:pt x="48086" y="1922"/>
                    <a:pt x="47816" y="1993"/>
                    <a:pt x="47568" y="2126"/>
                  </a:cubicBezTo>
                  <a:cubicBezTo>
                    <a:pt x="42862" y="4605"/>
                    <a:pt x="36324" y="4826"/>
                    <a:pt x="36324" y="4826"/>
                  </a:cubicBezTo>
                  <a:cubicBezTo>
                    <a:pt x="36324" y="4826"/>
                    <a:pt x="43916" y="1"/>
                    <a:pt x="40823" y="1"/>
                  </a:cubicBezTo>
                  <a:close/>
                </a:path>
              </a:pathLst>
            </a:custGeom>
            <a:solidFill>
              <a:srgbClr val="FF9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5"/>
            <p:cNvSpPr/>
            <p:nvPr/>
          </p:nvSpPr>
          <p:spPr>
            <a:xfrm>
              <a:off x="4657304" y="3545362"/>
              <a:ext cx="1066750" cy="603923"/>
            </a:xfrm>
            <a:custGeom>
              <a:avLst/>
              <a:gdLst/>
              <a:ahLst/>
              <a:cxnLst/>
              <a:rect l="l" t="t" r="r" b="b"/>
              <a:pathLst>
                <a:path w="27467" h="15550" extrusionOk="0">
                  <a:moveTo>
                    <a:pt x="16313" y="1"/>
                  </a:moveTo>
                  <a:cubicBezTo>
                    <a:pt x="16236" y="1"/>
                    <a:pt x="16152" y="4"/>
                    <a:pt x="16062" y="10"/>
                  </a:cubicBezTo>
                  <a:cubicBezTo>
                    <a:pt x="12319" y="247"/>
                    <a:pt x="5070" y="8190"/>
                    <a:pt x="5070" y="8190"/>
                  </a:cubicBezTo>
                  <a:cubicBezTo>
                    <a:pt x="3870" y="8483"/>
                    <a:pt x="2633" y="8641"/>
                    <a:pt x="1403" y="8641"/>
                  </a:cubicBezTo>
                  <a:cubicBezTo>
                    <a:pt x="1241" y="8641"/>
                    <a:pt x="1079" y="8638"/>
                    <a:pt x="917" y="8632"/>
                  </a:cubicBezTo>
                  <a:lnTo>
                    <a:pt x="917" y="8632"/>
                  </a:lnTo>
                  <a:cubicBezTo>
                    <a:pt x="506" y="10117"/>
                    <a:pt x="1" y="13291"/>
                    <a:pt x="2322" y="15549"/>
                  </a:cubicBezTo>
                  <a:cubicBezTo>
                    <a:pt x="11103" y="15139"/>
                    <a:pt x="14262" y="13417"/>
                    <a:pt x="16867" y="13165"/>
                  </a:cubicBezTo>
                  <a:cubicBezTo>
                    <a:pt x="20989" y="12754"/>
                    <a:pt x="26943" y="10638"/>
                    <a:pt x="26532" y="10038"/>
                  </a:cubicBezTo>
                  <a:cubicBezTo>
                    <a:pt x="26428" y="9875"/>
                    <a:pt x="25899" y="9814"/>
                    <a:pt x="25180" y="9814"/>
                  </a:cubicBezTo>
                  <a:cubicBezTo>
                    <a:pt x="23187" y="9814"/>
                    <a:pt x="19726" y="10275"/>
                    <a:pt x="19726" y="10275"/>
                  </a:cubicBezTo>
                  <a:cubicBezTo>
                    <a:pt x="22347" y="9296"/>
                    <a:pt x="26943" y="6816"/>
                    <a:pt x="27338" y="5821"/>
                  </a:cubicBezTo>
                  <a:cubicBezTo>
                    <a:pt x="27466" y="5510"/>
                    <a:pt x="27198" y="5402"/>
                    <a:pt x="26769" y="5402"/>
                  </a:cubicBezTo>
                  <a:cubicBezTo>
                    <a:pt x="25828" y="5402"/>
                    <a:pt x="24116" y="5916"/>
                    <a:pt x="24116" y="5916"/>
                  </a:cubicBezTo>
                  <a:lnTo>
                    <a:pt x="26137" y="4637"/>
                  </a:lnTo>
                  <a:cubicBezTo>
                    <a:pt x="27098" y="3691"/>
                    <a:pt x="26628" y="3445"/>
                    <a:pt x="25877" y="3445"/>
                  </a:cubicBezTo>
                  <a:cubicBezTo>
                    <a:pt x="25060" y="3445"/>
                    <a:pt x="23911" y="3737"/>
                    <a:pt x="23911" y="3737"/>
                  </a:cubicBezTo>
                  <a:cubicBezTo>
                    <a:pt x="25269" y="2647"/>
                    <a:pt x="24906" y="2205"/>
                    <a:pt x="24369" y="2015"/>
                  </a:cubicBezTo>
                  <a:cubicBezTo>
                    <a:pt x="24200" y="1953"/>
                    <a:pt x="24023" y="1922"/>
                    <a:pt x="23846" y="1922"/>
                  </a:cubicBezTo>
                  <a:cubicBezTo>
                    <a:pt x="23576" y="1922"/>
                    <a:pt x="23306" y="1993"/>
                    <a:pt x="23058" y="2126"/>
                  </a:cubicBezTo>
                  <a:cubicBezTo>
                    <a:pt x="18352" y="4605"/>
                    <a:pt x="11814" y="4826"/>
                    <a:pt x="11814" y="4826"/>
                  </a:cubicBezTo>
                  <a:cubicBezTo>
                    <a:pt x="11814" y="4826"/>
                    <a:pt x="19406" y="1"/>
                    <a:pt x="16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5"/>
            <p:cNvSpPr/>
            <p:nvPr/>
          </p:nvSpPr>
          <p:spPr>
            <a:xfrm>
              <a:off x="5111206" y="3616320"/>
              <a:ext cx="614603" cy="330701"/>
            </a:xfrm>
            <a:custGeom>
              <a:avLst/>
              <a:gdLst/>
              <a:ahLst/>
              <a:cxnLst/>
              <a:rect l="l" t="t" r="r" b="b"/>
              <a:pathLst>
                <a:path w="15825" h="8515" extrusionOk="0">
                  <a:moveTo>
                    <a:pt x="12159" y="1"/>
                  </a:moveTo>
                  <a:cubicBezTo>
                    <a:pt x="11877" y="1"/>
                    <a:pt x="11597" y="71"/>
                    <a:pt x="11339" y="204"/>
                  </a:cubicBezTo>
                  <a:cubicBezTo>
                    <a:pt x="6696" y="2652"/>
                    <a:pt x="206" y="2905"/>
                    <a:pt x="142" y="2905"/>
                  </a:cubicBezTo>
                  <a:cubicBezTo>
                    <a:pt x="0" y="2905"/>
                    <a:pt x="0" y="3110"/>
                    <a:pt x="142" y="3110"/>
                  </a:cubicBezTo>
                  <a:cubicBezTo>
                    <a:pt x="206" y="3094"/>
                    <a:pt x="6744" y="2857"/>
                    <a:pt x="11418" y="378"/>
                  </a:cubicBezTo>
                  <a:cubicBezTo>
                    <a:pt x="11650" y="252"/>
                    <a:pt x="11906" y="186"/>
                    <a:pt x="12164" y="186"/>
                  </a:cubicBezTo>
                  <a:cubicBezTo>
                    <a:pt x="12327" y="186"/>
                    <a:pt x="12491" y="212"/>
                    <a:pt x="12650" y="267"/>
                  </a:cubicBezTo>
                  <a:cubicBezTo>
                    <a:pt x="12903" y="362"/>
                    <a:pt x="13029" y="473"/>
                    <a:pt x="13061" y="631"/>
                  </a:cubicBezTo>
                  <a:cubicBezTo>
                    <a:pt x="13092" y="820"/>
                    <a:pt x="12966" y="1183"/>
                    <a:pt x="12176" y="1831"/>
                  </a:cubicBezTo>
                  <a:cubicBezTo>
                    <a:pt x="12087" y="1890"/>
                    <a:pt x="12152" y="2006"/>
                    <a:pt x="12239" y="2006"/>
                  </a:cubicBezTo>
                  <a:cubicBezTo>
                    <a:pt x="12244" y="2006"/>
                    <a:pt x="12250" y="2005"/>
                    <a:pt x="12255" y="2004"/>
                  </a:cubicBezTo>
                  <a:cubicBezTo>
                    <a:pt x="12819" y="1856"/>
                    <a:pt x="13626" y="1714"/>
                    <a:pt x="14199" y="1714"/>
                  </a:cubicBezTo>
                  <a:cubicBezTo>
                    <a:pt x="14541" y="1714"/>
                    <a:pt x="14800" y="1764"/>
                    <a:pt x="14877" y="1894"/>
                  </a:cubicBezTo>
                  <a:cubicBezTo>
                    <a:pt x="14924" y="1989"/>
                    <a:pt x="14924" y="2210"/>
                    <a:pt x="14387" y="2731"/>
                  </a:cubicBezTo>
                  <a:lnTo>
                    <a:pt x="12382" y="3994"/>
                  </a:lnTo>
                  <a:cubicBezTo>
                    <a:pt x="12334" y="4026"/>
                    <a:pt x="12319" y="4073"/>
                    <a:pt x="12334" y="4121"/>
                  </a:cubicBezTo>
                  <a:cubicBezTo>
                    <a:pt x="12358" y="4156"/>
                    <a:pt x="12391" y="4174"/>
                    <a:pt x="12425" y="4174"/>
                  </a:cubicBezTo>
                  <a:cubicBezTo>
                    <a:pt x="12437" y="4174"/>
                    <a:pt x="12449" y="4172"/>
                    <a:pt x="12461" y="4168"/>
                  </a:cubicBezTo>
                  <a:cubicBezTo>
                    <a:pt x="13252" y="3944"/>
                    <a:pt x="14441" y="3666"/>
                    <a:pt x="15103" y="3666"/>
                  </a:cubicBezTo>
                  <a:cubicBezTo>
                    <a:pt x="15325" y="3666"/>
                    <a:pt x="15488" y="3698"/>
                    <a:pt x="15556" y="3773"/>
                  </a:cubicBezTo>
                  <a:cubicBezTo>
                    <a:pt x="15572" y="3789"/>
                    <a:pt x="15619" y="3836"/>
                    <a:pt x="15556" y="3947"/>
                  </a:cubicBezTo>
                  <a:cubicBezTo>
                    <a:pt x="15177" y="4895"/>
                    <a:pt x="10929" y="7311"/>
                    <a:pt x="8228" y="8321"/>
                  </a:cubicBezTo>
                  <a:cubicBezTo>
                    <a:pt x="8111" y="8336"/>
                    <a:pt x="8130" y="8514"/>
                    <a:pt x="8234" y="8514"/>
                  </a:cubicBezTo>
                  <a:cubicBezTo>
                    <a:pt x="8242" y="8514"/>
                    <a:pt x="8251" y="8513"/>
                    <a:pt x="8260" y="8511"/>
                  </a:cubicBezTo>
                  <a:lnTo>
                    <a:pt x="8276" y="8511"/>
                  </a:lnTo>
                  <a:cubicBezTo>
                    <a:pt x="10190" y="8256"/>
                    <a:pt x="12236" y="8074"/>
                    <a:pt x="13511" y="8074"/>
                  </a:cubicBezTo>
                  <a:cubicBezTo>
                    <a:pt x="14214" y="8074"/>
                    <a:pt x="14682" y="8129"/>
                    <a:pt x="14766" y="8258"/>
                  </a:cubicBezTo>
                  <a:cubicBezTo>
                    <a:pt x="14790" y="8296"/>
                    <a:pt x="14822" y="8311"/>
                    <a:pt x="14853" y="8311"/>
                  </a:cubicBezTo>
                  <a:cubicBezTo>
                    <a:pt x="14926" y="8311"/>
                    <a:pt x="14996" y="8225"/>
                    <a:pt x="14940" y="8148"/>
                  </a:cubicBezTo>
                  <a:cubicBezTo>
                    <a:pt x="14806" y="7955"/>
                    <a:pt x="14207" y="7885"/>
                    <a:pt x="13414" y="7885"/>
                  </a:cubicBezTo>
                  <a:cubicBezTo>
                    <a:pt x="12064" y="7885"/>
                    <a:pt x="10152" y="8087"/>
                    <a:pt x="9018" y="8227"/>
                  </a:cubicBezTo>
                  <a:cubicBezTo>
                    <a:pt x="11576" y="7153"/>
                    <a:pt x="15351" y="5005"/>
                    <a:pt x="15745" y="4042"/>
                  </a:cubicBezTo>
                  <a:cubicBezTo>
                    <a:pt x="15824" y="3915"/>
                    <a:pt x="15809" y="3757"/>
                    <a:pt x="15714" y="3647"/>
                  </a:cubicBezTo>
                  <a:cubicBezTo>
                    <a:pt x="15603" y="3525"/>
                    <a:pt x="15367" y="3478"/>
                    <a:pt x="15069" y="3478"/>
                  </a:cubicBezTo>
                  <a:cubicBezTo>
                    <a:pt x="14479" y="3478"/>
                    <a:pt x="13643" y="3663"/>
                    <a:pt x="13045" y="3821"/>
                  </a:cubicBezTo>
                  <a:lnTo>
                    <a:pt x="14498" y="2889"/>
                  </a:lnTo>
                  <a:lnTo>
                    <a:pt x="14514" y="2889"/>
                  </a:lnTo>
                  <a:cubicBezTo>
                    <a:pt x="15003" y="2399"/>
                    <a:pt x="15177" y="2052"/>
                    <a:pt x="15051" y="1799"/>
                  </a:cubicBezTo>
                  <a:cubicBezTo>
                    <a:pt x="14932" y="1590"/>
                    <a:pt x="14588" y="1519"/>
                    <a:pt x="14176" y="1519"/>
                  </a:cubicBezTo>
                  <a:cubicBezTo>
                    <a:pt x="13656" y="1519"/>
                    <a:pt x="13026" y="1632"/>
                    <a:pt x="12603" y="1720"/>
                  </a:cubicBezTo>
                  <a:cubicBezTo>
                    <a:pt x="13092" y="1278"/>
                    <a:pt x="13313" y="915"/>
                    <a:pt x="13266" y="599"/>
                  </a:cubicBezTo>
                  <a:cubicBezTo>
                    <a:pt x="13219" y="378"/>
                    <a:pt x="13045" y="204"/>
                    <a:pt x="12713" y="94"/>
                  </a:cubicBezTo>
                  <a:cubicBezTo>
                    <a:pt x="12532" y="31"/>
                    <a:pt x="12345" y="1"/>
                    <a:pt x="12159" y="1"/>
                  </a:cubicBezTo>
                  <a:close/>
                </a:path>
              </a:pathLst>
            </a:custGeom>
            <a:solidFill>
              <a:srgbClr val="00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5"/>
            <p:cNvSpPr/>
            <p:nvPr/>
          </p:nvSpPr>
          <p:spPr>
            <a:xfrm>
              <a:off x="5257160" y="3686617"/>
              <a:ext cx="334779" cy="107541"/>
            </a:xfrm>
            <a:custGeom>
              <a:avLst/>
              <a:gdLst/>
              <a:ahLst/>
              <a:cxnLst/>
              <a:rect l="l" t="t" r="r" b="b"/>
              <a:pathLst>
                <a:path w="8620" h="2769" extrusionOk="0">
                  <a:moveTo>
                    <a:pt x="8476" y="1"/>
                  </a:moveTo>
                  <a:cubicBezTo>
                    <a:pt x="8458" y="1"/>
                    <a:pt x="8438" y="7"/>
                    <a:pt x="8418" y="21"/>
                  </a:cubicBezTo>
                  <a:cubicBezTo>
                    <a:pt x="8371" y="52"/>
                    <a:pt x="4233" y="2563"/>
                    <a:pt x="175" y="2563"/>
                  </a:cubicBezTo>
                  <a:lnTo>
                    <a:pt x="112" y="2563"/>
                  </a:lnTo>
                  <a:cubicBezTo>
                    <a:pt x="105" y="2562"/>
                    <a:pt x="98" y="2561"/>
                    <a:pt x="92" y="2561"/>
                  </a:cubicBezTo>
                  <a:cubicBezTo>
                    <a:pt x="39" y="2561"/>
                    <a:pt x="1" y="2616"/>
                    <a:pt x="1" y="2658"/>
                  </a:cubicBezTo>
                  <a:cubicBezTo>
                    <a:pt x="1" y="2721"/>
                    <a:pt x="48" y="2769"/>
                    <a:pt x="112" y="2769"/>
                  </a:cubicBezTo>
                  <a:lnTo>
                    <a:pt x="175" y="2769"/>
                  </a:lnTo>
                  <a:cubicBezTo>
                    <a:pt x="4297" y="2769"/>
                    <a:pt x="8482" y="210"/>
                    <a:pt x="8529" y="194"/>
                  </a:cubicBezTo>
                  <a:cubicBezTo>
                    <a:pt x="8620" y="130"/>
                    <a:pt x="8561" y="1"/>
                    <a:pt x="8476" y="1"/>
                  </a:cubicBezTo>
                  <a:close/>
                </a:path>
              </a:pathLst>
            </a:custGeom>
            <a:solidFill>
              <a:srgbClr val="00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5"/>
            <p:cNvSpPr/>
            <p:nvPr/>
          </p:nvSpPr>
          <p:spPr>
            <a:xfrm>
              <a:off x="5316077" y="3721727"/>
              <a:ext cx="360684" cy="140514"/>
            </a:xfrm>
            <a:custGeom>
              <a:avLst/>
              <a:gdLst/>
              <a:ahLst/>
              <a:cxnLst/>
              <a:rect l="l" t="t" r="r" b="b"/>
              <a:pathLst>
                <a:path w="9287" h="3618" extrusionOk="0">
                  <a:moveTo>
                    <a:pt x="9167" y="1"/>
                  </a:moveTo>
                  <a:cubicBezTo>
                    <a:pt x="9148" y="1"/>
                    <a:pt x="9129" y="6"/>
                    <a:pt x="9112" y="17"/>
                  </a:cubicBezTo>
                  <a:cubicBezTo>
                    <a:pt x="9065" y="49"/>
                    <a:pt x="4027" y="3412"/>
                    <a:pt x="237" y="3412"/>
                  </a:cubicBezTo>
                  <a:lnTo>
                    <a:pt x="95" y="3412"/>
                  </a:lnTo>
                  <a:cubicBezTo>
                    <a:pt x="47" y="3412"/>
                    <a:pt x="0" y="3460"/>
                    <a:pt x="0" y="3507"/>
                  </a:cubicBezTo>
                  <a:cubicBezTo>
                    <a:pt x="0" y="3570"/>
                    <a:pt x="47" y="3618"/>
                    <a:pt x="95" y="3618"/>
                  </a:cubicBezTo>
                  <a:lnTo>
                    <a:pt x="237" y="3618"/>
                  </a:lnTo>
                  <a:cubicBezTo>
                    <a:pt x="4090" y="3618"/>
                    <a:pt x="9175" y="222"/>
                    <a:pt x="9223" y="175"/>
                  </a:cubicBezTo>
                  <a:cubicBezTo>
                    <a:pt x="9270" y="143"/>
                    <a:pt x="9286" y="80"/>
                    <a:pt x="9254" y="49"/>
                  </a:cubicBezTo>
                  <a:cubicBezTo>
                    <a:pt x="9234" y="18"/>
                    <a:pt x="9200" y="1"/>
                    <a:pt x="9167" y="1"/>
                  </a:cubicBezTo>
                  <a:close/>
                </a:path>
              </a:pathLst>
            </a:custGeom>
            <a:solidFill>
              <a:srgbClr val="00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5"/>
            <p:cNvSpPr/>
            <p:nvPr/>
          </p:nvSpPr>
          <p:spPr>
            <a:xfrm>
              <a:off x="3610342" y="3513631"/>
              <a:ext cx="632391" cy="596816"/>
            </a:xfrm>
            <a:custGeom>
              <a:avLst/>
              <a:gdLst/>
              <a:ahLst/>
              <a:cxnLst/>
              <a:rect l="l" t="t" r="r" b="b"/>
              <a:pathLst>
                <a:path w="16283" h="15367" extrusionOk="0">
                  <a:moveTo>
                    <a:pt x="11034" y="1"/>
                  </a:moveTo>
                  <a:cubicBezTo>
                    <a:pt x="10360" y="1"/>
                    <a:pt x="9686" y="140"/>
                    <a:pt x="9065" y="416"/>
                  </a:cubicBezTo>
                  <a:cubicBezTo>
                    <a:pt x="6412" y="1537"/>
                    <a:pt x="111" y="4680"/>
                    <a:pt x="0" y="9307"/>
                  </a:cubicBezTo>
                  <a:cubicBezTo>
                    <a:pt x="0" y="9307"/>
                    <a:pt x="899" y="13475"/>
                    <a:pt x="3279" y="13475"/>
                  </a:cubicBezTo>
                  <a:cubicBezTo>
                    <a:pt x="3461" y="13475"/>
                    <a:pt x="3653" y="13450"/>
                    <a:pt x="3853" y="13397"/>
                  </a:cubicBezTo>
                  <a:cubicBezTo>
                    <a:pt x="3853" y="13397"/>
                    <a:pt x="4563" y="15367"/>
                    <a:pt x="6227" y="15367"/>
                  </a:cubicBezTo>
                  <a:cubicBezTo>
                    <a:pt x="6517" y="15367"/>
                    <a:pt x="6836" y="15307"/>
                    <a:pt x="7186" y="15166"/>
                  </a:cubicBezTo>
                  <a:cubicBezTo>
                    <a:pt x="7186" y="15166"/>
                    <a:pt x="3838" y="10792"/>
                    <a:pt x="8528" y="6670"/>
                  </a:cubicBezTo>
                  <a:cubicBezTo>
                    <a:pt x="10177" y="5231"/>
                    <a:pt x="11623" y="4764"/>
                    <a:pt x="12805" y="4764"/>
                  </a:cubicBezTo>
                  <a:cubicBezTo>
                    <a:pt x="14996" y="4764"/>
                    <a:pt x="16282" y="6370"/>
                    <a:pt x="16282" y="6370"/>
                  </a:cubicBezTo>
                  <a:cubicBezTo>
                    <a:pt x="16282" y="6370"/>
                    <a:pt x="16282" y="1616"/>
                    <a:pt x="12681" y="290"/>
                  </a:cubicBezTo>
                  <a:cubicBezTo>
                    <a:pt x="12152" y="96"/>
                    <a:pt x="11592" y="1"/>
                    <a:pt x="110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5"/>
            <p:cNvSpPr/>
            <p:nvPr/>
          </p:nvSpPr>
          <p:spPr>
            <a:xfrm>
              <a:off x="3596826" y="3576471"/>
              <a:ext cx="266814" cy="320099"/>
            </a:xfrm>
            <a:custGeom>
              <a:avLst/>
              <a:gdLst/>
              <a:ahLst/>
              <a:cxnLst/>
              <a:rect l="l" t="t" r="r" b="b"/>
              <a:pathLst>
                <a:path w="6870" h="8242" extrusionOk="0">
                  <a:moveTo>
                    <a:pt x="6744" y="1"/>
                  </a:moveTo>
                  <a:cubicBezTo>
                    <a:pt x="6729" y="1"/>
                    <a:pt x="6713" y="5"/>
                    <a:pt x="6697" y="14"/>
                  </a:cubicBezTo>
                  <a:cubicBezTo>
                    <a:pt x="6618" y="46"/>
                    <a:pt x="1" y="3410"/>
                    <a:pt x="522" y="8147"/>
                  </a:cubicBezTo>
                  <a:cubicBezTo>
                    <a:pt x="538" y="8195"/>
                    <a:pt x="569" y="8242"/>
                    <a:pt x="632" y="8242"/>
                  </a:cubicBezTo>
                  <a:cubicBezTo>
                    <a:pt x="695" y="8226"/>
                    <a:pt x="727" y="8179"/>
                    <a:pt x="727" y="8131"/>
                  </a:cubicBezTo>
                  <a:cubicBezTo>
                    <a:pt x="206" y="3536"/>
                    <a:pt x="6712" y="219"/>
                    <a:pt x="6776" y="188"/>
                  </a:cubicBezTo>
                  <a:cubicBezTo>
                    <a:pt x="6870" y="134"/>
                    <a:pt x="6827" y="1"/>
                    <a:pt x="67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5"/>
            <p:cNvSpPr/>
            <p:nvPr/>
          </p:nvSpPr>
          <p:spPr>
            <a:xfrm>
              <a:off x="3707243" y="3659896"/>
              <a:ext cx="224481" cy="378394"/>
            </a:xfrm>
            <a:custGeom>
              <a:avLst/>
              <a:gdLst/>
              <a:ahLst/>
              <a:cxnLst/>
              <a:rect l="l" t="t" r="r" b="b"/>
              <a:pathLst>
                <a:path w="5780" h="9743" extrusionOk="0">
                  <a:moveTo>
                    <a:pt x="5644" y="0"/>
                  </a:moveTo>
                  <a:cubicBezTo>
                    <a:pt x="5628" y="0"/>
                    <a:pt x="5610" y="4"/>
                    <a:pt x="5591" y="14"/>
                  </a:cubicBezTo>
                  <a:cubicBezTo>
                    <a:pt x="5543" y="30"/>
                    <a:pt x="0" y="2809"/>
                    <a:pt x="1248" y="9663"/>
                  </a:cubicBezTo>
                  <a:cubicBezTo>
                    <a:pt x="1264" y="9710"/>
                    <a:pt x="1311" y="9742"/>
                    <a:pt x="1358" y="9742"/>
                  </a:cubicBezTo>
                  <a:cubicBezTo>
                    <a:pt x="1422" y="9726"/>
                    <a:pt x="1453" y="9679"/>
                    <a:pt x="1437" y="9616"/>
                  </a:cubicBezTo>
                  <a:cubicBezTo>
                    <a:pt x="206" y="2920"/>
                    <a:pt x="5622" y="219"/>
                    <a:pt x="5686" y="188"/>
                  </a:cubicBezTo>
                  <a:cubicBezTo>
                    <a:pt x="5780" y="134"/>
                    <a:pt x="5737" y="0"/>
                    <a:pt x="56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5"/>
            <p:cNvSpPr/>
            <p:nvPr/>
          </p:nvSpPr>
          <p:spPr>
            <a:xfrm>
              <a:off x="3894910" y="3693103"/>
              <a:ext cx="303049" cy="126804"/>
            </a:xfrm>
            <a:custGeom>
              <a:avLst/>
              <a:gdLst/>
              <a:ahLst/>
              <a:cxnLst/>
              <a:rect l="l" t="t" r="r" b="b"/>
              <a:pathLst>
                <a:path w="7803" h="3265" extrusionOk="0">
                  <a:moveTo>
                    <a:pt x="5534" y="1"/>
                  </a:moveTo>
                  <a:cubicBezTo>
                    <a:pt x="4193" y="1"/>
                    <a:pt x="2310" y="637"/>
                    <a:pt x="48" y="3107"/>
                  </a:cubicBezTo>
                  <a:cubicBezTo>
                    <a:pt x="1" y="3170"/>
                    <a:pt x="48" y="3265"/>
                    <a:pt x="127" y="3265"/>
                  </a:cubicBezTo>
                  <a:cubicBezTo>
                    <a:pt x="159" y="3265"/>
                    <a:pt x="174" y="3249"/>
                    <a:pt x="190" y="3233"/>
                  </a:cubicBezTo>
                  <a:cubicBezTo>
                    <a:pt x="2409" y="812"/>
                    <a:pt x="4240" y="195"/>
                    <a:pt x="5530" y="195"/>
                  </a:cubicBezTo>
                  <a:cubicBezTo>
                    <a:pt x="6857" y="195"/>
                    <a:pt x="7613" y="848"/>
                    <a:pt x="7629" y="864"/>
                  </a:cubicBezTo>
                  <a:cubicBezTo>
                    <a:pt x="7644" y="880"/>
                    <a:pt x="7668" y="888"/>
                    <a:pt x="7694" y="888"/>
                  </a:cubicBezTo>
                  <a:cubicBezTo>
                    <a:pt x="7719" y="888"/>
                    <a:pt x="7747" y="880"/>
                    <a:pt x="7771" y="864"/>
                  </a:cubicBezTo>
                  <a:cubicBezTo>
                    <a:pt x="7802" y="817"/>
                    <a:pt x="7802" y="754"/>
                    <a:pt x="7771" y="722"/>
                  </a:cubicBezTo>
                  <a:cubicBezTo>
                    <a:pt x="7754" y="706"/>
                    <a:pt x="6945" y="1"/>
                    <a:pt x="55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5"/>
            <p:cNvSpPr/>
            <p:nvPr/>
          </p:nvSpPr>
          <p:spPr>
            <a:xfrm>
              <a:off x="4238395" y="3757342"/>
              <a:ext cx="458205" cy="127581"/>
            </a:xfrm>
            <a:custGeom>
              <a:avLst/>
              <a:gdLst/>
              <a:ahLst/>
              <a:cxnLst/>
              <a:rect l="l" t="t" r="r" b="b"/>
              <a:pathLst>
                <a:path w="11798" h="3285" extrusionOk="0">
                  <a:moveTo>
                    <a:pt x="101" y="0"/>
                  </a:moveTo>
                  <a:cubicBezTo>
                    <a:pt x="65" y="0"/>
                    <a:pt x="37" y="21"/>
                    <a:pt x="16" y="63"/>
                  </a:cubicBezTo>
                  <a:cubicBezTo>
                    <a:pt x="1" y="111"/>
                    <a:pt x="16" y="158"/>
                    <a:pt x="64" y="190"/>
                  </a:cubicBezTo>
                  <a:cubicBezTo>
                    <a:pt x="5986" y="3143"/>
                    <a:pt x="10803" y="3285"/>
                    <a:pt x="11592" y="3285"/>
                  </a:cubicBezTo>
                  <a:lnTo>
                    <a:pt x="11703" y="3269"/>
                  </a:lnTo>
                  <a:cubicBezTo>
                    <a:pt x="11750" y="3269"/>
                    <a:pt x="11798" y="3222"/>
                    <a:pt x="11798" y="3174"/>
                  </a:cubicBezTo>
                  <a:cubicBezTo>
                    <a:pt x="11798" y="3111"/>
                    <a:pt x="11750" y="3080"/>
                    <a:pt x="11687" y="3080"/>
                  </a:cubicBezTo>
                  <a:cubicBezTo>
                    <a:pt x="11684" y="3080"/>
                    <a:pt x="11653" y="3080"/>
                    <a:pt x="11597" y="3080"/>
                  </a:cubicBezTo>
                  <a:cubicBezTo>
                    <a:pt x="10886" y="3080"/>
                    <a:pt x="6085" y="2972"/>
                    <a:pt x="158" y="16"/>
                  </a:cubicBezTo>
                  <a:cubicBezTo>
                    <a:pt x="137" y="5"/>
                    <a:pt x="118" y="0"/>
                    <a:pt x="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5"/>
            <p:cNvSpPr/>
            <p:nvPr/>
          </p:nvSpPr>
          <p:spPr>
            <a:xfrm>
              <a:off x="5740501" y="2833145"/>
              <a:ext cx="754535" cy="424960"/>
            </a:xfrm>
            <a:custGeom>
              <a:avLst/>
              <a:gdLst/>
              <a:ahLst/>
              <a:cxnLst/>
              <a:rect l="l" t="t" r="r" b="b"/>
              <a:pathLst>
                <a:path w="19428" h="10942" extrusionOk="0">
                  <a:moveTo>
                    <a:pt x="13925" y="1"/>
                  </a:moveTo>
                  <a:cubicBezTo>
                    <a:pt x="11881" y="1"/>
                    <a:pt x="10100" y="1551"/>
                    <a:pt x="7944" y="1655"/>
                  </a:cubicBezTo>
                  <a:cubicBezTo>
                    <a:pt x="7491" y="1504"/>
                    <a:pt x="7062" y="1434"/>
                    <a:pt x="6656" y="1434"/>
                  </a:cubicBezTo>
                  <a:cubicBezTo>
                    <a:pt x="4103" y="1434"/>
                    <a:pt x="2486" y="4191"/>
                    <a:pt x="1927" y="6630"/>
                  </a:cubicBezTo>
                  <a:cubicBezTo>
                    <a:pt x="1627" y="8225"/>
                    <a:pt x="474" y="9457"/>
                    <a:pt x="0" y="10941"/>
                  </a:cubicBezTo>
                  <a:cubicBezTo>
                    <a:pt x="3191" y="9378"/>
                    <a:pt x="5923" y="6772"/>
                    <a:pt x="9144" y="5303"/>
                  </a:cubicBezTo>
                  <a:cubicBezTo>
                    <a:pt x="9324" y="5256"/>
                    <a:pt x="9523" y="5235"/>
                    <a:pt x="9739" y="5235"/>
                  </a:cubicBezTo>
                  <a:cubicBezTo>
                    <a:pt x="11222" y="5235"/>
                    <a:pt x="13455" y="6219"/>
                    <a:pt x="15049" y="6219"/>
                  </a:cubicBezTo>
                  <a:cubicBezTo>
                    <a:pt x="15687" y="6219"/>
                    <a:pt x="16223" y="6061"/>
                    <a:pt x="16567" y="5619"/>
                  </a:cubicBezTo>
                  <a:cubicBezTo>
                    <a:pt x="16977" y="5051"/>
                    <a:pt x="16914" y="4261"/>
                    <a:pt x="16409" y="3771"/>
                  </a:cubicBezTo>
                  <a:cubicBezTo>
                    <a:pt x="16172" y="3534"/>
                    <a:pt x="15951" y="3298"/>
                    <a:pt x="15998" y="3266"/>
                  </a:cubicBezTo>
                  <a:lnTo>
                    <a:pt x="15998" y="3266"/>
                  </a:lnTo>
                  <a:cubicBezTo>
                    <a:pt x="16598" y="3298"/>
                    <a:pt x="17151" y="3629"/>
                    <a:pt x="17720" y="3882"/>
                  </a:cubicBezTo>
                  <a:cubicBezTo>
                    <a:pt x="18015" y="4016"/>
                    <a:pt x="18229" y="4075"/>
                    <a:pt x="18374" y="4075"/>
                  </a:cubicBezTo>
                  <a:cubicBezTo>
                    <a:pt x="19427" y="4075"/>
                    <a:pt x="16935" y="977"/>
                    <a:pt x="16283" y="755"/>
                  </a:cubicBezTo>
                  <a:cubicBezTo>
                    <a:pt x="15442" y="204"/>
                    <a:pt x="14666" y="1"/>
                    <a:pt x="139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5"/>
            <p:cNvSpPr/>
            <p:nvPr/>
          </p:nvSpPr>
          <p:spPr>
            <a:xfrm>
              <a:off x="5758289" y="2910627"/>
              <a:ext cx="691890" cy="340100"/>
            </a:xfrm>
            <a:custGeom>
              <a:avLst/>
              <a:gdLst/>
              <a:ahLst/>
              <a:cxnLst/>
              <a:rect l="l" t="t" r="r" b="b"/>
              <a:pathLst>
                <a:path w="17815" h="8757" extrusionOk="0">
                  <a:moveTo>
                    <a:pt x="13316" y="1"/>
                  </a:moveTo>
                  <a:cubicBezTo>
                    <a:pt x="12831" y="1"/>
                    <a:pt x="12351" y="24"/>
                    <a:pt x="11892" y="55"/>
                  </a:cubicBezTo>
                  <a:cubicBezTo>
                    <a:pt x="6539" y="339"/>
                    <a:pt x="3333" y="4414"/>
                    <a:pt x="222" y="8346"/>
                  </a:cubicBezTo>
                  <a:lnTo>
                    <a:pt x="32" y="8599"/>
                  </a:lnTo>
                  <a:cubicBezTo>
                    <a:pt x="0" y="8646"/>
                    <a:pt x="0" y="8709"/>
                    <a:pt x="48" y="8741"/>
                  </a:cubicBezTo>
                  <a:cubicBezTo>
                    <a:pt x="64" y="8757"/>
                    <a:pt x="79" y="8757"/>
                    <a:pt x="111" y="8757"/>
                  </a:cubicBezTo>
                  <a:cubicBezTo>
                    <a:pt x="143" y="8757"/>
                    <a:pt x="158" y="8741"/>
                    <a:pt x="174" y="8709"/>
                  </a:cubicBezTo>
                  <a:lnTo>
                    <a:pt x="379" y="8457"/>
                  </a:lnTo>
                  <a:cubicBezTo>
                    <a:pt x="3459" y="4556"/>
                    <a:pt x="6633" y="513"/>
                    <a:pt x="11908" y="244"/>
                  </a:cubicBezTo>
                  <a:cubicBezTo>
                    <a:pt x="12363" y="213"/>
                    <a:pt x="12840" y="190"/>
                    <a:pt x="13320" y="190"/>
                  </a:cubicBezTo>
                  <a:cubicBezTo>
                    <a:pt x="14989" y="190"/>
                    <a:pt x="16693" y="469"/>
                    <a:pt x="17625" y="1634"/>
                  </a:cubicBezTo>
                  <a:cubicBezTo>
                    <a:pt x="17642" y="1660"/>
                    <a:pt x="17669" y="1672"/>
                    <a:pt x="17698" y="1672"/>
                  </a:cubicBezTo>
                  <a:cubicBezTo>
                    <a:pt x="17721" y="1672"/>
                    <a:pt x="17746" y="1664"/>
                    <a:pt x="17767" y="1650"/>
                  </a:cubicBezTo>
                  <a:cubicBezTo>
                    <a:pt x="17814" y="1618"/>
                    <a:pt x="17814" y="1555"/>
                    <a:pt x="17783" y="1508"/>
                  </a:cubicBezTo>
                  <a:cubicBezTo>
                    <a:pt x="16797" y="288"/>
                    <a:pt x="15033" y="1"/>
                    <a:pt x="13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5"/>
            <p:cNvSpPr/>
            <p:nvPr/>
          </p:nvSpPr>
          <p:spPr>
            <a:xfrm>
              <a:off x="5704925" y="3229101"/>
              <a:ext cx="642838" cy="228947"/>
            </a:xfrm>
            <a:custGeom>
              <a:avLst/>
              <a:gdLst/>
              <a:ahLst/>
              <a:cxnLst/>
              <a:rect l="l" t="t" r="r" b="b"/>
              <a:pathLst>
                <a:path w="16552" h="5895" extrusionOk="0">
                  <a:moveTo>
                    <a:pt x="1541" y="0"/>
                  </a:moveTo>
                  <a:cubicBezTo>
                    <a:pt x="1059" y="0"/>
                    <a:pt x="576" y="29"/>
                    <a:pt x="95" y="99"/>
                  </a:cubicBezTo>
                  <a:cubicBezTo>
                    <a:pt x="32" y="114"/>
                    <a:pt x="1" y="162"/>
                    <a:pt x="1" y="209"/>
                  </a:cubicBezTo>
                  <a:cubicBezTo>
                    <a:pt x="16" y="272"/>
                    <a:pt x="64" y="304"/>
                    <a:pt x="111" y="304"/>
                  </a:cubicBezTo>
                  <a:cubicBezTo>
                    <a:pt x="587" y="235"/>
                    <a:pt x="1065" y="206"/>
                    <a:pt x="1543" y="206"/>
                  </a:cubicBezTo>
                  <a:cubicBezTo>
                    <a:pt x="2696" y="206"/>
                    <a:pt x="3847" y="373"/>
                    <a:pt x="4975" y="541"/>
                  </a:cubicBezTo>
                  <a:cubicBezTo>
                    <a:pt x="6633" y="778"/>
                    <a:pt x="8355" y="1015"/>
                    <a:pt x="9950" y="1520"/>
                  </a:cubicBezTo>
                  <a:cubicBezTo>
                    <a:pt x="12587" y="2357"/>
                    <a:pt x="14861" y="3889"/>
                    <a:pt x="16346" y="5847"/>
                  </a:cubicBezTo>
                  <a:cubicBezTo>
                    <a:pt x="16362" y="5863"/>
                    <a:pt x="16393" y="5879"/>
                    <a:pt x="16425" y="5879"/>
                  </a:cubicBezTo>
                  <a:lnTo>
                    <a:pt x="16425" y="5894"/>
                  </a:lnTo>
                  <a:cubicBezTo>
                    <a:pt x="16504" y="5894"/>
                    <a:pt x="16551" y="5800"/>
                    <a:pt x="16504" y="5736"/>
                  </a:cubicBezTo>
                  <a:cubicBezTo>
                    <a:pt x="14988" y="3747"/>
                    <a:pt x="12682" y="2199"/>
                    <a:pt x="10013" y="1346"/>
                  </a:cubicBezTo>
                  <a:cubicBezTo>
                    <a:pt x="8402" y="841"/>
                    <a:pt x="6681" y="588"/>
                    <a:pt x="5007" y="335"/>
                  </a:cubicBezTo>
                  <a:cubicBezTo>
                    <a:pt x="3868" y="168"/>
                    <a:pt x="2705" y="0"/>
                    <a:pt x="15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5"/>
            <p:cNvSpPr/>
            <p:nvPr/>
          </p:nvSpPr>
          <p:spPr>
            <a:xfrm>
              <a:off x="6299888" y="3404651"/>
              <a:ext cx="74335" cy="96317"/>
            </a:xfrm>
            <a:custGeom>
              <a:avLst/>
              <a:gdLst/>
              <a:ahLst/>
              <a:cxnLst/>
              <a:rect l="l" t="t" r="r" b="b"/>
              <a:pathLst>
                <a:path w="1914" h="2480" extrusionOk="0">
                  <a:moveTo>
                    <a:pt x="142" y="0"/>
                  </a:moveTo>
                  <a:cubicBezTo>
                    <a:pt x="111" y="0"/>
                    <a:pt x="63" y="0"/>
                    <a:pt x="48" y="32"/>
                  </a:cubicBezTo>
                  <a:cubicBezTo>
                    <a:pt x="16" y="64"/>
                    <a:pt x="0" y="95"/>
                    <a:pt x="16" y="127"/>
                  </a:cubicBezTo>
                  <a:cubicBezTo>
                    <a:pt x="269" y="869"/>
                    <a:pt x="427" y="1627"/>
                    <a:pt x="506" y="2401"/>
                  </a:cubicBezTo>
                  <a:cubicBezTo>
                    <a:pt x="506" y="2448"/>
                    <a:pt x="553" y="2480"/>
                    <a:pt x="600" y="2480"/>
                  </a:cubicBezTo>
                  <a:lnTo>
                    <a:pt x="616" y="2480"/>
                  </a:lnTo>
                  <a:cubicBezTo>
                    <a:pt x="664" y="2480"/>
                    <a:pt x="711" y="2433"/>
                    <a:pt x="711" y="2385"/>
                  </a:cubicBezTo>
                  <a:cubicBezTo>
                    <a:pt x="632" y="1659"/>
                    <a:pt x="474" y="932"/>
                    <a:pt x="269" y="253"/>
                  </a:cubicBezTo>
                  <a:lnTo>
                    <a:pt x="269" y="253"/>
                  </a:lnTo>
                  <a:lnTo>
                    <a:pt x="916" y="443"/>
                  </a:lnTo>
                  <a:cubicBezTo>
                    <a:pt x="1200" y="522"/>
                    <a:pt x="1469" y="616"/>
                    <a:pt x="1753" y="680"/>
                  </a:cubicBezTo>
                  <a:cubicBezTo>
                    <a:pt x="1766" y="684"/>
                    <a:pt x="1778" y="687"/>
                    <a:pt x="1790" y="687"/>
                  </a:cubicBezTo>
                  <a:cubicBezTo>
                    <a:pt x="1887" y="687"/>
                    <a:pt x="1914" y="518"/>
                    <a:pt x="1801" y="490"/>
                  </a:cubicBezTo>
                  <a:cubicBezTo>
                    <a:pt x="1532" y="411"/>
                    <a:pt x="1248" y="332"/>
                    <a:pt x="964" y="253"/>
                  </a:cubicBezTo>
                  <a:cubicBezTo>
                    <a:pt x="695" y="158"/>
                    <a:pt x="411" y="79"/>
                    <a:pt x="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5"/>
            <p:cNvSpPr/>
            <p:nvPr/>
          </p:nvSpPr>
          <p:spPr>
            <a:xfrm>
              <a:off x="6266837" y="3375095"/>
              <a:ext cx="84006" cy="89210"/>
            </a:xfrm>
            <a:custGeom>
              <a:avLst/>
              <a:gdLst/>
              <a:ahLst/>
              <a:cxnLst/>
              <a:rect l="l" t="t" r="r" b="b"/>
              <a:pathLst>
                <a:path w="2163" h="2297" extrusionOk="0">
                  <a:moveTo>
                    <a:pt x="111" y="0"/>
                  </a:moveTo>
                  <a:cubicBezTo>
                    <a:pt x="47" y="0"/>
                    <a:pt x="0" y="45"/>
                    <a:pt x="14" y="114"/>
                  </a:cubicBezTo>
                  <a:cubicBezTo>
                    <a:pt x="156" y="793"/>
                    <a:pt x="220" y="1504"/>
                    <a:pt x="188" y="2199"/>
                  </a:cubicBezTo>
                  <a:cubicBezTo>
                    <a:pt x="188" y="2246"/>
                    <a:pt x="235" y="2293"/>
                    <a:pt x="283" y="2293"/>
                  </a:cubicBezTo>
                  <a:cubicBezTo>
                    <a:pt x="291" y="2295"/>
                    <a:pt x="299" y="2296"/>
                    <a:pt x="306" y="2296"/>
                  </a:cubicBezTo>
                  <a:cubicBezTo>
                    <a:pt x="354" y="2296"/>
                    <a:pt x="380" y="2253"/>
                    <a:pt x="393" y="2199"/>
                  </a:cubicBezTo>
                  <a:cubicBezTo>
                    <a:pt x="409" y="1535"/>
                    <a:pt x="362" y="888"/>
                    <a:pt x="235" y="225"/>
                  </a:cubicBezTo>
                  <a:lnTo>
                    <a:pt x="235" y="225"/>
                  </a:lnTo>
                  <a:cubicBezTo>
                    <a:pt x="820" y="382"/>
                    <a:pt x="1436" y="461"/>
                    <a:pt x="2036" y="461"/>
                  </a:cubicBezTo>
                  <a:cubicBezTo>
                    <a:pt x="2162" y="461"/>
                    <a:pt x="2162" y="272"/>
                    <a:pt x="2036" y="272"/>
                  </a:cubicBezTo>
                  <a:cubicBezTo>
                    <a:pt x="1388" y="256"/>
                    <a:pt x="756" y="177"/>
                    <a:pt x="141" y="3"/>
                  </a:cubicBezTo>
                  <a:cubicBezTo>
                    <a:pt x="130" y="1"/>
                    <a:pt x="120" y="0"/>
                    <a:pt x="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5"/>
            <p:cNvSpPr/>
            <p:nvPr/>
          </p:nvSpPr>
          <p:spPr>
            <a:xfrm>
              <a:off x="6230678" y="3349966"/>
              <a:ext cx="98686" cy="87850"/>
            </a:xfrm>
            <a:custGeom>
              <a:avLst/>
              <a:gdLst/>
              <a:ahLst/>
              <a:cxnLst/>
              <a:rect l="l" t="t" r="r" b="b"/>
              <a:pathLst>
                <a:path w="2541" h="2262" extrusionOk="0">
                  <a:moveTo>
                    <a:pt x="135" y="1"/>
                  </a:moveTo>
                  <a:cubicBezTo>
                    <a:pt x="64" y="1"/>
                    <a:pt x="0" y="73"/>
                    <a:pt x="29" y="145"/>
                  </a:cubicBezTo>
                  <a:cubicBezTo>
                    <a:pt x="314" y="808"/>
                    <a:pt x="298" y="1503"/>
                    <a:pt x="250" y="2151"/>
                  </a:cubicBezTo>
                  <a:cubicBezTo>
                    <a:pt x="235" y="2214"/>
                    <a:pt x="282" y="2261"/>
                    <a:pt x="329" y="2261"/>
                  </a:cubicBezTo>
                  <a:cubicBezTo>
                    <a:pt x="377" y="2261"/>
                    <a:pt x="424" y="2230"/>
                    <a:pt x="440" y="2182"/>
                  </a:cubicBezTo>
                  <a:cubicBezTo>
                    <a:pt x="519" y="1535"/>
                    <a:pt x="456" y="887"/>
                    <a:pt x="266" y="256"/>
                  </a:cubicBezTo>
                  <a:lnTo>
                    <a:pt x="266" y="256"/>
                  </a:lnTo>
                  <a:cubicBezTo>
                    <a:pt x="796" y="385"/>
                    <a:pt x="1344" y="453"/>
                    <a:pt x="1890" y="453"/>
                  </a:cubicBezTo>
                  <a:cubicBezTo>
                    <a:pt x="2075" y="453"/>
                    <a:pt x="2261" y="445"/>
                    <a:pt x="2446" y="429"/>
                  </a:cubicBezTo>
                  <a:cubicBezTo>
                    <a:pt x="2493" y="429"/>
                    <a:pt x="2540" y="382"/>
                    <a:pt x="2540" y="319"/>
                  </a:cubicBezTo>
                  <a:cubicBezTo>
                    <a:pt x="2527" y="278"/>
                    <a:pt x="2489" y="237"/>
                    <a:pt x="2449" y="237"/>
                  </a:cubicBezTo>
                  <a:cubicBezTo>
                    <a:pt x="2442" y="237"/>
                    <a:pt x="2436" y="238"/>
                    <a:pt x="2430" y="240"/>
                  </a:cubicBezTo>
                  <a:cubicBezTo>
                    <a:pt x="2285" y="249"/>
                    <a:pt x="2140" y="253"/>
                    <a:pt x="1995" y="253"/>
                  </a:cubicBezTo>
                  <a:cubicBezTo>
                    <a:pt x="1367" y="253"/>
                    <a:pt x="746" y="170"/>
                    <a:pt x="156" y="3"/>
                  </a:cubicBezTo>
                  <a:cubicBezTo>
                    <a:pt x="149" y="2"/>
                    <a:pt x="142" y="1"/>
                    <a:pt x="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5"/>
            <p:cNvSpPr/>
            <p:nvPr/>
          </p:nvSpPr>
          <p:spPr>
            <a:xfrm>
              <a:off x="6200501" y="3330198"/>
              <a:ext cx="91423" cy="75112"/>
            </a:xfrm>
            <a:custGeom>
              <a:avLst/>
              <a:gdLst/>
              <a:ahLst/>
              <a:cxnLst/>
              <a:rect l="l" t="t" r="r" b="b"/>
              <a:pathLst>
                <a:path w="2354" h="1934" extrusionOk="0">
                  <a:moveTo>
                    <a:pt x="97" y="0"/>
                  </a:moveTo>
                  <a:cubicBezTo>
                    <a:pt x="71" y="0"/>
                    <a:pt x="44" y="11"/>
                    <a:pt x="32" y="22"/>
                  </a:cubicBezTo>
                  <a:cubicBezTo>
                    <a:pt x="1" y="54"/>
                    <a:pt x="1" y="86"/>
                    <a:pt x="1" y="117"/>
                  </a:cubicBezTo>
                  <a:cubicBezTo>
                    <a:pt x="159" y="686"/>
                    <a:pt x="254" y="1254"/>
                    <a:pt x="254" y="1839"/>
                  </a:cubicBezTo>
                  <a:cubicBezTo>
                    <a:pt x="254" y="1902"/>
                    <a:pt x="301" y="1933"/>
                    <a:pt x="348" y="1933"/>
                  </a:cubicBezTo>
                  <a:cubicBezTo>
                    <a:pt x="411" y="1933"/>
                    <a:pt x="459" y="1902"/>
                    <a:pt x="459" y="1839"/>
                  </a:cubicBezTo>
                  <a:cubicBezTo>
                    <a:pt x="443" y="1302"/>
                    <a:pt x="380" y="765"/>
                    <a:pt x="238" y="243"/>
                  </a:cubicBezTo>
                  <a:lnTo>
                    <a:pt x="238" y="243"/>
                  </a:lnTo>
                  <a:cubicBezTo>
                    <a:pt x="806" y="406"/>
                    <a:pt x="1386" y="487"/>
                    <a:pt x="1968" y="487"/>
                  </a:cubicBezTo>
                  <a:cubicBezTo>
                    <a:pt x="2065" y="487"/>
                    <a:pt x="2162" y="485"/>
                    <a:pt x="2259" y="480"/>
                  </a:cubicBezTo>
                  <a:cubicBezTo>
                    <a:pt x="2322" y="465"/>
                    <a:pt x="2354" y="417"/>
                    <a:pt x="2354" y="370"/>
                  </a:cubicBezTo>
                  <a:cubicBezTo>
                    <a:pt x="2354" y="307"/>
                    <a:pt x="2307" y="275"/>
                    <a:pt x="2243" y="275"/>
                  </a:cubicBezTo>
                  <a:cubicBezTo>
                    <a:pt x="2154" y="279"/>
                    <a:pt x="2064" y="281"/>
                    <a:pt x="1974" y="281"/>
                  </a:cubicBezTo>
                  <a:cubicBezTo>
                    <a:pt x="1350" y="281"/>
                    <a:pt x="721" y="186"/>
                    <a:pt x="127" y="7"/>
                  </a:cubicBezTo>
                  <a:cubicBezTo>
                    <a:pt x="118" y="2"/>
                    <a:pt x="107"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5"/>
            <p:cNvSpPr/>
            <p:nvPr/>
          </p:nvSpPr>
          <p:spPr>
            <a:xfrm>
              <a:off x="6161507" y="3309031"/>
              <a:ext cx="94841" cy="80937"/>
            </a:xfrm>
            <a:custGeom>
              <a:avLst/>
              <a:gdLst/>
              <a:ahLst/>
              <a:cxnLst/>
              <a:rect l="l" t="t" r="r" b="b"/>
              <a:pathLst>
                <a:path w="2442" h="2084" extrusionOk="0">
                  <a:moveTo>
                    <a:pt x="126" y="0"/>
                  </a:moveTo>
                  <a:cubicBezTo>
                    <a:pt x="55" y="0"/>
                    <a:pt x="1" y="66"/>
                    <a:pt x="26" y="141"/>
                  </a:cubicBezTo>
                  <a:cubicBezTo>
                    <a:pt x="247" y="741"/>
                    <a:pt x="373" y="1357"/>
                    <a:pt x="421" y="2004"/>
                  </a:cubicBezTo>
                  <a:cubicBezTo>
                    <a:pt x="421" y="2052"/>
                    <a:pt x="468" y="2083"/>
                    <a:pt x="515" y="2083"/>
                  </a:cubicBezTo>
                  <a:lnTo>
                    <a:pt x="531" y="2083"/>
                  </a:lnTo>
                  <a:cubicBezTo>
                    <a:pt x="578" y="2083"/>
                    <a:pt x="610" y="2036"/>
                    <a:pt x="610" y="1973"/>
                  </a:cubicBezTo>
                  <a:cubicBezTo>
                    <a:pt x="563" y="1404"/>
                    <a:pt x="452" y="836"/>
                    <a:pt x="294" y="283"/>
                  </a:cubicBezTo>
                  <a:lnTo>
                    <a:pt x="294" y="283"/>
                  </a:lnTo>
                  <a:cubicBezTo>
                    <a:pt x="357" y="299"/>
                    <a:pt x="405" y="299"/>
                    <a:pt x="468" y="315"/>
                  </a:cubicBezTo>
                  <a:cubicBezTo>
                    <a:pt x="744" y="335"/>
                    <a:pt x="1019" y="347"/>
                    <a:pt x="1294" y="347"/>
                  </a:cubicBezTo>
                  <a:cubicBezTo>
                    <a:pt x="1648" y="347"/>
                    <a:pt x="2000" y="328"/>
                    <a:pt x="2347" y="283"/>
                  </a:cubicBezTo>
                  <a:cubicBezTo>
                    <a:pt x="2410" y="267"/>
                    <a:pt x="2442" y="220"/>
                    <a:pt x="2442" y="173"/>
                  </a:cubicBezTo>
                  <a:cubicBezTo>
                    <a:pt x="2426" y="109"/>
                    <a:pt x="2379" y="78"/>
                    <a:pt x="2331" y="78"/>
                  </a:cubicBezTo>
                  <a:cubicBezTo>
                    <a:pt x="1973" y="124"/>
                    <a:pt x="1614" y="148"/>
                    <a:pt x="1258" y="148"/>
                  </a:cubicBezTo>
                  <a:cubicBezTo>
                    <a:pt x="1003" y="148"/>
                    <a:pt x="750" y="136"/>
                    <a:pt x="500" y="109"/>
                  </a:cubicBezTo>
                  <a:cubicBezTo>
                    <a:pt x="389" y="109"/>
                    <a:pt x="278" y="78"/>
                    <a:pt x="184" y="15"/>
                  </a:cubicBezTo>
                  <a:cubicBezTo>
                    <a:pt x="164" y="5"/>
                    <a:pt x="145"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5"/>
            <p:cNvSpPr/>
            <p:nvPr/>
          </p:nvSpPr>
          <p:spPr>
            <a:xfrm>
              <a:off x="6117698" y="3289806"/>
              <a:ext cx="88006" cy="98919"/>
            </a:xfrm>
            <a:custGeom>
              <a:avLst/>
              <a:gdLst/>
              <a:ahLst/>
              <a:cxnLst/>
              <a:rect l="l" t="t" r="r" b="b"/>
              <a:pathLst>
                <a:path w="2266" h="2547" extrusionOk="0">
                  <a:moveTo>
                    <a:pt x="2116" y="1"/>
                  </a:moveTo>
                  <a:cubicBezTo>
                    <a:pt x="2107" y="1"/>
                    <a:pt x="2096" y="2"/>
                    <a:pt x="2085" y="4"/>
                  </a:cubicBezTo>
                  <a:cubicBezTo>
                    <a:pt x="1752" y="115"/>
                    <a:pt x="1395" y="171"/>
                    <a:pt x="1038" y="171"/>
                  </a:cubicBezTo>
                  <a:cubicBezTo>
                    <a:pt x="735" y="171"/>
                    <a:pt x="433" y="131"/>
                    <a:pt x="143" y="52"/>
                  </a:cubicBezTo>
                  <a:cubicBezTo>
                    <a:pt x="131" y="48"/>
                    <a:pt x="119" y="46"/>
                    <a:pt x="108" y="46"/>
                  </a:cubicBezTo>
                  <a:cubicBezTo>
                    <a:pt x="74" y="46"/>
                    <a:pt x="44" y="64"/>
                    <a:pt x="32" y="99"/>
                  </a:cubicBezTo>
                  <a:cubicBezTo>
                    <a:pt x="1" y="131"/>
                    <a:pt x="17" y="178"/>
                    <a:pt x="48" y="210"/>
                  </a:cubicBezTo>
                  <a:cubicBezTo>
                    <a:pt x="601" y="747"/>
                    <a:pt x="775" y="1552"/>
                    <a:pt x="917" y="2452"/>
                  </a:cubicBezTo>
                  <a:cubicBezTo>
                    <a:pt x="933" y="2499"/>
                    <a:pt x="964" y="2531"/>
                    <a:pt x="1012" y="2531"/>
                  </a:cubicBezTo>
                  <a:lnTo>
                    <a:pt x="1027" y="2547"/>
                  </a:lnTo>
                  <a:cubicBezTo>
                    <a:pt x="1091" y="2531"/>
                    <a:pt x="1122" y="2484"/>
                    <a:pt x="1122" y="2436"/>
                  </a:cubicBezTo>
                  <a:cubicBezTo>
                    <a:pt x="1012" y="1789"/>
                    <a:pt x="869" y="952"/>
                    <a:pt x="396" y="320"/>
                  </a:cubicBezTo>
                  <a:lnTo>
                    <a:pt x="396" y="320"/>
                  </a:lnTo>
                  <a:cubicBezTo>
                    <a:pt x="604" y="360"/>
                    <a:pt x="814" y="379"/>
                    <a:pt x="1024" y="379"/>
                  </a:cubicBezTo>
                  <a:cubicBezTo>
                    <a:pt x="1404" y="379"/>
                    <a:pt x="1783" y="316"/>
                    <a:pt x="2149" y="194"/>
                  </a:cubicBezTo>
                  <a:cubicBezTo>
                    <a:pt x="2265" y="165"/>
                    <a:pt x="2234" y="1"/>
                    <a:pt x="2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5"/>
            <p:cNvSpPr/>
            <p:nvPr/>
          </p:nvSpPr>
          <p:spPr>
            <a:xfrm>
              <a:off x="6050236" y="3248521"/>
              <a:ext cx="120590" cy="108939"/>
            </a:xfrm>
            <a:custGeom>
              <a:avLst/>
              <a:gdLst/>
              <a:ahLst/>
              <a:cxnLst/>
              <a:rect l="l" t="t" r="r" b="b"/>
              <a:pathLst>
                <a:path w="3105" h="2805" extrusionOk="0">
                  <a:moveTo>
                    <a:pt x="2951" y="0"/>
                  </a:moveTo>
                  <a:cubicBezTo>
                    <a:pt x="2932" y="0"/>
                    <a:pt x="2911" y="8"/>
                    <a:pt x="2891" y="25"/>
                  </a:cubicBezTo>
                  <a:cubicBezTo>
                    <a:pt x="2291" y="437"/>
                    <a:pt x="1585" y="656"/>
                    <a:pt x="866" y="656"/>
                  </a:cubicBezTo>
                  <a:cubicBezTo>
                    <a:pt x="620" y="656"/>
                    <a:pt x="373" y="630"/>
                    <a:pt x="127" y="578"/>
                  </a:cubicBezTo>
                  <a:cubicBezTo>
                    <a:pt x="119" y="575"/>
                    <a:pt x="110" y="574"/>
                    <a:pt x="102" y="574"/>
                  </a:cubicBezTo>
                  <a:cubicBezTo>
                    <a:pt x="64" y="574"/>
                    <a:pt x="29" y="602"/>
                    <a:pt x="16" y="641"/>
                  </a:cubicBezTo>
                  <a:cubicBezTo>
                    <a:pt x="1" y="704"/>
                    <a:pt x="16" y="751"/>
                    <a:pt x="80" y="767"/>
                  </a:cubicBezTo>
                  <a:cubicBezTo>
                    <a:pt x="317" y="846"/>
                    <a:pt x="538" y="1004"/>
                    <a:pt x="711" y="1209"/>
                  </a:cubicBezTo>
                  <a:cubicBezTo>
                    <a:pt x="901" y="1478"/>
                    <a:pt x="1059" y="1778"/>
                    <a:pt x="1138" y="2110"/>
                  </a:cubicBezTo>
                  <a:cubicBezTo>
                    <a:pt x="1217" y="2331"/>
                    <a:pt x="1296" y="2536"/>
                    <a:pt x="1390" y="2741"/>
                  </a:cubicBezTo>
                  <a:cubicBezTo>
                    <a:pt x="1406" y="2773"/>
                    <a:pt x="1454" y="2804"/>
                    <a:pt x="1485" y="2804"/>
                  </a:cubicBezTo>
                  <a:cubicBezTo>
                    <a:pt x="1501" y="2804"/>
                    <a:pt x="1517" y="2789"/>
                    <a:pt x="1533" y="2789"/>
                  </a:cubicBezTo>
                  <a:cubicBezTo>
                    <a:pt x="1580" y="2757"/>
                    <a:pt x="1596" y="2710"/>
                    <a:pt x="1564" y="2662"/>
                  </a:cubicBezTo>
                  <a:cubicBezTo>
                    <a:pt x="1469" y="2457"/>
                    <a:pt x="1390" y="2252"/>
                    <a:pt x="1327" y="2046"/>
                  </a:cubicBezTo>
                  <a:cubicBezTo>
                    <a:pt x="1233" y="1699"/>
                    <a:pt x="1075" y="1367"/>
                    <a:pt x="853" y="1083"/>
                  </a:cubicBezTo>
                  <a:cubicBezTo>
                    <a:pt x="790" y="1004"/>
                    <a:pt x="711" y="925"/>
                    <a:pt x="632" y="846"/>
                  </a:cubicBezTo>
                  <a:lnTo>
                    <a:pt x="632" y="846"/>
                  </a:lnTo>
                  <a:cubicBezTo>
                    <a:pt x="703" y="850"/>
                    <a:pt x="773" y="852"/>
                    <a:pt x="843" y="852"/>
                  </a:cubicBezTo>
                  <a:cubicBezTo>
                    <a:pt x="1607" y="852"/>
                    <a:pt x="2350" y="618"/>
                    <a:pt x="3001" y="199"/>
                  </a:cubicBezTo>
                  <a:cubicBezTo>
                    <a:pt x="3105" y="147"/>
                    <a:pt x="3039" y="0"/>
                    <a:pt x="2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5"/>
            <p:cNvSpPr/>
            <p:nvPr/>
          </p:nvSpPr>
          <p:spPr>
            <a:xfrm>
              <a:off x="6097463" y="3265376"/>
              <a:ext cx="71189" cy="79811"/>
            </a:xfrm>
            <a:custGeom>
              <a:avLst/>
              <a:gdLst/>
              <a:ahLst/>
              <a:cxnLst/>
              <a:rect l="l" t="t" r="r" b="b"/>
              <a:pathLst>
                <a:path w="1833" h="2055" extrusionOk="0">
                  <a:moveTo>
                    <a:pt x="1724" y="1"/>
                  </a:moveTo>
                  <a:cubicBezTo>
                    <a:pt x="1708" y="1"/>
                    <a:pt x="1692" y="6"/>
                    <a:pt x="1675" y="17"/>
                  </a:cubicBezTo>
                  <a:cubicBezTo>
                    <a:pt x="1201" y="317"/>
                    <a:pt x="664" y="475"/>
                    <a:pt x="111" y="507"/>
                  </a:cubicBezTo>
                  <a:lnTo>
                    <a:pt x="95" y="507"/>
                  </a:lnTo>
                  <a:cubicBezTo>
                    <a:pt x="90" y="504"/>
                    <a:pt x="84" y="503"/>
                    <a:pt x="78" y="503"/>
                  </a:cubicBezTo>
                  <a:cubicBezTo>
                    <a:pt x="53" y="503"/>
                    <a:pt x="29" y="529"/>
                    <a:pt x="17" y="554"/>
                  </a:cubicBezTo>
                  <a:cubicBezTo>
                    <a:pt x="1" y="586"/>
                    <a:pt x="1" y="618"/>
                    <a:pt x="17" y="649"/>
                  </a:cubicBezTo>
                  <a:cubicBezTo>
                    <a:pt x="285" y="1028"/>
                    <a:pt x="443" y="1486"/>
                    <a:pt x="459" y="1960"/>
                  </a:cubicBezTo>
                  <a:cubicBezTo>
                    <a:pt x="459" y="2007"/>
                    <a:pt x="506" y="2055"/>
                    <a:pt x="553" y="2055"/>
                  </a:cubicBezTo>
                  <a:lnTo>
                    <a:pt x="569" y="2055"/>
                  </a:lnTo>
                  <a:cubicBezTo>
                    <a:pt x="617" y="2039"/>
                    <a:pt x="664" y="2007"/>
                    <a:pt x="664" y="1944"/>
                  </a:cubicBezTo>
                  <a:cubicBezTo>
                    <a:pt x="648" y="1502"/>
                    <a:pt x="506" y="1075"/>
                    <a:pt x="285" y="696"/>
                  </a:cubicBezTo>
                  <a:cubicBezTo>
                    <a:pt x="806" y="633"/>
                    <a:pt x="1327" y="460"/>
                    <a:pt x="1769" y="175"/>
                  </a:cubicBezTo>
                  <a:cubicBezTo>
                    <a:pt x="1817" y="160"/>
                    <a:pt x="1833" y="96"/>
                    <a:pt x="1801" y="49"/>
                  </a:cubicBezTo>
                  <a:cubicBezTo>
                    <a:pt x="1781" y="18"/>
                    <a:pt x="1754" y="1"/>
                    <a:pt x="17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5"/>
            <p:cNvSpPr/>
            <p:nvPr/>
          </p:nvSpPr>
          <p:spPr>
            <a:xfrm>
              <a:off x="6024486" y="3240559"/>
              <a:ext cx="108007" cy="99735"/>
            </a:xfrm>
            <a:custGeom>
              <a:avLst/>
              <a:gdLst/>
              <a:ahLst/>
              <a:cxnLst/>
              <a:rect l="l" t="t" r="r" b="b"/>
              <a:pathLst>
                <a:path w="2781" h="2568" extrusionOk="0">
                  <a:moveTo>
                    <a:pt x="2648" y="1"/>
                  </a:moveTo>
                  <a:cubicBezTo>
                    <a:pt x="2635" y="1"/>
                    <a:pt x="2621" y="3"/>
                    <a:pt x="2606" y="9"/>
                  </a:cubicBezTo>
                  <a:cubicBezTo>
                    <a:pt x="1817" y="325"/>
                    <a:pt x="980" y="514"/>
                    <a:pt x="127" y="577"/>
                  </a:cubicBezTo>
                  <a:cubicBezTo>
                    <a:pt x="32" y="577"/>
                    <a:pt x="0" y="688"/>
                    <a:pt x="64" y="751"/>
                  </a:cubicBezTo>
                  <a:cubicBezTo>
                    <a:pt x="632" y="1209"/>
                    <a:pt x="1059" y="1825"/>
                    <a:pt x="1311" y="2504"/>
                  </a:cubicBezTo>
                  <a:cubicBezTo>
                    <a:pt x="1311" y="2551"/>
                    <a:pt x="1359" y="2567"/>
                    <a:pt x="1390" y="2567"/>
                  </a:cubicBezTo>
                  <a:lnTo>
                    <a:pt x="1422" y="2567"/>
                  </a:lnTo>
                  <a:cubicBezTo>
                    <a:pt x="1469" y="2551"/>
                    <a:pt x="1501" y="2488"/>
                    <a:pt x="1485" y="2441"/>
                  </a:cubicBezTo>
                  <a:cubicBezTo>
                    <a:pt x="1248" y="1793"/>
                    <a:pt x="869" y="1225"/>
                    <a:pt x="379" y="767"/>
                  </a:cubicBezTo>
                  <a:cubicBezTo>
                    <a:pt x="1169" y="672"/>
                    <a:pt x="1943" y="483"/>
                    <a:pt x="2669" y="183"/>
                  </a:cubicBezTo>
                  <a:cubicBezTo>
                    <a:pt x="2781" y="141"/>
                    <a:pt x="2745" y="1"/>
                    <a:pt x="26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5"/>
            <p:cNvSpPr/>
            <p:nvPr/>
          </p:nvSpPr>
          <p:spPr>
            <a:xfrm>
              <a:off x="5978463" y="3220130"/>
              <a:ext cx="107386" cy="91928"/>
            </a:xfrm>
            <a:custGeom>
              <a:avLst/>
              <a:gdLst/>
              <a:ahLst/>
              <a:cxnLst/>
              <a:rect l="l" t="t" r="r" b="b"/>
              <a:pathLst>
                <a:path w="2765" h="2367" extrusionOk="0">
                  <a:moveTo>
                    <a:pt x="2650" y="1"/>
                  </a:moveTo>
                  <a:cubicBezTo>
                    <a:pt x="2631" y="1"/>
                    <a:pt x="2611" y="10"/>
                    <a:pt x="2591" y="30"/>
                  </a:cubicBezTo>
                  <a:cubicBezTo>
                    <a:pt x="1880" y="566"/>
                    <a:pt x="1012" y="867"/>
                    <a:pt x="112" y="882"/>
                  </a:cubicBezTo>
                  <a:lnTo>
                    <a:pt x="96" y="882"/>
                  </a:lnTo>
                  <a:cubicBezTo>
                    <a:pt x="64" y="882"/>
                    <a:pt x="17" y="898"/>
                    <a:pt x="1" y="946"/>
                  </a:cubicBezTo>
                  <a:cubicBezTo>
                    <a:pt x="1" y="993"/>
                    <a:pt x="17" y="1024"/>
                    <a:pt x="48" y="1056"/>
                  </a:cubicBezTo>
                  <a:cubicBezTo>
                    <a:pt x="491" y="1388"/>
                    <a:pt x="838" y="1814"/>
                    <a:pt x="1075" y="2304"/>
                  </a:cubicBezTo>
                  <a:cubicBezTo>
                    <a:pt x="1091" y="2335"/>
                    <a:pt x="1122" y="2367"/>
                    <a:pt x="1170" y="2367"/>
                  </a:cubicBezTo>
                  <a:cubicBezTo>
                    <a:pt x="1185" y="2367"/>
                    <a:pt x="1201" y="2367"/>
                    <a:pt x="1217" y="2351"/>
                  </a:cubicBezTo>
                  <a:cubicBezTo>
                    <a:pt x="1264" y="2335"/>
                    <a:pt x="1280" y="2272"/>
                    <a:pt x="1264" y="2225"/>
                  </a:cubicBezTo>
                  <a:cubicBezTo>
                    <a:pt x="1043" y="1783"/>
                    <a:pt x="759" y="1388"/>
                    <a:pt x="396" y="1056"/>
                  </a:cubicBezTo>
                  <a:cubicBezTo>
                    <a:pt x="1233" y="1009"/>
                    <a:pt x="2038" y="693"/>
                    <a:pt x="2717" y="172"/>
                  </a:cubicBezTo>
                  <a:cubicBezTo>
                    <a:pt x="2749" y="140"/>
                    <a:pt x="2765" y="77"/>
                    <a:pt x="2733" y="45"/>
                  </a:cubicBezTo>
                  <a:cubicBezTo>
                    <a:pt x="2706" y="18"/>
                    <a:pt x="2678" y="1"/>
                    <a:pt x="26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5"/>
            <p:cNvSpPr/>
            <p:nvPr/>
          </p:nvSpPr>
          <p:spPr>
            <a:xfrm>
              <a:off x="5942926" y="3220130"/>
              <a:ext cx="92006" cy="77830"/>
            </a:xfrm>
            <a:custGeom>
              <a:avLst/>
              <a:gdLst/>
              <a:ahLst/>
              <a:cxnLst/>
              <a:rect l="l" t="t" r="r" b="b"/>
              <a:pathLst>
                <a:path w="2369" h="2004" extrusionOk="0">
                  <a:moveTo>
                    <a:pt x="2263" y="1"/>
                  </a:moveTo>
                  <a:cubicBezTo>
                    <a:pt x="2243" y="1"/>
                    <a:pt x="2224" y="10"/>
                    <a:pt x="2211" y="30"/>
                  </a:cubicBezTo>
                  <a:cubicBezTo>
                    <a:pt x="1579" y="456"/>
                    <a:pt x="853" y="693"/>
                    <a:pt x="95" y="709"/>
                  </a:cubicBezTo>
                  <a:cubicBezTo>
                    <a:pt x="63" y="709"/>
                    <a:pt x="16" y="740"/>
                    <a:pt x="0" y="772"/>
                  </a:cubicBezTo>
                  <a:cubicBezTo>
                    <a:pt x="0" y="819"/>
                    <a:pt x="0" y="851"/>
                    <a:pt x="32" y="882"/>
                  </a:cubicBezTo>
                  <a:cubicBezTo>
                    <a:pt x="363" y="1198"/>
                    <a:pt x="663" y="1546"/>
                    <a:pt x="916" y="1925"/>
                  </a:cubicBezTo>
                  <a:lnTo>
                    <a:pt x="932" y="1956"/>
                  </a:lnTo>
                  <a:cubicBezTo>
                    <a:pt x="948" y="1988"/>
                    <a:pt x="979" y="2004"/>
                    <a:pt x="1011" y="2004"/>
                  </a:cubicBezTo>
                  <a:cubicBezTo>
                    <a:pt x="1042" y="1988"/>
                    <a:pt x="1058" y="1988"/>
                    <a:pt x="1074" y="1972"/>
                  </a:cubicBezTo>
                  <a:cubicBezTo>
                    <a:pt x="1121" y="1940"/>
                    <a:pt x="1137" y="1877"/>
                    <a:pt x="1105" y="1830"/>
                  </a:cubicBezTo>
                  <a:lnTo>
                    <a:pt x="1074" y="1798"/>
                  </a:lnTo>
                  <a:cubicBezTo>
                    <a:pt x="853" y="1467"/>
                    <a:pt x="616" y="1167"/>
                    <a:pt x="347" y="882"/>
                  </a:cubicBezTo>
                  <a:cubicBezTo>
                    <a:pt x="1058" y="835"/>
                    <a:pt x="1737" y="598"/>
                    <a:pt x="2322" y="187"/>
                  </a:cubicBezTo>
                  <a:cubicBezTo>
                    <a:pt x="2369" y="156"/>
                    <a:pt x="2369" y="93"/>
                    <a:pt x="2337" y="45"/>
                  </a:cubicBezTo>
                  <a:cubicBezTo>
                    <a:pt x="2319" y="18"/>
                    <a:pt x="2290" y="1"/>
                    <a:pt x="2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5"/>
            <p:cNvSpPr/>
            <p:nvPr/>
          </p:nvSpPr>
          <p:spPr>
            <a:xfrm>
              <a:off x="5701236" y="3194419"/>
              <a:ext cx="675967" cy="120086"/>
            </a:xfrm>
            <a:custGeom>
              <a:avLst/>
              <a:gdLst/>
              <a:ahLst/>
              <a:cxnLst/>
              <a:rect l="l" t="t" r="r" b="b"/>
              <a:pathLst>
                <a:path w="17405" h="3092" extrusionOk="0">
                  <a:moveTo>
                    <a:pt x="8535" y="1"/>
                  </a:moveTo>
                  <a:cubicBezTo>
                    <a:pt x="7327" y="1"/>
                    <a:pt x="6112" y="101"/>
                    <a:pt x="4928" y="202"/>
                  </a:cubicBezTo>
                  <a:cubicBezTo>
                    <a:pt x="3380" y="313"/>
                    <a:pt x="1627" y="455"/>
                    <a:pt x="80" y="1039"/>
                  </a:cubicBezTo>
                  <a:cubicBezTo>
                    <a:pt x="32" y="1055"/>
                    <a:pt x="1" y="1118"/>
                    <a:pt x="17" y="1165"/>
                  </a:cubicBezTo>
                  <a:cubicBezTo>
                    <a:pt x="29" y="1214"/>
                    <a:pt x="68" y="1234"/>
                    <a:pt x="108" y="1234"/>
                  </a:cubicBezTo>
                  <a:cubicBezTo>
                    <a:pt x="120" y="1234"/>
                    <a:pt x="132" y="1232"/>
                    <a:pt x="143" y="1228"/>
                  </a:cubicBezTo>
                  <a:cubicBezTo>
                    <a:pt x="1675" y="644"/>
                    <a:pt x="3333" y="518"/>
                    <a:pt x="4944" y="391"/>
                  </a:cubicBezTo>
                  <a:cubicBezTo>
                    <a:pt x="6122" y="303"/>
                    <a:pt x="7323" y="206"/>
                    <a:pt x="8515" y="206"/>
                  </a:cubicBezTo>
                  <a:cubicBezTo>
                    <a:pt x="9017" y="206"/>
                    <a:pt x="9517" y="223"/>
                    <a:pt x="10013" y="265"/>
                  </a:cubicBezTo>
                  <a:cubicBezTo>
                    <a:pt x="12761" y="502"/>
                    <a:pt x="15319" y="1481"/>
                    <a:pt x="17199" y="3060"/>
                  </a:cubicBezTo>
                  <a:cubicBezTo>
                    <a:pt x="17215" y="3076"/>
                    <a:pt x="17230" y="3092"/>
                    <a:pt x="17262" y="3092"/>
                  </a:cubicBezTo>
                  <a:cubicBezTo>
                    <a:pt x="17357" y="3092"/>
                    <a:pt x="17404" y="2981"/>
                    <a:pt x="17325" y="2918"/>
                  </a:cubicBezTo>
                  <a:cubicBezTo>
                    <a:pt x="15414" y="1307"/>
                    <a:pt x="12824" y="297"/>
                    <a:pt x="10029" y="60"/>
                  </a:cubicBezTo>
                  <a:cubicBezTo>
                    <a:pt x="9534" y="18"/>
                    <a:pt x="9035" y="1"/>
                    <a:pt x="85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5"/>
            <p:cNvSpPr/>
            <p:nvPr/>
          </p:nvSpPr>
          <p:spPr>
            <a:xfrm>
              <a:off x="6320123" y="3270930"/>
              <a:ext cx="75461" cy="90220"/>
            </a:xfrm>
            <a:custGeom>
              <a:avLst/>
              <a:gdLst/>
              <a:ahLst/>
              <a:cxnLst/>
              <a:rect l="l" t="t" r="r" b="b"/>
              <a:pathLst>
                <a:path w="1943" h="2323" extrusionOk="0">
                  <a:moveTo>
                    <a:pt x="111" y="1"/>
                  </a:moveTo>
                  <a:cubicBezTo>
                    <a:pt x="79" y="1"/>
                    <a:pt x="32" y="17"/>
                    <a:pt x="16" y="48"/>
                  </a:cubicBezTo>
                  <a:cubicBezTo>
                    <a:pt x="0" y="80"/>
                    <a:pt x="0" y="127"/>
                    <a:pt x="16" y="159"/>
                  </a:cubicBezTo>
                  <a:cubicBezTo>
                    <a:pt x="427" y="822"/>
                    <a:pt x="743" y="1517"/>
                    <a:pt x="995" y="2259"/>
                  </a:cubicBezTo>
                  <a:cubicBezTo>
                    <a:pt x="1011" y="2291"/>
                    <a:pt x="1043" y="2322"/>
                    <a:pt x="1090" y="2322"/>
                  </a:cubicBezTo>
                  <a:cubicBezTo>
                    <a:pt x="1106" y="2322"/>
                    <a:pt x="1106" y="2322"/>
                    <a:pt x="1122" y="2306"/>
                  </a:cubicBezTo>
                  <a:cubicBezTo>
                    <a:pt x="1169" y="2291"/>
                    <a:pt x="1201" y="2243"/>
                    <a:pt x="1185" y="2180"/>
                  </a:cubicBezTo>
                  <a:cubicBezTo>
                    <a:pt x="948" y="1501"/>
                    <a:pt x="648" y="838"/>
                    <a:pt x="285" y="206"/>
                  </a:cubicBezTo>
                  <a:lnTo>
                    <a:pt x="285" y="206"/>
                  </a:lnTo>
                  <a:lnTo>
                    <a:pt x="964" y="253"/>
                  </a:lnTo>
                  <a:cubicBezTo>
                    <a:pt x="1248" y="269"/>
                    <a:pt x="1548" y="285"/>
                    <a:pt x="1832" y="301"/>
                  </a:cubicBezTo>
                  <a:cubicBezTo>
                    <a:pt x="1880" y="301"/>
                    <a:pt x="1927" y="269"/>
                    <a:pt x="1927" y="206"/>
                  </a:cubicBezTo>
                  <a:cubicBezTo>
                    <a:pt x="1943" y="159"/>
                    <a:pt x="1896" y="111"/>
                    <a:pt x="1832" y="111"/>
                  </a:cubicBezTo>
                  <a:cubicBezTo>
                    <a:pt x="1564" y="95"/>
                    <a:pt x="1264" y="80"/>
                    <a:pt x="980" y="64"/>
                  </a:cubicBezTo>
                  <a:cubicBezTo>
                    <a:pt x="679" y="32"/>
                    <a:pt x="395" y="17"/>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5"/>
            <p:cNvSpPr/>
            <p:nvPr/>
          </p:nvSpPr>
          <p:spPr>
            <a:xfrm>
              <a:off x="6280857" y="3243200"/>
              <a:ext cx="84938" cy="92161"/>
            </a:xfrm>
            <a:custGeom>
              <a:avLst/>
              <a:gdLst/>
              <a:ahLst/>
              <a:cxnLst/>
              <a:rect l="l" t="t" r="r" b="b"/>
              <a:pathLst>
                <a:path w="2187" h="2373" extrusionOk="0">
                  <a:moveTo>
                    <a:pt x="2048" y="1"/>
                  </a:moveTo>
                  <a:cubicBezTo>
                    <a:pt x="2040" y="1"/>
                    <a:pt x="2031" y="2"/>
                    <a:pt x="2022" y="4"/>
                  </a:cubicBezTo>
                  <a:cubicBezTo>
                    <a:pt x="1499" y="109"/>
                    <a:pt x="975" y="170"/>
                    <a:pt x="443" y="170"/>
                  </a:cubicBezTo>
                  <a:cubicBezTo>
                    <a:pt x="333" y="170"/>
                    <a:pt x="222" y="167"/>
                    <a:pt x="111" y="162"/>
                  </a:cubicBezTo>
                  <a:cubicBezTo>
                    <a:pt x="80" y="162"/>
                    <a:pt x="48" y="178"/>
                    <a:pt x="32" y="209"/>
                  </a:cubicBezTo>
                  <a:cubicBezTo>
                    <a:pt x="1" y="225"/>
                    <a:pt x="1" y="273"/>
                    <a:pt x="32" y="304"/>
                  </a:cubicBezTo>
                  <a:cubicBezTo>
                    <a:pt x="317" y="936"/>
                    <a:pt x="522" y="1599"/>
                    <a:pt x="648" y="2294"/>
                  </a:cubicBezTo>
                  <a:cubicBezTo>
                    <a:pt x="664" y="2341"/>
                    <a:pt x="711" y="2373"/>
                    <a:pt x="759" y="2373"/>
                  </a:cubicBezTo>
                  <a:cubicBezTo>
                    <a:pt x="822" y="2373"/>
                    <a:pt x="853" y="2310"/>
                    <a:pt x="838" y="2262"/>
                  </a:cubicBezTo>
                  <a:cubicBezTo>
                    <a:pt x="711" y="1615"/>
                    <a:pt x="522" y="967"/>
                    <a:pt x="253" y="367"/>
                  </a:cubicBezTo>
                  <a:lnTo>
                    <a:pt x="253" y="367"/>
                  </a:lnTo>
                  <a:cubicBezTo>
                    <a:pt x="329" y="369"/>
                    <a:pt x="405" y="370"/>
                    <a:pt x="480" y="370"/>
                  </a:cubicBezTo>
                  <a:cubicBezTo>
                    <a:pt x="1017" y="370"/>
                    <a:pt x="1543" y="320"/>
                    <a:pt x="2070" y="209"/>
                  </a:cubicBezTo>
                  <a:cubicBezTo>
                    <a:pt x="2187" y="180"/>
                    <a:pt x="2154" y="1"/>
                    <a:pt x="2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5"/>
            <p:cNvSpPr/>
            <p:nvPr/>
          </p:nvSpPr>
          <p:spPr>
            <a:xfrm>
              <a:off x="6241009" y="3221606"/>
              <a:ext cx="99502" cy="95385"/>
            </a:xfrm>
            <a:custGeom>
              <a:avLst/>
              <a:gdLst/>
              <a:ahLst/>
              <a:cxnLst/>
              <a:rect l="l" t="t" r="r" b="b"/>
              <a:pathLst>
                <a:path w="2562" h="2456" extrusionOk="0">
                  <a:moveTo>
                    <a:pt x="2422" y="0"/>
                  </a:moveTo>
                  <a:cubicBezTo>
                    <a:pt x="2410" y="0"/>
                    <a:pt x="2398" y="2"/>
                    <a:pt x="2385" y="7"/>
                  </a:cubicBezTo>
                  <a:cubicBezTo>
                    <a:pt x="1735" y="201"/>
                    <a:pt x="1074" y="298"/>
                    <a:pt x="400" y="298"/>
                  </a:cubicBezTo>
                  <a:cubicBezTo>
                    <a:pt x="304" y="298"/>
                    <a:pt x="207" y="296"/>
                    <a:pt x="111" y="292"/>
                  </a:cubicBezTo>
                  <a:cubicBezTo>
                    <a:pt x="63" y="292"/>
                    <a:pt x="32" y="323"/>
                    <a:pt x="16" y="355"/>
                  </a:cubicBezTo>
                  <a:cubicBezTo>
                    <a:pt x="0" y="386"/>
                    <a:pt x="0" y="418"/>
                    <a:pt x="16" y="450"/>
                  </a:cubicBezTo>
                  <a:cubicBezTo>
                    <a:pt x="427" y="1050"/>
                    <a:pt x="569" y="1729"/>
                    <a:pt x="663" y="2360"/>
                  </a:cubicBezTo>
                  <a:cubicBezTo>
                    <a:pt x="679" y="2408"/>
                    <a:pt x="711" y="2455"/>
                    <a:pt x="774" y="2455"/>
                  </a:cubicBezTo>
                  <a:lnTo>
                    <a:pt x="790" y="2455"/>
                  </a:lnTo>
                  <a:cubicBezTo>
                    <a:pt x="837" y="2455"/>
                    <a:pt x="869" y="2392"/>
                    <a:pt x="869" y="2345"/>
                  </a:cubicBezTo>
                  <a:cubicBezTo>
                    <a:pt x="806" y="1697"/>
                    <a:pt x="600" y="1081"/>
                    <a:pt x="284" y="513"/>
                  </a:cubicBezTo>
                  <a:cubicBezTo>
                    <a:pt x="1027" y="513"/>
                    <a:pt x="1753" y="418"/>
                    <a:pt x="2448" y="197"/>
                  </a:cubicBezTo>
                  <a:cubicBezTo>
                    <a:pt x="2561" y="169"/>
                    <a:pt x="2522" y="0"/>
                    <a:pt x="2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5"/>
            <p:cNvSpPr/>
            <p:nvPr/>
          </p:nvSpPr>
          <p:spPr>
            <a:xfrm>
              <a:off x="6206016" y="3212517"/>
              <a:ext cx="94142" cy="79928"/>
            </a:xfrm>
            <a:custGeom>
              <a:avLst/>
              <a:gdLst/>
              <a:ahLst/>
              <a:cxnLst/>
              <a:rect l="l" t="t" r="r" b="b"/>
              <a:pathLst>
                <a:path w="2424" h="2058" extrusionOk="0">
                  <a:moveTo>
                    <a:pt x="2271" y="1"/>
                  </a:moveTo>
                  <a:cubicBezTo>
                    <a:pt x="2262" y="1"/>
                    <a:pt x="2253" y="2"/>
                    <a:pt x="2244" y="4"/>
                  </a:cubicBezTo>
                  <a:cubicBezTo>
                    <a:pt x="1695" y="154"/>
                    <a:pt x="1128" y="225"/>
                    <a:pt x="563" y="225"/>
                  </a:cubicBezTo>
                  <a:cubicBezTo>
                    <a:pt x="412" y="225"/>
                    <a:pt x="262" y="220"/>
                    <a:pt x="112" y="210"/>
                  </a:cubicBezTo>
                  <a:cubicBezTo>
                    <a:pt x="103" y="206"/>
                    <a:pt x="95" y="204"/>
                    <a:pt x="86" y="204"/>
                  </a:cubicBezTo>
                  <a:cubicBezTo>
                    <a:pt x="63" y="204"/>
                    <a:pt x="40" y="218"/>
                    <a:pt x="17" y="241"/>
                  </a:cubicBezTo>
                  <a:cubicBezTo>
                    <a:pt x="1" y="273"/>
                    <a:pt x="1" y="320"/>
                    <a:pt x="17" y="352"/>
                  </a:cubicBezTo>
                  <a:cubicBezTo>
                    <a:pt x="301" y="857"/>
                    <a:pt x="522" y="1394"/>
                    <a:pt x="648" y="1963"/>
                  </a:cubicBezTo>
                  <a:cubicBezTo>
                    <a:pt x="664" y="2010"/>
                    <a:pt x="696" y="2042"/>
                    <a:pt x="743" y="2042"/>
                  </a:cubicBezTo>
                  <a:lnTo>
                    <a:pt x="759" y="2057"/>
                  </a:lnTo>
                  <a:cubicBezTo>
                    <a:pt x="822" y="2042"/>
                    <a:pt x="854" y="1979"/>
                    <a:pt x="838" y="1931"/>
                  </a:cubicBezTo>
                  <a:cubicBezTo>
                    <a:pt x="712" y="1410"/>
                    <a:pt x="522" y="889"/>
                    <a:pt x="285" y="415"/>
                  </a:cubicBezTo>
                  <a:lnTo>
                    <a:pt x="285" y="415"/>
                  </a:lnTo>
                  <a:cubicBezTo>
                    <a:pt x="416" y="424"/>
                    <a:pt x="546" y="429"/>
                    <a:pt x="677" y="429"/>
                  </a:cubicBezTo>
                  <a:cubicBezTo>
                    <a:pt x="1225" y="429"/>
                    <a:pt x="1771" y="350"/>
                    <a:pt x="2307" y="210"/>
                  </a:cubicBezTo>
                  <a:cubicBezTo>
                    <a:pt x="2423" y="166"/>
                    <a:pt x="2378" y="1"/>
                    <a:pt x="2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5"/>
            <p:cNvSpPr/>
            <p:nvPr/>
          </p:nvSpPr>
          <p:spPr>
            <a:xfrm>
              <a:off x="6163411" y="3192283"/>
              <a:ext cx="94802" cy="91579"/>
            </a:xfrm>
            <a:custGeom>
              <a:avLst/>
              <a:gdLst/>
              <a:ahLst/>
              <a:cxnLst/>
              <a:rect l="l" t="t" r="r" b="b"/>
              <a:pathLst>
                <a:path w="2441" h="2358" extrusionOk="0">
                  <a:moveTo>
                    <a:pt x="2309" y="0"/>
                  </a:moveTo>
                  <a:cubicBezTo>
                    <a:pt x="2300" y="0"/>
                    <a:pt x="2291" y="2"/>
                    <a:pt x="2282" y="4"/>
                  </a:cubicBezTo>
                  <a:cubicBezTo>
                    <a:pt x="1714" y="210"/>
                    <a:pt x="1114" y="368"/>
                    <a:pt x="514" y="446"/>
                  </a:cubicBezTo>
                  <a:cubicBezTo>
                    <a:pt x="473" y="452"/>
                    <a:pt x="433" y="456"/>
                    <a:pt x="392" y="456"/>
                  </a:cubicBezTo>
                  <a:cubicBezTo>
                    <a:pt x="322" y="456"/>
                    <a:pt x="252" y="445"/>
                    <a:pt x="182" y="415"/>
                  </a:cubicBezTo>
                  <a:cubicBezTo>
                    <a:pt x="169" y="411"/>
                    <a:pt x="157" y="409"/>
                    <a:pt x="144" y="409"/>
                  </a:cubicBezTo>
                  <a:cubicBezTo>
                    <a:pt x="65" y="409"/>
                    <a:pt x="1" y="491"/>
                    <a:pt x="56" y="573"/>
                  </a:cubicBezTo>
                  <a:cubicBezTo>
                    <a:pt x="403" y="1110"/>
                    <a:pt x="672" y="1678"/>
                    <a:pt x="845" y="2294"/>
                  </a:cubicBezTo>
                  <a:cubicBezTo>
                    <a:pt x="861" y="2342"/>
                    <a:pt x="893" y="2357"/>
                    <a:pt x="940" y="2357"/>
                  </a:cubicBezTo>
                  <a:lnTo>
                    <a:pt x="972" y="2357"/>
                  </a:lnTo>
                  <a:cubicBezTo>
                    <a:pt x="1019" y="2342"/>
                    <a:pt x="1051" y="2278"/>
                    <a:pt x="1035" y="2231"/>
                  </a:cubicBezTo>
                  <a:cubicBezTo>
                    <a:pt x="861" y="1678"/>
                    <a:pt x="624" y="1141"/>
                    <a:pt x="340" y="652"/>
                  </a:cubicBezTo>
                  <a:cubicBezTo>
                    <a:pt x="403" y="652"/>
                    <a:pt x="466" y="636"/>
                    <a:pt x="529" y="636"/>
                  </a:cubicBezTo>
                  <a:cubicBezTo>
                    <a:pt x="1161" y="557"/>
                    <a:pt x="1761" y="415"/>
                    <a:pt x="2361" y="194"/>
                  </a:cubicBezTo>
                  <a:cubicBezTo>
                    <a:pt x="2409" y="178"/>
                    <a:pt x="2440" y="115"/>
                    <a:pt x="2409" y="67"/>
                  </a:cubicBezTo>
                  <a:cubicBezTo>
                    <a:pt x="2396" y="28"/>
                    <a:pt x="2351" y="0"/>
                    <a:pt x="2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5"/>
            <p:cNvSpPr/>
            <p:nvPr/>
          </p:nvSpPr>
          <p:spPr>
            <a:xfrm>
              <a:off x="6117698" y="3181641"/>
              <a:ext cx="85520" cy="105910"/>
            </a:xfrm>
            <a:custGeom>
              <a:avLst/>
              <a:gdLst/>
              <a:ahLst/>
              <a:cxnLst/>
              <a:rect l="l" t="t" r="r" b="b"/>
              <a:pathLst>
                <a:path w="2202" h="2727" extrusionOk="0">
                  <a:moveTo>
                    <a:pt x="2057" y="1"/>
                  </a:moveTo>
                  <a:cubicBezTo>
                    <a:pt x="2037" y="1"/>
                    <a:pt x="2014" y="8"/>
                    <a:pt x="1991" y="26"/>
                  </a:cubicBezTo>
                  <a:cubicBezTo>
                    <a:pt x="1484" y="344"/>
                    <a:pt x="884" y="503"/>
                    <a:pt x="277" y="503"/>
                  </a:cubicBezTo>
                  <a:cubicBezTo>
                    <a:pt x="222" y="503"/>
                    <a:pt x="167" y="502"/>
                    <a:pt x="111" y="499"/>
                  </a:cubicBezTo>
                  <a:cubicBezTo>
                    <a:pt x="64" y="499"/>
                    <a:pt x="17" y="515"/>
                    <a:pt x="17" y="563"/>
                  </a:cubicBezTo>
                  <a:cubicBezTo>
                    <a:pt x="1" y="610"/>
                    <a:pt x="17" y="657"/>
                    <a:pt x="48" y="689"/>
                  </a:cubicBezTo>
                  <a:cubicBezTo>
                    <a:pt x="712" y="1084"/>
                    <a:pt x="1059" y="1826"/>
                    <a:pt x="1391" y="2663"/>
                  </a:cubicBezTo>
                  <a:cubicBezTo>
                    <a:pt x="1406" y="2710"/>
                    <a:pt x="1454" y="2726"/>
                    <a:pt x="1485" y="2726"/>
                  </a:cubicBezTo>
                  <a:lnTo>
                    <a:pt x="1533" y="2726"/>
                  </a:lnTo>
                  <a:cubicBezTo>
                    <a:pt x="1580" y="2710"/>
                    <a:pt x="1596" y="2647"/>
                    <a:pt x="1580" y="2600"/>
                  </a:cubicBezTo>
                  <a:cubicBezTo>
                    <a:pt x="1343" y="2000"/>
                    <a:pt x="1012" y="1194"/>
                    <a:pt x="427" y="705"/>
                  </a:cubicBezTo>
                  <a:cubicBezTo>
                    <a:pt x="1012" y="673"/>
                    <a:pt x="1580" y="499"/>
                    <a:pt x="2085" y="184"/>
                  </a:cubicBezTo>
                  <a:cubicBezTo>
                    <a:pt x="2202" y="145"/>
                    <a:pt x="2149" y="1"/>
                    <a:pt x="20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5"/>
            <p:cNvSpPr/>
            <p:nvPr/>
          </p:nvSpPr>
          <p:spPr>
            <a:xfrm>
              <a:off x="6046546" y="3149949"/>
              <a:ext cx="111075" cy="118571"/>
            </a:xfrm>
            <a:custGeom>
              <a:avLst/>
              <a:gdLst/>
              <a:ahLst/>
              <a:cxnLst/>
              <a:rect l="l" t="t" r="r" b="b"/>
              <a:pathLst>
                <a:path w="2860" h="3053" extrusionOk="0">
                  <a:moveTo>
                    <a:pt x="2747" y="1"/>
                  </a:moveTo>
                  <a:cubicBezTo>
                    <a:pt x="2721" y="1"/>
                    <a:pt x="2694" y="13"/>
                    <a:pt x="2670" y="36"/>
                  </a:cubicBezTo>
                  <a:cubicBezTo>
                    <a:pt x="2007" y="747"/>
                    <a:pt x="1075" y="1157"/>
                    <a:pt x="111" y="1173"/>
                  </a:cubicBezTo>
                  <a:cubicBezTo>
                    <a:pt x="48" y="1173"/>
                    <a:pt x="17" y="1221"/>
                    <a:pt x="1" y="1268"/>
                  </a:cubicBezTo>
                  <a:cubicBezTo>
                    <a:pt x="1" y="1315"/>
                    <a:pt x="48" y="1363"/>
                    <a:pt x="96" y="1379"/>
                  </a:cubicBezTo>
                  <a:cubicBezTo>
                    <a:pt x="348" y="1394"/>
                    <a:pt x="601" y="1489"/>
                    <a:pt x="806" y="1663"/>
                  </a:cubicBezTo>
                  <a:cubicBezTo>
                    <a:pt x="1059" y="1884"/>
                    <a:pt x="1280" y="2152"/>
                    <a:pt x="1438" y="2452"/>
                  </a:cubicBezTo>
                  <a:cubicBezTo>
                    <a:pt x="1549" y="2642"/>
                    <a:pt x="1675" y="2831"/>
                    <a:pt x="1833" y="3021"/>
                  </a:cubicBezTo>
                  <a:cubicBezTo>
                    <a:pt x="1849" y="3037"/>
                    <a:pt x="1880" y="3053"/>
                    <a:pt x="1912" y="3053"/>
                  </a:cubicBezTo>
                  <a:cubicBezTo>
                    <a:pt x="1928" y="3053"/>
                    <a:pt x="1943" y="3037"/>
                    <a:pt x="1959" y="3021"/>
                  </a:cubicBezTo>
                  <a:cubicBezTo>
                    <a:pt x="2007" y="2989"/>
                    <a:pt x="2007" y="2926"/>
                    <a:pt x="1975" y="2879"/>
                  </a:cubicBezTo>
                  <a:cubicBezTo>
                    <a:pt x="1833" y="2705"/>
                    <a:pt x="1707" y="2531"/>
                    <a:pt x="1596" y="2342"/>
                  </a:cubicBezTo>
                  <a:cubicBezTo>
                    <a:pt x="1422" y="2026"/>
                    <a:pt x="1201" y="1742"/>
                    <a:pt x="933" y="1505"/>
                  </a:cubicBezTo>
                  <a:cubicBezTo>
                    <a:pt x="838" y="1442"/>
                    <a:pt x="759" y="1379"/>
                    <a:pt x="664" y="1331"/>
                  </a:cubicBezTo>
                  <a:cubicBezTo>
                    <a:pt x="1485" y="1173"/>
                    <a:pt x="2228" y="778"/>
                    <a:pt x="2812" y="163"/>
                  </a:cubicBezTo>
                  <a:cubicBezTo>
                    <a:pt x="2859" y="131"/>
                    <a:pt x="2859" y="68"/>
                    <a:pt x="2812" y="36"/>
                  </a:cubicBezTo>
                  <a:cubicBezTo>
                    <a:pt x="2796" y="13"/>
                    <a:pt x="2773" y="1"/>
                    <a:pt x="27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5"/>
            <p:cNvSpPr/>
            <p:nvPr/>
          </p:nvSpPr>
          <p:spPr>
            <a:xfrm>
              <a:off x="6094395" y="3166377"/>
              <a:ext cx="66296" cy="87423"/>
            </a:xfrm>
            <a:custGeom>
              <a:avLst/>
              <a:gdLst/>
              <a:ahLst/>
              <a:cxnLst/>
              <a:rect l="l" t="t" r="r" b="b"/>
              <a:pathLst>
                <a:path w="1707" h="2251" extrusionOk="0">
                  <a:moveTo>
                    <a:pt x="1598" y="0"/>
                  </a:moveTo>
                  <a:cubicBezTo>
                    <a:pt x="1572" y="0"/>
                    <a:pt x="1548" y="8"/>
                    <a:pt x="1533" y="24"/>
                  </a:cubicBezTo>
                  <a:cubicBezTo>
                    <a:pt x="1138" y="419"/>
                    <a:pt x="648" y="703"/>
                    <a:pt x="111" y="845"/>
                  </a:cubicBezTo>
                  <a:cubicBezTo>
                    <a:pt x="32" y="861"/>
                    <a:pt x="1" y="956"/>
                    <a:pt x="64" y="1019"/>
                  </a:cubicBezTo>
                  <a:cubicBezTo>
                    <a:pt x="411" y="1319"/>
                    <a:pt x="664" y="1729"/>
                    <a:pt x="790" y="2172"/>
                  </a:cubicBezTo>
                  <a:cubicBezTo>
                    <a:pt x="790" y="2219"/>
                    <a:pt x="838" y="2251"/>
                    <a:pt x="885" y="2251"/>
                  </a:cubicBezTo>
                  <a:lnTo>
                    <a:pt x="917" y="2251"/>
                  </a:lnTo>
                  <a:cubicBezTo>
                    <a:pt x="964" y="2235"/>
                    <a:pt x="996" y="2187"/>
                    <a:pt x="980" y="2124"/>
                  </a:cubicBezTo>
                  <a:cubicBezTo>
                    <a:pt x="869" y="1698"/>
                    <a:pt x="648" y="1303"/>
                    <a:pt x="332" y="987"/>
                  </a:cubicBezTo>
                  <a:cubicBezTo>
                    <a:pt x="838" y="829"/>
                    <a:pt x="1296" y="545"/>
                    <a:pt x="1675" y="166"/>
                  </a:cubicBezTo>
                  <a:cubicBezTo>
                    <a:pt x="1706" y="119"/>
                    <a:pt x="1706" y="55"/>
                    <a:pt x="1675" y="24"/>
                  </a:cubicBezTo>
                  <a:cubicBezTo>
                    <a:pt x="1651" y="8"/>
                    <a:pt x="1623" y="0"/>
                    <a:pt x="1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5"/>
            <p:cNvSpPr/>
            <p:nvPr/>
          </p:nvSpPr>
          <p:spPr>
            <a:xfrm>
              <a:off x="6021418" y="3149949"/>
              <a:ext cx="99851" cy="108162"/>
            </a:xfrm>
            <a:custGeom>
              <a:avLst/>
              <a:gdLst/>
              <a:ahLst/>
              <a:cxnLst/>
              <a:rect l="l" t="t" r="r" b="b"/>
              <a:pathLst>
                <a:path w="2571" h="2785" extrusionOk="0">
                  <a:moveTo>
                    <a:pt x="2428" y="0"/>
                  </a:moveTo>
                  <a:cubicBezTo>
                    <a:pt x="2409" y="0"/>
                    <a:pt x="2389" y="6"/>
                    <a:pt x="2369" y="20"/>
                  </a:cubicBezTo>
                  <a:cubicBezTo>
                    <a:pt x="1674" y="510"/>
                    <a:pt x="901" y="873"/>
                    <a:pt x="79" y="1126"/>
                  </a:cubicBezTo>
                  <a:cubicBezTo>
                    <a:pt x="32" y="1142"/>
                    <a:pt x="16" y="1173"/>
                    <a:pt x="0" y="1205"/>
                  </a:cubicBezTo>
                  <a:cubicBezTo>
                    <a:pt x="0" y="1252"/>
                    <a:pt x="16" y="1284"/>
                    <a:pt x="64" y="1315"/>
                  </a:cubicBezTo>
                  <a:cubicBezTo>
                    <a:pt x="711" y="1631"/>
                    <a:pt x="1248" y="2121"/>
                    <a:pt x="1643" y="2737"/>
                  </a:cubicBezTo>
                  <a:cubicBezTo>
                    <a:pt x="1659" y="2768"/>
                    <a:pt x="1690" y="2784"/>
                    <a:pt x="1722" y="2784"/>
                  </a:cubicBezTo>
                  <a:lnTo>
                    <a:pt x="1738" y="2784"/>
                  </a:lnTo>
                  <a:cubicBezTo>
                    <a:pt x="1817" y="2784"/>
                    <a:pt x="1848" y="2705"/>
                    <a:pt x="1817" y="2642"/>
                  </a:cubicBezTo>
                  <a:cubicBezTo>
                    <a:pt x="1453" y="2058"/>
                    <a:pt x="948" y="1584"/>
                    <a:pt x="364" y="1252"/>
                  </a:cubicBezTo>
                  <a:cubicBezTo>
                    <a:pt x="1106" y="984"/>
                    <a:pt x="1817" y="636"/>
                    <a:pt x="2480" y="178"/>
                  </a:cubicBezTo>
                  <a:cubicBezTo>
                    <a:pt x="2571" y="126"/>
                    <a:pt x="2512" y="0"/>
                    <a:pt x="24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5"/>
            <p:cNvSpPr/>
            <p:nvPr/>
          </p:nvSpPr>
          <p:spPr>
            <a:xfrm>
              <a:off x="5973569" y="3140395"/>
              <a:ext cx="96938" cy="102376"/>
            </a:xfrm>
            <a:custGeom>
              <a:avLst/>
              <a:gdLst/>
              <a:ahLst/>
              <a:cxnLst/>
              <a:rect l="l" t="t" r="r" b="b"/>
              <a:pathLst>
                <a:path w="2496" h="2636" extrusionOk="0">
                  <a:moveTo>
                    <a:pt x="2384" y="1"/>
                  </a:moveTo>
                  <a:cubicBezTo>
                    <a:pt x="2354" y="1"/>
                    <a:pt x="2325" y="18"/>
                    <a:pt x="2306" y="45"/>
                  </a:cubicBezTo>
                  <a:cubicBezTo>
                    <a:pt x="1738" y="740"/>
                    <a:pt x="948" y="1230"/>
                    <a:pt x="80" y="1419"/>
                  </a:cubicBezTo>
                  <a:cubicBezTo>
                    <a:pt x="32" y="1435"/>
                    <a:pt x="1" y="1467"/>
                    <a:pt x="1" y="1514"/>
                  </a:cubicBezTo>
                  <a:cubicBezTo>
                    <a:pt x="1" y="1546"/>
                    <a:pt x="16" y="1593"/>
                    <a:pt x="64" y="1609"/>
                  </a:cubicBezTo>
                  <a:cubicBezTo>
                    <a:pt x="569" y="1830"/>
                    <a:pt x="996" y="2162"/>
                    <a:pt x="1343" y="2604"/>
                  </a:cubicBezTo>
                  <a:cubicBezTo>
                    <a:pt x="1359" y="2619"/>
                    <a:pt x="1390" y="2635"/>
                    <a:pt x="1422" y="2635"/>
                  </a:cubicBezTo>
                  <a:cubicBezTo>
                    <a:pt x="1438" y="2635"/>
                    <a:pt x="1454" y="2635"/>
                    <a:pt x="1485" y="2619"/>
                  </a:cubicBezTo>
                  <a:cubicBezTo>
                    <a:pt x="1517" y="2588"/>
                    <a:pt x="1533" y="2525"/>
                    <a:pt x="1501" y="2477"/>
                  </a:cubicBezTo>
                  <a:cubicBezTo>
                    <a:pt x="1185" y="2098"/>
                    <a:pt x="822" y="1782"/>
                    <a:pt x="395" y="1546"/>
                  </a:cubicBezTo>
                  <a:cubicBezTo>
                    <a:pt x="1201" y="1309"/>
                    <a:pt x="1927" y="819"/>
                    <a:pt x="2464" y="172"/>
                  </a:cubicBezTo>
                  <a:cubicBezTo>
                    <a:pt x="2496" y="124"/>
                    <a:pt x="2480" y="61"/>
                    <a:pt x="2448" y="30"/>
                  </a:cubicBezTo>
                  <a:cubicBezTo>
                    <a:pt x="2429" y="10"/>
                    <a:pt x="2406" y="1"/>
                    <a:pt x="2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5"/>
            <p:cNvSpPr/>
            <p:nvPr/>
          </p:nvSpPr>
          <p:spPr>
            <a:xfrm>
              <a:off x="5936790" y="3151619"/>
              <a:ext cx="86025" cy="86219"/>
            </a:xfrm>
            <a:custGeom>
              <a:avLst/>
              <a:gdLst/>
              <a:ahLst/>
              <a:cxnLst/>
              <a:rect l="l" t="t" r="r" b="b"/>
              <a:pathLst>
                <a:path w="2215" h="2220" extrusionOk="0">
                  <a:moveTo>
                    <a:pt x="2070" y="0"/>
                  </a:moveTo>
                  <a:cubicBezTo>
                    <a:pt x="2043" y="0"/>
                    <a:pt x="2014" y="12"/>
                    <a:pt x="1990" y="41"/>
                  </a:cubicBezTo>
                  <a:cubicBezTo>
                    <a:pt x="1485" y="593"/>
                    <a:pt x="821" y="988"/>
                    <a:pt x="95" y="1162"/>
                  </a:cubicBezTo>
                  <a:cubicBezTo>
                    <a:pt x="47" y="1178"/>
                    <a:pt x="16" y="1209"/>
                    <a:pt x="16" y="1257"/>
                  </a:cubicBezTo>
                  <a:cubicBezTo>
                    <a:pt x="0" y="1288"/>
                    <a:pt x="32" y="1336"/>
                    <a:pt x="63" y="1351"/>
                  </a:cubicBezTo>
                  <a:cubicBezTo>
                    <a:pt x="458" y="1572"/>
                    <a:pt x="821" y="1857"/>
                    <a:pt x="1153" y="2173"/>
                  </a:cubicBezTo>
                  <a:lnTo>
                    <a:pt x="1185" y="2204"/>
                  </a:lnTo>
                  <a:cubicBezTo>
                    <a:pt x="1199" y="2204"/>
                    <a:pt x="1214" y="2217"/>
                    <a:pt x="1240" y="2220"/>
                  </a:cubicBezTo>
                  <a:lnTo>
                    <a:pt x="1240" y="2220"/>
                  </a:lnTo>
                  <a:cubicBezTo>
                    <a:pt x="1329" y="2213"/>
                    <a:pt x="1372" y="2107"/>
                    <a:pt x="1311" y="2046"/>
                  </a:cubicBezTo>
                  <a:lnTo>
                    <a:pt x="1279" y="2015"/>
                  </a:lnTo>
                  <a:cubicBezTo>
                    <a:pt x="995" y="1746"/>
                    <a:pt x="679" y="1509"/>
                    <a:pt x="363" y="1304"/>
                  </a:cubicBezTo>
                  <a:cubicBezTo>
                    <a:pt x="1042" y="1083"/>
                    <a:pt x="1658" y="704"/>
                    <a:pt x="2132" y="167"/>
                  </a:cubicBezTo>
                  <a:cubicBezTo>
                    <a:pt x="2214" y="97"/>
                    <a:pt x="2148" y="0"/>
                    <a:pt x="2070" y="0"/>
                  </a:cubicBezTo>
                  <a:close/>
                  <a:moveTo>
                    <a:pt x="1240" y="2220"/>
                  </a:moveTo>
                  <a:cubicBezTo>
                    <a:pt x="1238" y="2220"/>
                    <a:pt x="1235" y="2220"/>
                    <a:pt x="1232" y="2220"/>
                  </a:cubicBezTo>
                  <a:lnTo>
                    <a:pt x="1248" y="2220"/>
                  </a:lnTo>
                  <a:cubicBezTo>
                    <a:pt x="1245" y="2220"/>
                    <a:pt x="1243" y="2220"/>
                    <a:pt x="1240" y="22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5"/>
            <p:cNvSpPr/>
            <p:nvPr/>
          </p:nvSpPr>
          <p:spPr>
            <a:xfrm>
              <a:off x="5686516" y="3134957"/>
              <a:ext cx="674724" cy="133562"/>
            </a:xfrm>
            <a:custGeom>
              <a:avLst/>
              <a:gdLst/>
              <a:ahLst/>
              <a:cxnLst/>
              <a:rect l="l" t="t" r="r" b="b"/>
              <a:pathLst>
                <a:path w="17373" h="3439" extrusionOk="0">
                  <a:moveTo>
                    <a:pt x="11558" y="1"/>
                  </a:moveTo>
                  <a:cubicBezTo>
                    <a:pt x="10897" y="1"/>
                    <a:pt x="10227" y="46"/>
                    <a:pt x="9555" y="138"/>
                  </a:cubicBezTo>
                  <a:cubicBezTo>
                    <a:pt x="7881" y="359"/>
                    <a:pt x="6207" y="880"/>
                    <a:pt x="4612" y="1370"/>
                  </a:cubicBezTo>
                  <a:cubicBezTo>
                    <a:pt x="3064" y="1844"/>
                    <a:pt x="1454" y="2333"/>
                    <a:pt x="64" y="3249"/>
                  </a:cubicBezTo>
                  <a:cubicBezTo>
                    <a:pt x="17" y="3281"/>
                    <a:pt x="1" y="3344"/>
                    <a:pt x="32" y="3391"/>
                  </a:cubicBezTo>
                  <a:cubicBezTo>
                    <a:pt x="64" y="3423"/>
                    <a:pt x="95" y="3439"/>
                    <a:pt x="127" y="3439"/>
                  </a:cubicBezTo>
                  <a:cubicBezTo>
                    <a:pt x="143" y="3439"/>
                    <a:pt x="159" y="3423"/>
                    <a:pt x="174" y="3407"/>
                  </a:cubicBezTo>
                  <a:cubicBezTo>
                    <a:pt x="1533" y="2523"/>
                    <a:pt x="3128" y="2033"/>
                    <a:pt x="4660" y="1559"/>
                  </a:cubicBezTo>
                  <a:cubicBezTo>
                    <a:pt x="6270" y="1054"/>
                    <a:pt x="7913" y="549"/>
                    <a:pt x="9587" y="327"/>
                  </a:cubicBezTo>
                  <a:cubicBezTo>
                    <a:pt x="10249" y="236"/>
                    <a:pt x="10910" y="190"/>
                    <a:pt x="11563" y="190"/>
                  </a:cubicBezTo>
                  <a:cubicBezTo>
                    <a:pt x="13604" y="190"/>
                    <a:pt x="15563" y="635"/>
                    <a:pt x="17215" y="1496"/>
                  </a:cubicBezTo>
                  <a:cubicBezTo>
                    <a:pt x="17226" y="1500"/>
                    <a:pt x="17238" y="1502"/>
                    <a:pt x="17250" y="1502"/>
                  </a:cubicBezTo>
                  <a:cubicBezTo>
                    <a:pt x="17285" y="1502"/>
                    <a:pt x="17317" y="1484"/>
                    <a:pt x="17341" y="1449"/>
                  </a:cubicBezTo>
                  <a:cubicBezTo>
                    <a:pt x="17373" y="1401"/>
                    <a:pt x="17341" y="1338"/>
                    <a:pt x="17294" y="1322"/>
                  </a:cubicBezTo>
                  <a:cubicBezTo>
                    <a:pt x="15617" y="448"/>
                    <a:pt x="13632" y="1"/>
                    <a:pt x="11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5"/>
            <p:cNvSpPr/>
            <p:nvPr/>
          </p:nvSpPr>
          <p:spPr>
            <a:xfrm>
              <a:off x="6298645" y="3150609"/>
              <a:ext cx="74879" cy="90297"/>
            </a:xfrm>
            <a:custGeom>
              <a:avLst/>
              <a:gdLst/>
              <a:ahLst/>
              <a:cxnLst/>
              <a:rect l="l" t="t" r="r" b="b"/>
              <a:pathLst>
                <a:path w="1928" h="2325" extrusionOk="0">
                  <a:moveTo>
                    <a:pt x="1821" y="0"/>
                  </a:moveTo>
                  <a:cubicBezTo>
                    <a:pt x="1814" y="0"/>
                    <a:pt x="1807" y="1"/>
                    <a:pt x="1801" y="3"/>
                  </a:cubicBezTo>
                  <a:cubicBezTo>
                    <a:pt x="1517" y="51"/>
                    <a:pt x="1232" y="98"/>
                    <a:pt x="948" y="146"/>
                  </a:cubicBezTo>
                  <a:cubicBezTo>
                    <a:pt x="664" y="193"/>
                    <a:pt x="380" y="225"/>
                    <a:pt x="95" y="288"/>
                  </a:cubicBezTo>
                  <a:cubicBezTo>
                    <a:pt x="64" y="288"/>
                    <a:pt x="32" y="303"/>
                    <a:pt x="16" y="351"/>
                  </a:cubicBezTo>
                  <a:cubicBezTo>
                    <a:pt x="1" y="382"/>
                    <a:pt x="16" y="414"/>
                    <a:pt x="32" y="446"/>
                  </a:cubicBezTo>
                  <a:cubicBezTo>
                    <a:pt x="569" y="998"/>
                    <a:pt x="1043" y="1614"/>
                    <a:pt x="1454" y="2278"/>
                  </a:cubicBezTo>
                  <a:cubicBezTo>
                    <a:pt x="1469" y="2309"/>
                    <a:pt x="1501" y="2325"/>
                    <a:pt x="1533" y="2325"/>
                  </a:cubicBezTo>
                  <a:cubicBezTo>
                    <a:pt x="1548" y="2325"/>
                    <a:pt x="1564" y="2325"/>
                    <a:pt x="1580" y="2309"/>
                  </a:cubicBezTo>
                  <a:cubicBezTo>
                    <a:pt x="1627" y="2278"/>
                    <a:pt x="1643" y="2214"/>
                    <a:pt x="1612" y="2183"/>
                  </a:cubicBezTo>
                  <a:cubicBezTo>
                    <a:pt x="1232" y="1551"/>
                    <a:pt x="806" y="983"/>
                    <a:pt x="301" y="446"/>
                  </a:cubicBezTo>
                  <a:lnTo>
                    <a:pt x="980" y="335"/>
                  </a:lnTo>
                  <a:cubicBezTo>
                    <a:pt x="1264" y="288"/>
                    <a:pt x="1548" y="240"/>
                    <a:pt x="1833" y="193"/>
                  </a:cubicBezTo>
                  <a:cubicBezTo>
                    <a:pt x="1896" y="193"/>
                    <a:pt x="1927" y="130"/>
                    <a:pt x="1912" y="82"/>
                  </a:cubicBezTo>
                  <a:cubicBezTo>
                    <a:pt x="1912" y="41"/>
                    <a:pt x="1864" y="0"/>
                    <a:pt x="1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5"/>
            <p:cNvSpPr/>
            <p:nvPr/>
          </p:nvSpPr>
          <p:spPr>
            <a:xfrm>
              <a:off x="6255729" y="3126296"/>
              <a:ext cx="80394" cy="101133"/>
            </a:xfrm>
            <a:custGeom>
              <a:avLst/>
              <a:gdLst/>
              <a:ahLst/>
              <a:cxnLst/>
              <a:rect l="l" t="t" r="r" b="b"/>
              <a:pathLst>
                <a:path w="2070" h="2604" extrusionOk="0">
                  <a:moveTo>
                    <a:pt x="1966" y="1"/>
                  </a:moveTo>
                  <a:cubicBezTo>
                    <a:pt x="1953" y="1"/>
                    <a:pt x="1940" y="5"/>
                    <a:pt x="1927" y="14"/>
                  </a:cubicBezTo>
                  <a:cubicBezTo>
                    <a:pt x="1343" y="266"/>
                    <a:pt x="727" y="471"/>
                    <a:pt x="95" y="582"/>
                  </a:cubicBezTo>
                  <a:cubicBezTo>
                    <a:pt x="63" y="582"/>
                    <a:pt x="32" y="598"/>
                    <a:pt x="16" y="645"/>
                  </a:cubicBezTo>
                  <a:cubicBezTo>
                    <a:pt x="0" y="677"/>
                    <a:pt x="16" y="708"/>
                    <a:pt x="32" y="740"/>
                  </a:cubicBezTo>
                  <a:cubicBezTo>
                    <a:pt x="458" y="1293"/>
                    <a:pt x="806" y="1893"/>
                    <a:pt x="1090" y="2540"/>
                  </a:cubicBezTo>
                  <a:cubicBezTo>
                    <a:pt x="1106" y="2572"/>
                    <a:pt x="1137" y="2603"/>
                    <a:pt x="1169" y="2603"/>
                  </a:cubicBezTo>
                  <a:cubicBezTo>
                    <a:pt x="1185" y="2603"/>
                    <a:pt x="1200" y="2603"/>
                    <a:pt x="1216" y="2588"/>
                  </a:cubicBezTo>
                  <a:cubicBezTo>
                    <a:pt x="1264" y="2572"/>
                    <a:pt x="1295" y="2509"/>
                    <a:pt x="1264" y="2461"/>
                  </a:cubicBezTo>
                  <a:cubicBezTo>
                    <a:pt x="995" y="1861"/>
                    <a:pt x="663" y="1277"/>
                    <a:pt x="284" y="740"/>
                  </a:cubicBezTo>
                  <a:cubicBezTo>
                    <a:pt x="869" y="629"/>
                    <a:pt x="1453" y="440"/>
                    <a:pt x="2006" y="187"/>
                  </a:cubicBezTo>
                  <a:cubicBezTo>
                    <a:pt x="2053" y="171"/>
                    <a:pt x="2069" y="108"/>
                    <a:pt x="2053" y="61"/>
                  </a:cubicBezTo>
                  <a:cubicBezTo>
                    <a:pt x="2030" y="27"/>
                    <a:pt x="1999" y="1"/>
                    <a:pt x="1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5"/>
            <p:cNvSpPr/>
            <p:nvPr/>
          </p:nvSpPr>
          <p:spPr>
            <a:xfrm>
              <a:off x="6212152" y="3110606"/>
              <a:ext cx="94492" cy="106997"/>
            </a:xfrm>
            <a:custGeom>
              <a:avLst/>
              <a:gdLst/>
              <a:ahLst/>
              <a:cxnLst/>
              <a:rect l="l" t="t" r="r" b="b"/>
              <a:pathLst>
                <a:path w="2433" h="2755" extrusionOk="0">
                  <a:moveTo>
                    <a:pt x="2304" y="1"/>
                  </a:moveTo>
                  <a:cubicBezTo>
                    <a:pt x="2293" y="1"/>
                    <a:pt x="2283" y="3"/>
                    <a:pt x="2275" y="7"/>
                  </a:cubicBezTo>
                  <a:cubicBezTo>
                    <a:pt x="1596" y="402"/>
                    <a:pt x="870" y="670"/>
                    <a:pt x="111" y="797"/>
                  </a:cubicBezTo>
                  <a:cubicBezTo>
                    <a:pt x="33" y="812"/>
                    <a:pt x="1" y="923"/>
                    <a:pt x="64" y="970"/>
                  </a:cubicBezTo>
                  <a:cubicBezTo>
                    <a:pt x="601" y="1460"/>
                    <a:pt x="885" y="2092"/>
                    <a:pt x="1106" y="2692"/>
                  </a:cubicBezTo>
                  <a:cubicBezTo>
                    <a:pt x="1122" y="2739"/>
                    <a:pt x="1170" y="2755"/>
                    <a:pt x="1201" y="2755"/>
                  </a:cubicBezTo>
                  <a:lnTo>
                    <a:pt x="1233" y="2755"/>
                  </a:lnTo>
                  <a:cubicBezTo>
                    <a:pt x="1296" y="2739"/>
                    <a:pt x="1312" y="2676"/>
                    <a:pt x="1296" y="2628"/>
                  </a:cubicBezTo>
                  <a:cubicBezTo>
                    <a:pt x="1091" y="2013"/>
                    <a:pt x="759" y="1444"/>
                    <a:pt x="333" y="954"/>
                  </a:cubicBezTo>
                  <a:cubicBezTo>
                    <a:pt x="1043" y="812"/>
                    <a:pt x="1738" y="544"/>
                    <a:pt x="2370" y="181"/>
                  </a:cubicBezTo>
                  <a:cubicBezTo>
                    <a:pt x="2417" y="149"/>
                    <a:pt x="2433" y="102"/>
                    <a:pt x="2401" y="54"/>
                  </a:cubicBezTo>
                  <a:cubicBezTo>
                    <a:pt x="2378" y="19"/>
                    <a:pt x="2336" y="1"/>
                    <a:pt x="2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5"/>
            <p:cNvSpPr/>
            <p:nvPr/>
          </p:nvSpPr>
          <p:spPr>
            <a:xfrm>
              <a:off x="6175373" y="3110101"/>
              <a:ext cx="91812" cy="91579"/>
            </a:xfrm>
            <a:custGeom>
              <a:avLst/>
              <a:gdLst/>
              <a:ahLst/>
              <a:cxnLst/>
              <a:rect l="l" t="t" r="r" b="b"/>
              <a:pathLst>
                <a:path w="2364" h="2358" extrusionOk="0">
                  <a:moveTo>
                    <a:pt x="2209" y="1"/>
                  </a:moveTo>
                  <a:cubicBezTo>
                    <a:pt x="2190" y="1"/>
                    <a:pt x="2169" y="7"/>
                    <a:pt x="2148" y="20"/>
                  </a:cubicBezTo>
                  <a:cubicBezTo>
                    <a:pt x="1516" y="367"/>
                    <a:pt x="822" y="588"/>
                    <a:pt x="111" y="683"/>
                  </a:cubicBezTo>
                  <a:cubicBezTo>
                    <a:pt x="32" y="699"/>
                    <a:pt x="0" y="794"/>
                    <a:pt x="64" y="857"/>
                  </a:cubicBezTo>
                  <a:cubicBezTo>
                    <a:pt x="443" y="1283"/>
                    <a:pt x="774" y="1773"/>
                    <a:pt x="1027" y="2294"/>
                  </a:cubicBezTo>
                  <a:cubicBezTo>
                    <a:pt x="1043" y="2326"/>
                    <a:pt x="1074" y="2357"/>
                    <a:pt x="1106" y="2357"/>
                  </a:cubicBezTo>
                  <a:cubicBezTo>
                    <a:pt x="1122" y="2357"/>
                    <a:pt x="1137" y="2341"/>
                    <a:pt x="1153" y="2341"/>
                  </a:cubicBezTo>
                  <a:cubicBezTo>
                    <a:pt x="1201" y="2326"/>
                    <a:pt x="1232" y="2262"/>
                    <a:pt x="1201" y="2215"/>
                  </a:cubicBezTo>
                  <a:cubicBezTo>
                    <a:pt x="964" y="1725"/>
                    <a:pt x="664" y="1268"/>
                    <a:pt x="316" y="857"/>
                  </a:cubicBezTo>
                  <a:cubicBezTo>
                    <a:pt x="995" y="746"/>
                    <a:pt x="1643" y="525"/>
                    <a:pt x="2259" y="194"/>
                  </a:cubicBezTo>
                  <a:cubicBezTo>
                    <a:pt x="2364" y="141"/>
                    <a:pt x="2305" y="1"/>
                    <a:pt x="2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5"/>
            <p:cNvSpPr/>
            <p:nvPr/>
          </p:nvSpPr>
          <p:spPr>
            <a:xfrm>
              <a:off x="6133039" y="3099653"/>
              <a:ext cx="89326" cy="102026"/>
            </a:xfrm>
            <a:custGeom>
              <a:avLst/>
              <a:gdLst/>
              <a:ahLst/>
              <a:cxnLst/>
              <a:rect l="l" t="t" r="r" b="b"/>
              <a:pathLst>
                <a:path w="2300" h="2627" extrusionOk="0">
                  <a:moveTo>
                    <a:pt x="2150" y="0"/>
                  </a:moveTo>
                  <a:cubicBezTo>
                    <a:pt x="2130" y="0"/>
                    <a:pt x="2108" y="6"/>
                    <a:pt x="2085" y="20"/>
                  </a:cubicBezTo>
                  <a:cubicBezTo>
                    <a:pt x="1580" y="352"/>
                    <a:pt x="1027" y="621"/>
                    <a:pt x="443" y="826"/>
                  </a:cubicBezTo>
                  <a:cubicBezTo>
                    <a:pt x="365" y="865"/>
                    <a:pt x="276" y="893"/>
                    <a:pt x="186" y="893"/>
                  </a:cubicBezTo>
                  <a:cubicBezTo>
                    <a:pt x="166" y="893"/>
                    <a:pt x="147" y="892"/>
                    <a:pt x="127" y="889"/>
                  </a:cubicBezTo>
                  <a:cubicBezTo>
                    <a:pt x="118" y="886"/>
                    <a:pt x="110" y="885"/>
                    <a:pt x="101" y="885"/>
                  </a:cubicBezTo>
                  <a:cubicBezTo>
                    <a:pt x="63" y="885"/>
                    <a:pt x="29" y="911"/>
                    <a:pt x="16" y="936"/>
                  </a:cubicBezTo>
                  <a:cubicBezTo>
                    <a:pt x="1" y="984"/>
                    <a:pt x="1" y="1031"/>
                    <a:pt x="32" y="1063"/>
                  </a:cubicBezTo>
                  <a:cubicBezTo>
                    <a:pt x="490" y="1505"/>
                    <a:pt x="869" y="2010"/>
                    <a:pt x="1185" y="2579"/>
                  </a:cubicBezTo>
                  <a:cubicBezTo>
                    <a:pt x="1201" y="2595"/>
                    <a:pt x="1233" y="2610"/>
                    <a:pt x="1280" y="2626"/>
                  </a:cubicBezTo>
                  <a:cubicBezTo>
                    <a:pt x="1296" y="2610"/>
                    <a:pt x="1311" y="2610"/>
                    <a:pt x="1327" y="2595"/>
                  </a:cubicBezTo>
                  <a:cubicBezTo>
                    <a:pt x="1375" y="2579"/>
                    <a:pt x="1390" y="2516"/>
                    <a:pt x="1359" y="2468"/>
                  </a:cubicBezTo>
                  <a:cubicBezTo>
                    <a:pt x="1075" y="1963"/>
                    <a:pt x="727" y="1505"/>
                    <a:pt x="332" y="1079"/>
                  </a:cubicBezTo>
                  <a:cubicBezTo>
                    <a:pt x="395" y="1063"/>
                    <a:pt x="459" y="1031"/>
                    <a:pt x="522" y="1015"/>
                  </a:cubicBezTo>
                  <a:cubicBezTo>
                    <a:pt x="1106" y="810"/>
                    <a:pt x="1675" y="526"/>
                    <a:pt x="2196" y="194"/>
                  </a:cubicBezTo>
                  <a:cubicBezTo>
                    <a:pt x="2300" y="129"/>
                    <a:pt x="2243" y="0"/>
                    <a:pt x="2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5"/>
            <p:cNvSpPr/>
            <p:nvPr/>
          </p:nvSpPr>
          <p:spPr>
            <a:xfrm>
              <a:off x="6085812" y="3102022"/>
              <a:ext cx="78568" cy="108240"/>
            </a:xfrm>
            <a:custGeom>
              <a:avLst/>
              <a:gdLst/>
              <a:ahLst/>
              <a:cxnLst/>
              <a:rect l="l" t="t" r="r" b="b"/>
              <a:pathLst>
                <a:path w="2023" h="2787" extrusionOk="0">
                  <a:moveTo>
                    <a:pt x="1890" y="1"/>
                  </a:moveTo>
                  <a:cubicBezTo>
                    <a:pt x="1867" y="1"/>
                    <a:pt x="1847" y="8"/>
                    <a:pt x="1833" y="23"/>
                  </a:cubicBezTo>
                  <a:cubicBezTo>
                    <a:pt x="1359" y="481"/>
                    <a:pt x="743" y="796"/>
                    <a:pt x="95" y="907"/>
                  </a:cubicBezTo>
                  <a:cubicBezTo>
                    <a:pt x="48" y="907"/>
                    <a:pt x="16" y="939"/>
                    <a:pt x="1" y="986"/>
                  </a:cubicBezTo>
                  <a:cubicBezTo>
                    <a:pt x="1" y="1033"/>
                    <a:pt x="32" y="1081"/>
                    <a:pt x="80" y="1096"/>
                  </a:cubicBezTo>
                  <a:cubicBezTo>
                    <a:pt x="806" y="1333"/>
                    <a:pt x="1296" y="1981"/>
                    <a:pt x="1817" y="2739"/>
                  </a:cubicBezTo>
                  <a:cubicBezTo>
                    <a:pt x="1833" y="2770"/>
                    <a:pt x="1864" y="2786"/>
                    <a:pt x="1896" y="2786"/>
                  </a:cubicBezTo>
                  <a:cubicBezTo>
                    <a:pt x="1927" y="2786"/>
                    <a:pt x="1943" y="2786"/>
                    <a:pt x="1975" y="2770"/>
                  </a:cubicBezTo>
                  <a:cubicBezTo>
                    <a:pt x="2006" y="2739"/>
                    <a:pt x="2022" y="2676"/>
                    <a:pt x="1991" y="2628"/>
                  </a:cubicBezTo>
                  <a:cubicBezTo>
                    <a:pt x="1627" y="2107"/>
                    <a:pt x="1138" y="1397"/>
                    <a:pt x="443" y="1033"/>
                  </a:cubicBezTo>
                  <a:cubicBezTo>
                    <a:pt x="1011" y="875"/>
                    <a:pt x="1533" y="575"/>
                    <a:pt x="1975" y="181"/>
                  </a:cubicBezTo>
                  <a:cubicBezTo>
                    <a:pt x="2006" y="133"/>
                    <a:pt x="2006" y="70"/>
                    <a:pt x="1975" y="38"/>
                  </a:cubicBezTo>
                  <a:cubicBezTo>
                    <a:pt x="1949" y="12"/>
                    <a:pt x="1918" y="1"/>
                    <a:pt x="18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5"/>
            <p:cNvSpPr/>
            <p:nvPr/>
          </p:nvSpPr>
          <p:spPr>
            <a:xfrm>
              <a:off x="6015903" y="3080778"/>
              <a:ext cx="98181" cy="122726"/>
            </a:xfrm>
            <a:custGeom>
              <a:avLst/>
              <a:gdLst/>
              <a:ahLst/>
              <a:cxnLst/>
              <a:rect l="l" t="t" r="r" b="b"/>
              <a:pathLst>
                <a:path w="2528" h="3160" extrusionOk="0">
                  <a:moveTo>
                    <a:pt x="2426" y="0"/>
                  </a:moveTo>
                  <a:cubicBezTo>
                    <a:pt x="2392" y="0"/>
                    <a:pt x="2358" y="18"/>
                    <a:pt x="2338" y="48"/>
                  </a:cubicBezTo>
                  <a:cubicBezTo>
                    <a:pt x="1848" y="885"/>
                    <a:pt x="1027" y="1486"/>
                    <a:pt x="79" y="1722"/>
                  </a:cubicBezTo>
                  <a:cubicBezTo>
                    <a:pt x="32" y="1738"/>
                    <a:pt x="0" y="1786"/>
                    <a:pt x="0" y="1833"/>
                  </a:cubicBezTo>
                  <a:cubicBezTo>
                    <a:pt x="16" y="1880"/>
                    <a:pt x="63" y="1912"/>
                    <a:pt x="111" y="1912"/>
                  </a:cubicBezTo>
                  <a:cubicBezTo>
                    <a:pt x="171" y="1905"/>
                    <a:pt x="231" y="1901"/>
                    <a:pt x="292" y="1901"/>
                  </a:cubicBezTo>
                  <a:cubicBezTo>
                    <a:pt x="489" y="1901"/>
                    <a:pt x="688" y="1942"/>
                    <a:pt x="869" y="2038"/>
                  </a:cubicBezTo>
                  <a:cubicBezTo>
                    <a:pt x="1169" y="2196"/>
                    <a:pt x="1422" y="2417"/>
                    <a:pt x="1643" y="2670"/>
                  </a:cubicBezTo>
                  <a:cubicBezTo>
                    <a:pt x="1801" y="2828"/>
                    <a:pt x="1974" y="2986"/>
                    <a:pt x="2148" y="3128"/>
                  </a:cubicBezTo>
                  <a:cubicBezTo>
                    <a:pt x="2164" y="3144"/>
                    <a:pt x="2195" y="3160"/>
                    <a:pt x="2211" y="3160"/>
                  </a:cubicBezTo>
                  <a:cubicBezTo>
                    <a:pt x="2243" y="3160"/>
                    <a:pt x="2274" y="3144"/>
                    <a:pt x="2290" y="3112"/>
                  </a:cubicBezTo>
                  <a:cubicBezTo>
                    <a:pt x="2322" y="3081"/>
                    <a:pt x="2322" y="3017"/>
                    <a:pt x="2274" y="2986"/>
                  </a:cubicBezTo>
                  <a:cubicBezTo>
                    <a:pt x="2101" y="2844"/>
                    <a:pt x="1943" y="2686"/>
                    <a:pt x="1785" y="2528"/>
                  </a:cubicBezTo>
                  <a:cubicBezTo>
                    <a:pt x="1548" y="2259"/>
                    <a:pt x="1264" y="2038"/>
                    <a:pt x="964" y="1865"/>
                  </a:cubicBezTo>
                  <a:cubicBezTo>
                    <a:pt x="853" y="1817"/>
                    <a:pt x="758" y="1786"/>
                    <a:pt x="648" y="1754"/>
                  </a:cubicBezTo>
                  <a:cubicBezTo>
                    <a:pt x="1422" y="1422"/>
                    <a:pt x="2069" y="870"/>
                    <a:pt x="2496" y="143"/>
                  </a:cubicBezTo>
                  <a:cubicBezTo>
                    <a:pt x="2527" y="96"/>
                    <a:pt x="2527" y="48"/>
                    <a:pt x="2480" y="17"/>
                  </a:cubicBezTo>
                  <a:cubicBezTo>
                    <a:pt x="2463" y="6"/>
                    <a:pt x="2444" y="0"/>
                    <a:pt x="2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5"/>
            <p:cNvSpPr/>
            <p:nvPr/>
          </p:nvSpPr>
          <p:spPr>
            <a:xfrm>
              <a:off x="6063752" y="3094954"/>
              <a:ext cx="58023" cy="92589"/>
            </a:xfrm>
            <a:custGeom>
              <a:avLst/>
              <a:gdLst/>
              <a:ahLst/>
              <a:cxnLst/>
              <a:rect l="l" t="t" r="r" b="b"/>
              <a:pathLst>
                <a:path w="1494" h="2384" extrusionOk="0">
                  <a:moveTo>
                    <a:pt x="1354" y="1"/>
                  </a:moveTo>
                  <a:cubicBezTo>
                    <a:pt x="1326" y="1"/>
                    <a:pt x="1298" y="14"/>
                    <a:pt x="1279" y="47"/>
                  </a:cubicBezTo>
                  <a:cubicBezTo>
                    <a:pt x="979" y="520"/>
                    <a:pt x="569" y="915"/>
                    <a:pt x="63" y="1168"/>
                  </a:cubicBezTo>
                  <a:cubicBezTo>
                    <a:pt x="32" y="1184"/>
                    <a:pt x="16" y="1215"/>
                    <a:pt x="16" y="1247"/>
                  </a:cubicBezTo>
                  <a:cubicBezTo>
                    <a:pt x="0" y="1278"/>
                    <a:pt x="32" y="1326"/>
                    <a:pt x="63" y="1342"/>
                  </a:cubicBezTo>
                  <a:cubicBezTo>
                    <a:pt x="474" y="1563"/>
                    <a:pt x="806" y="1910"/>
                    <a:pt x="1011" y="2321"/>
                  </a:cubicBezTo>
                  <a:cubicBezTo>
                    <a:pt x="1027" y="2352"/>
                    <a:pt x="1058" y="2384"/>
                    <a:pt x="1106" y="2384"/>
                  </a:cubicBezTo>
                  <a:lnTo>
                    <a:pt x="1153" y="2384"/>
                  </a:lnTo>
                  <a:cubicBezTo>
                    <a:pt x="1200" y="2352"/>
                    <a:pt x="1216" y="2289"/>
                    <a:pt x="1185" y="2242"/>
                  </a:cubicBezTo>
                  <a:cubicBezTo>
                    <a:pt x="979" y="1847"/>
                    <a:pt x="679" y="1515"/>
                    <a:pt x="316" y="1278"/>
                  </a:cubicBezTo>
                  <a:cubicBezTo>
                    <a:pt x="774" y="994"/>
                    <a:pt x="1153" y="615"/>
                    <a:pt x="1437" y="157"/>
                  </a:cubicBezTo>
                  <a:cubicBezTo>
                    <a:pt x="1493" y="79"/>
                    <a:pt x="1423" y="1"/>
                    <a:pt x="1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5"/>
            <p:cNvSpPr/>
            <p:nvPr/>
          </p:nvSpPr>
          <p:spPr>
            <a:xfrm>
              <a:off x="5990153" y="3088623"/>
              <a:ext cx="86491" cy="111813"/>
            </a:xfrm>
            <a:custGeom>
              <a:avLst/>
              <a:gdLst/>
              <a:ahLst/>
              <a:cxnLst/>
              <a:rect l="l" t="t" r="r" b="b"/>
              <a:pathLst>
                <a:path w="2227" h="2879" extrusionOk="0">
                  <a:moveTo>
                    <a:pt x="2114" y="0"/>
                  </a:moveTo>
                  <a:cubicBezTo>
                    <a:pt x="2089" y="0"/>
                    <a:pt x="2061" y="12"/>
                    <a:pt x="2037" y="36"/>
                  </a:cubicBezTo>
                  <a:cubicBezTo>
                    <a:pt x="1469" y="668"/>
                    <a:pt x="790" y="1189"/>
                    <a:pt x="47" y="1615"/>
                  </a:cubicBezTo>
                  <a:cubicBezTo>
                    <a:pt x="16" y="1631"/>
                    <a:pt x="0" y="1678"/>
                    <a:pt x="0" y="1710"/>
                  </a:cubicBezTo>
                  <a:cubicBezTo>
                    <a:pt x="0" y="1757"/>
                    <a:pt x="32" y="1789"/>
                    <a:pt x="79" y="1805"/>
                  </a:cubicBezTo>
                  <a:cubicBezTo>
                    <a:pt x="790" y="1963"/>
                    <a:pt x="1421" y="2326"/>
                    <a:pt x="1943" y="2847"/>
                  </a:cubicBezTo>
                  <a:cubicBezTo>
                    <a:pt x="1958" y="2863"/>
                    <a:pt x="1990" y="2879"/>
                    <a:pt x="2006" y="2879"/>
                  </a:cubicBezTo>
                  <a:cubicBezTo>
                    <a:pt x="2100" y="2879"/>
                    <a:pt x="2132" y="2784"/>
                    <a:pt x="2069" y="2721"/>
                  </a:cubicBezTo>
                  <a:cubicBezTo>
                    <a:pt x="1595" y="2231"/>
                    <a:pt x="1011" y="1868"/>
                    <a:pt x="363" y="1678"/>
                  </a:cubicBezTo>
                  <a:cubicBezTo>
                    <a:pt x="1027" y="1252"/>
                    <a:pt x="1642" y="747"/>
                    <a:pt x="2179" y="178"/>
                  </a:cubicBezTo>
                  <a:cubicBezTo>
                    <a:pt x="2227" y="131"/>
                    <a:pt x="2227" y="68"/>
                    <a:pt x="2179" y="36"/>
                  </a:cubicBezTo>
                  <a:cubicBezTo>
                    <a:pt x="2164" y="12"/>
                    <a:pt x="2140" y="0"/>
                    <a:pt x="2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5"/>
            <p:cNvSpPr/>
            <p:nvPr/>
          </p:nvSpPr>
          <p:spPr>
            <a:xfrm>
              <a:off x="5942926" y="3089788"/>
              <a:ext cx="84044" cy="108201"/>
            </a:xfrm>
            <a:custGeom>
              <a:avLst/>
              <a:gdLst/>
              <a:ahLst/>
              <a:cxnLst/>
              <a:rect l="l" t="t" r="r" b="b"/>
              <a:pathLst>
                <a:path w="2164" h="2786" extrusionOk="0">
                  <a:moveTo>
                    <a:pt x="2049" y="0"/>
                  </a:moveTo>
                  <a:cubicBezTo>
                    <a:pt x="2015" y="0"/>
                    <a:pt x="1982" y="18"/>
                    <a:pt x="1958" y="53"/>
                  </a:cubicBezTo>
                  <a:cubicBezTo>
                    <a:pt x="1548" y="859"/>
                    <a:pt x="900" y="1506"/>
                    <a:pt x="79" y="1885"/>
                  </a:cubicBezTo>
                  <a:cubicBezTo>
                    <a:pt x="0" y="1933"/>
                    <a:pt x="16" y="2059"/>
                    <a:pt x="111" y="2075"/>
                  </a:cubicBezTo>
                  <a:cubicBezTo>
                    <a:pt x="647" y="2185"/>
                    <a:pt x="1153" y="2422"/>
                    <a:pt x="1579" y="2770"/>
                  </a:cubicBezTo>
                  <a:cubicBezTo>
                    <a:pt x="1595" y="2785"/>
                    <a:pt x="1611" y="2785"/>
                    <a:pt x="1642" y="2785"/>
                  </a:cubicBezTo>
                  <a:cubicBezTo>
                    <a:pt x="1674" y="2785"/>
                    <a:pt x="1690" y="2770"/>
                    <a:pt x="1721" y="2754"/>
                  </a:cubicBezTo>
                  <a:cubicBezTo>
                    <a:pt x="1753" y="2706"/>
                    <a:pt x="1737" y="2643"/>
                    <a:pt x="1706" y="2612"/>
                  </a:cubicBezTo>
                  <a:cubicBezTo>
                    <a:pt x="1311" y="2312"/>
                    <a:pt x="884" y="2075"/>
                    <a:pt x="411" y="1933"/>
                  </a:cubicBezTo>
                  <a:cubicBezTo>
                    <a:pt x="1153" y="1522"/>
                    <a:pt x="1753" y="906"/>
                    <a:pt x="2132" y="148"/>
                  </a:cubicBezTo>
                  <a:cubicBezTo>
                    <a:pt x="2164" y="101"/>
                    <a:pt x="2132" y="38"/>
                    <a:pt x="2085" y="6"/>
                  </a:cubicBezTo>
                  <a:cubicBezTo>
                    <a:pt x="2073" y="2"/>
                    <a:pt x="2061" y="0"/>
                    <a:pt x="20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5"/>
            <p:cNvSpPr/>
            <p:nvPr/>
          </p:nvSpPr>
          <p:spPr>
            <a:xfrm>
              <a:off x="5908554" y="3112043"/>
              <a:ext cx="72432" cy="90841"/>
            </a:xfrm>
            <a:custGeom>
              <a:avLst/>
              <a:gdLst/>
              <a:ahLst/>
              <a:cxnLst/>
              <a:rect l="l" t="t" r="r" b="b"/>
              <a:pathLst>
                <a:path w="1865" h="2339" extrusionOk="0">
                  <a:moveTo>
                    <a:pt x="1751" y="1"/>
                  </a:moveTo>
                  <a:cubicBezTo>
                    <a:pt x="1722" y="1"/>
                    <a:pt x="1695" y="18"/>
                    <a:pt x="1675" y="49"/>
                  </a:cubicBezTo>
                  <a:cubicBezTo>
                    <a:pt x="1296" y="712"/>
                    <a:pt x="743" y="1233"/>
                    <a:pt x="64" y="1565"/>
                  </a:cubicBezTo>
                  <a:cubicBezTo>
                    <a:pt x="16" y="1581"/>
                    <a:pt x="1" y="1628"/>
                    <a:pt x="1" y="1660"/>
                  </a:cubicBezTo>
                  <a:cubicBezTo>
                    <a:pt x="16" y="1707"/>
                    <a:pt x="32" y="1739"/>
                    <a:pt x="80" y="1754"/>
                  </a:cubicBezTo>
                  <a:cubicBezTo>
                    <a:pt x="506" y="1881"/>
                    <a:pt x="932" y="2070"/>
                    <a:pt x="1311" y="2307"/>
                  </a:cubicBezTo>
                  <a:lnTo>
                    <a:pt x="1359" y="2339"/>
                  </a:lnTo>
                  <a:lnTo>
                    <a:pt x="1406" y="2339"/>
                  </a:lnTo>
                  <a:cubicBezTo>
                    <a:pt x="1438" y="2339"/>
                    <a:pt x="1469" y="2323"/>
                    <a:pt x="1485" y="2291"/>
                  </a:cubicBezTo>
                  <a:cubicBezTo>
                    <a:pt x="1517" y="2244"/>
                    <a:pt x="1501" y="2181"/>
                    <a:pt x="1454" y="2165"/>
                  </a:cubicBezTo>
                  <a:lnTo>
                    <a:pt x="1406" y="2133"/>
                  </a:lnTo>
                  <a:cubicBezTo>
                    <a:pt x="1075" y="1944"/>
                    <a:pt x="727" y="1770"/>
                    <a:pt x="364" y="1628"/>
                  </a:cubicBezTo>
                  <a:cubicBezTo>
                    <a:pt x="980" y="1281"/>
                    <a:pt x="1485" y="760"/>
                    <a:pt x="1848" y="144"/>
                  </a:cubicBezTo>
                  <a:cubicBezTo>
                    <a:pt x="1864" y="96"/>
                    <a:pt x="1848" y="33"/>
                    <a:pt x="1801" y="17"/>
                  </a:cubicBezTo>
                  <a:cubicBezTo>
                    <a:pt x="1784" y="6"/>
                    <a:pt x="1767" y="1"/>
                    <a:pt x="1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5"/>
            <p:cNvSpPr/>
            <p:nvPr/>
          </p:nvSpPr>
          <p:spPr>
            <a:xfrm>
              <a:off x="5669350" y="3050251"/>
              <a:ext cx="637285" cy="251395"/>
            </a:xfrm>
            <a:custGeom>
              <a:avLst/>
              <a:gdLst/>
              <a:ahLst/>
              <a:cxnLst/>
              <a:rect l="l" t="t" r="r" b="b"/>
              <a:pathLst>
                <a:path w="16409" h="6473" extrusionOk="0">
                  <a:moveTo>
                    <a:pt x="13612" y="1"/>
                  </a:moveTo>
                  <a:cubicBezTo>
                    <a:pt x="11936" y="1"/>
                    <a:pt x="10188" y="338"/>
                    <a:pt x="8513" y="1008"/>
                  </a:cubicBezTo>
                  <a:cubicBezTo>
                    <a:pt x="6949" y="1624"/>
                    <a:pt x="5449" y="2524"/>
                    <a:pt x="4012" y="3393"/>
                  </a:cubicBezTo>
                  <a:cubicBezTo>
                    <a:pt x="2606" y="4230"/>
                    <a:pt x="1169" y="5083"/>
                    <a:pt x="48" y="6299"/>
                  </a:cubicBezTo>
                  <a:cubicBezTo>
                    <a:pt x="1" y="6346"/>
                    <a:pt x="1" y="6409"/>
                    <a:pt x="48" y="6441"/>
                  </a:cubicBezTo>
                  <a:cubicBezTo>
                    <a:pt x="64" y="6457"/>
                    <a:pt x="79" y="6472"/>
                    <a:pt x="111" y="6472"/>
                  </a:cubicBezTo>
                  <a:cubicBezTo>
                    <a:pt x="143" y="6472"/>
                    <a:pt x="158" y="6457"/>
                    <a:pt x="190" y="6441"/>
                  </a:cubicBezTo>
                  <a:cubicBezTo>
                    <a:pt x="1296" y="5241"/>
                    <a:pt x="2717" y="4388"/>
                    <a:pt x="4107" y="3551"/>
                  </a:cubicBezTo>
                  <a:cubicBezTo>
                    <a:pt x="5544" y="2698"/>
                    <a:pt x="7028" y="1798"/>
                    <a:pt x="8592" y="1182"/>
                  </a:cubicBezTo>
                  <a:cubicBezTo>
                    <a:pt x="10242" y="530"/>
                    <a:pt x="11964" y="193"/>
                    <a:pt x="13619" y="193"/>
                  </a:cubicBezTo>
                  <a:cubicBezTo>
                    <a:pt x="14530" y="193"/>
                    <a:pt x="15420" y="295"/>
                    <a:pt x="16267" y="503"/>
                  </a:cubicBezTo>
                  <a:cubicBezTo>
                    <a:pt x="16330" y="503"/>
                    <a:pt x="16377" y="471"/>
                    <a:pt x="16393" y="424"/>
                  </a:cubicBezTo>
                  <a:cubicBezTo>
                    <a:pt x="16409" y="376"/>
                    <a:pt x="16377" y="313"/>
                    <a:pt x="16314" y="313"/>
                  </a:cubicBezTo>
                  <a:cubicBezTo>
                    <a:pt x="15452" y="105"/>
                    <a:pt x="14543" y="1"/>
                    <a:pt x="136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5"/>
            <p:cNvSpPr/>
            <p:nvPr/>
          </p:nvSpPr>
          <p:spPr>
            <a:xfrm>
              <a:off x="6239766" y="3024540"/>
              <a:ext cx="79151" cy="90647"/>
            </a:xfrm>
            <a:custGeom>
              <a:avLst/>
              <a:gdLst/>
              <a:ahLst/>
              <a:cxnLst/>
              <a:rect l="l" t="t" r="r" b="b"/>
              <a:pathLst>
                <a:path w="2038" h="2334" extrusionOk="0">
                  <a:moveTo>
                    <a:pt x="1706" y="0"/>
                  </a:moveTo>
                  <a:cubicBezTo>
                    <a:pt x="1691" y="0"/>
                    <a:pt x="1675" y="4"/>
                    <a:pt x="1659" y="12"/>
                  </a:cubicBezTo>
                  <a:cubicBezTo>
                    <a:pt x="1406" y="138"/>
                    <a:pt x="1138" y="233"/>
                    <a:pt x="869" y="359"/>
                  </a:cubicBezTo>
                  <a:cubicBezTo>
                    <a:pt x="601" y="470"/>
                    <a:pt x="316" y="580"/>
                    <a:pt x="64" y="691"/>
                  </a:cubicBezTo>
                  <a:cubicBezTo>
                    <a:pt x="32" y="707"/>
                    <a:pt x="1" y="738"/>
                    <a:pt x="1" y="786"/>
                  </a:cubicBezTo>
                  <a:cubicBezTo>
                    <a:pt x="1" y="817"/>
                    <a:pt x="16" y="849"/>
                    <a:pt x="48" y="865"/>
                  </a:cubicBezTo>
                  <a:cubicBezTo>
                    <a:pt x="695" y="1275"/>
                    <a:pt x="1311" y="1765"/>
                    <a:pt x="1848" y="2318"/>
                  </a:cubicBezTo>
                  <a:cubicBezTo>
                    <a:pt x="1880" y="2333"/>
                    <a:pt x="1896" y="2333"/>
                    <a:pt x="1927" y="2333"/>
                  </a:cubicBezTo>
                  <a:cubicBezTo>
                    <a:pt x="1943" y="2333"/>
                    <a:pt x="1975" y="2333"/>
                    <a:pt x="1990" y="2318"/>
                  </a:cubicBezTo>
                  <a:cubicBezTo>
                    <a:pt x="2038" y="2270"/>
                    <a:pt x="2038" y="2207"/>
                    <a:pt x="1990" y="2176"/>
                  </a:cubicBezTo>
                  <a:cubicBezTo>
                    <a:pt x="1485" y="1654"/>
                    <a:pt x="917" y="1196"/>
                    <a:pt x="316" y="802"/>
                  </a:cubicBezTo>
                  <a:cubicBezTo>
                    <a:pt x="522" y="707"/>
                    <a:pt x="727" y="628"/>
                    <a:pt x="948" y="533"/>
                  </a:cubicBezTo>
                  <a:cubicBezTo>
                    <a:pt x="1201" y="423"/>
                    <a:pt x="1469" y="312"/>
                    <a:pt x="1738" y="201"/>
                  </a:cubicBezTo>
                  <a:cubicBezTo>
                    <a:pt x="1848" y="160"/>
                    <a:pt x="1802" y="0"/>
                    <a:pt x="1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5"/>
            <p:cNvSpPr/>
            <p:nvPr/>
          </p:nvSpPr>
          <p:spPr>
            <a:xfrm>
              <a:off x="6194365" y="3010286"/>
              <a:ext cx="74840" cy="105521"/>
            </a:xfrm>
            <a:custGeom>
              <a:avLst/>
              <a:gdLst/>
              <a:ahLst/>
              <a:cxnLst/>
              <a:rect l="l" t="t" r="r" b="b"/>
              <a:pathLst>
                <a:path w="1927" h="2717" extrusionOk="0">
                  <a:moveTo>
                    <a:pt x="1779" y="0"/>
                  </a:moveTo>
                  <a:cubicBezTo>
                    <a:pt x="1761" y="0"/>
                    <a:pt x="1742" y="5"/>
                    <a:pt x="1722" y="16"/>
                  </a:cubicBezTo>
                  <a:cubicBezTo>
                    <a:pt x="1217" y="411"/>
                    <a:pt x="664" y="742"/>
                    <a:pt x="80" y="1011"/>
                  </a:cubicBezTo>
                  <a:cubicBezTo>
                    <a:pt x="17" y="1042"/>
                    <a:pt x="1" y="1121"/>
                    <a:pt x="64" y="1169"/>
                  </a:cubicBezTo>
                  <a:cubicBezTo>
                    <a:pt x="601" y="1611"/>
                    <a:pt x="1091" y="2116"/>
                    <a:pt x="1517" y="2685"/>
                  </a:cubicBezTo>
                  <a:cubicBezTo>
                    <a:pt x="1533" y="2700"/>
                    <a:pt x="1564" y="2716"/>
                    <a:pt x="1596" y="2716"/>
                  </a:cubicBezTo>
                  <a:cubicBezTo>
                    <a:pt x="1612" y="2716"/>
                    <a:pt x="1628" y="2716"/>
                    <a:pt x="1643" y="2700"/>
                  </a:cubicBezTo>
                  <a:cubicBezTo>
                    <a:pt x="1691" y="2669"/>
                    <a:pt x="1707" y="2606"/>
                    <a:pt x="1675" y="2558"/>
                  </a:cubicBezTo>
                  <a:cubicBezTo>
                    <a:pt x="1264" y="2037"/>
                    <a:pt x="806" y="1548"/>
                    <a:pt x="301" y="1121"/>
                  </a:cubicBezTo>
                  <a:cubicBezTo>
                    <a:pt x="854" y="869"/>
                    <a:pt x="1375" y="553"/>
                    <a:pt x="1849" y="174"/>
                  </a:cubicBezTo>
                  <a:cubicBezTo>
                    <a:pt x="1927" y="108"/>
                    <a:pt x="1865" y="0"/>
                    <a:pt x="17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5"/>
            <p:cNvSpPr/>
            <p:nvPr/>
          </p:nvSpPr>
          <p:spPr>
            <a:xfrm>
              <a:off x="6151448" y="3001975"/>
              <a:ext cx="83462" cy="114454"/>
            </a:xfrm>
            <a:custGeom>
              <a:avLst/>
              <a:gdLst/>
              <a:ahLst/>
              <a:cxnLst/>
              <a:rect l="l" t="t" r="r" b="b"/>
              <a:pathLst>
                <a:path w="2149" h="2947" extrusionOk="0">
                  <a:moveTo>
                    <a:pt x="2046" y="1"/>
                  </a:moveTo>
                  <a:cubicBezTo>
                    <a:pt x="2022" y="1"/>
                    <a:pt x="1998" y="9"/>
                    <a:pt x="1975" y="24"/>
                  </a:cubicBezTo>
                  <a:cubicBezTo>
                    <a:pt x="1422" y="561"/>
                    <a:pt x="774" y="1004"/>
                    <a:pt x="64" y="1319"/>
                  </a:cubicBezTo>
                  <a:cubicBezTo>
                    <a:pt x="32" y="1335"/>
                    <a:pt x="16" y="1367"/>
                    <a:pt x="16" y="1398"/>
                  </a:cubicBezTo>
                  <a:cubicBezTo>
                    <a:pt x="0" y="1430"/>
                    <a:pt x="32" y="1477"/>
                    <a:pt x="64" y="1493"/>
                  </a:cubicBezTo>
                  <a:cubicBezTo>
                    <a:pt x="695" y="1825"/>
                    <a:pt x="1122" y="2378"/>
                    <a:pt x="1501" y="2914"/>
                  </a:cubicBezTo>
                  <a:cubicBezTo>
                    <a:pt x="1517" y="2930"/>
                    <a:pt x="1548" y="2946"/>
                    <a:pt x="1580" y="2946"/>
                  </a:cubicBezTo>
                  <a:cubicBezTo>
                    <a:pt x="1596" y="2946"/>
                    <a:pt x="1627" y="2946"/>
                    <a:pt x="1643" y="2930"/>
                  </a:cubicBezTo>
                  <a:cubicBezTo>
                    <a:pt x="1674" y="2899"/>
                    <a:pt x="1690" y="2835"/>
                    <a:pt x="1659" y="2788"/>
                  </a:cubicBezTo>
                  <a:cubicBezTo>
                    <a:pt x="1311" y="2235"/>
                    <a:pt x="853" y="1777"/>
                    <a:pt x="332" y="1414"/>
                  </a:cubicBezTo>
                  <a:cubicBezTo>
                    <a:pt x="980" y="1098"/>
                    <a:pt x="1580" y="672"/>
                    <a:pt x="2117" y="167"/>
                  </a:cubicBezTo>
                  <a:cubicBezTo>
                    <a:pt x="2148" y="135"/>
                    <a:pt x="2148" y="72"/>
                    <a:pt x="2117" y="24"/>
                  </a:cubicBezTo>
                  <a:cubicBezTo>
                    <a:pt x="2093" y="9"/>
                    <a:pt x="2069" y="1"/>
                    <a:pt x="20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5"/>
            <p:cNvSpPr/>
            <p:nvPr/>
          </p:nvSpPr>
          <p:spPr>
            <a:xfrm>
              <a:off x="6114047" y="3011801"/>
              <a:ext cx="80976" cy="98492"/>
            </a:xfrm>
            <a:custGeom>
              <a:avLst/>
              <a:gdLst/>
              <a:ahLst/>
              <a:cxnLst/>
              <a:rect l="l" t="t" r="r" b="b"/>
              <a:pathLst>
                <a:path w="2085" h="2536" extrusionOk="0">
                  <a:moveTo>
                    <a:pt x="1974" y="0"/>
                  </a:moveTo>
                  <a:cubicBezTo>
                    <a:pt x="1950" y="0"/>
                    <a:pt x="1927" y="8"/>
                    <a:pt x="1911" y="24"/>
                  </a:cubicBezTo>
                  <a:cubicBezTo>
                    <a:pt x="1374" y="514"/>
                    <a:pt x="758" y="893"/>
                    <a:pt x="79" y="1161"/>
                  </a:cubicBezTo>
                  <a:cubicBezTo>
                    <a:pt x="16" y="1193"/>
                    <a:pt x="0" y="1288"/>
                    <a:pt x="63" y="1335"/>
                  </a:cubicBezTo>
                  <a:cubicBezTo>
                    <a:pt x="553" y="1667"/>
                    <a:pt x="979" y="2061"/>
                    <a:pt x="1342" y="2504"/>
                  </a:cubicBezTo>
                  <a:cubicBezTo>
                    <a:pt x="1358" y="2519"/>
                    <a:pt x="1390" y="2535"/>
                    <a:pt x="1421" y="2535"/>
                  </a:cubicBezTo>
                  <a:cubicBezTo>
                    <a:pt x="1453" y="2535"/>
                    <a:pt x="1469" y="2535"/>
                    <a:pt x="1500" y="2519"/>
                  </a:cubicBezTo>
                  <a:cubicBezTo>
                    <a:pt x="1532" y="2488"/>
                    <a:pt x="1548" y="2425"/>
                    <a:pt x="1516" y="2377"/>
                  </a:cubicBezTo>
                  <a:cubicBezTo>
                    <a:pt x="1169" y="1951"/>
                    <a:pt x="758" y="1588"/>
                    <a:pt x="332" y="1272"/>
                  </a:cubicBezTo>
                  <a:cubicBezTo>
                    <a:pt x="948" y="1003"/>
                    <a:pt x="1532" y="624"/>
                    <a:pt x="2037" y="166"/>
                  </a:cubicBezTo>
                  <a:cubicBezTo>
                    <a:pt x="2085" y="135"/>
                    <a:pt x="2085" y="71"/>
                    <a:pt x="2037" y="24"/>
                  </a:cubicBezTo>
                  <a:cubicBezTo>
                    <a:pt x="2022" y="8"/>
                    <a:pt x="1998" y="0"/>
                    <a:pt x="19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5"/>
            <p:cNvSpPr/>
            <p:nvPr/>
          </p:nvSpPr>
          <p:spPr>
            <a:xfrm>
              <a:off x="6070471" y="3011956"/>
              <a:ext cx="78568" cy="106920"/>
            </a:xfrm>
            <a:custGeom>
              <a:avLst/>
              <a:gdLst/>
              <a:ahLst/>
              <a:cxnLst/>
              <a:rect l="l" t="t" r="r" b="b"/>
              <a:pathLst>
                <a:path w="2023" h="2753" extrusionOk="0">
                  <a:moveTo>
                    <a:pt x="1914" y="0"/>
                  </a:moveTo>
                  <a:cubicBezTo>
                    <a:pt x="1888" y="0"/>
                    <a:pt x="1864" y="12"/>
                    <a:pt x="1849" y="36"/>
                  </a:cubicBezTo>
                  <a:cubicBezTo>
                    <a:pt x="1422" y="478"/>
                    <a:pt x="964" y="873"/>
                    <a:pt x="443" y="1220"/>
                  </a:cubicBezTo>
                  <a:cubicBezTo>
                    <a:pt x="364" y="1284"/>
                    <a:pt x="254" y="1331"/>
                    <a:pt x="143" y="1347"/>
                  </a:cubicBezTo>
                  <a:cubicBezTo>
                    <a:pt x="48" y="1347"/>
                    <a:pt x="1" y="1489"/>
                    <a:pt x="96" y="1536"/>
                  </a:cubicBezTo>
                  <a:cubicBezTo>
                    <a:pt x="648" y="1868"/>
                    <a:pt x="1138" y="2263"/>
                    <a:pt x="1580" y="2721"/>
                  </a:cubicBezTo>
                  <a:cubicBezTo>
                    <a:pt x="1596" y="2752"/>
                    <a:pt x="1627" y="2752"/>
                    <a:pt x="1643" y="2752"/>
                  </a:cubicBezTo>
                  <a:cubicBezTo>
                    <a:pt x="1738" y="2752"/>
                    <a:pt x="1770" y="2642"/>
                    <a:pt x="1706" y="2578"/>
                  </a:cubicBezTo>
                  <a:cubicBezTo>
                    <a:pt x="1312" y="2168"/>
                    <a:pt x="869" y="1789"/>
                    <a:pt x="396" y="1473"/>
                  </a:cubicBezTo>
                  <a:cubicBezTo>
                    <a:pt x="443" y="1441"/>
                    <a:pt x="506" y="1410"/>
                    <a:pt x="554" y="1378"/>
                  </a:cubicBezTo>
                  <a:cubicBezTo>
                    <a:pt x="1075" y="1031"/>
                    <a:pt x="1549" y="620"/>
                    <a:pt x="1991" y="162"/>
                  </a:cubicBezTo>
                  <a:cubicBezTo>
                    <a:pt x="2022" y="131"/>
                    <a:pt x="2022" y="67"/>
                    <a:pt x="1991" y="36"/>
                  </a:cubicBezTo>
                  <a:cubicBezTo>
                    <a:pt x="1967" y="12"/>
                    <a:pt x="1939" y="0"/>
                    <a:pt x="19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5"/>
            <p:cNvSpPr/>
            <p:nvPr/>
          </p:nvSpPr>
          <p:spPr>
            <a:xfrm>
              <a:off x="6026933" y="3027802"/>
              <a:ext cx="91423" cy="105172"/>
            </a:xfrm>
            <a:custGeom>
              <a:avLst/>
              <a:gdLst/>
              <a:ahLst/>
              <a:cxnLst/>
              <a:rect l="l" t="t" r="r" b="b"/>
              <a:pathLst>
                <a:path w="2354" h="2708" extrusionOk="0">
                  <a:moveTo>
                    <a:pt x="1621" y="1"/>
                  </a:moveTo>
                  <a:cubicBezTo>
                    <a:pt x="1593" y="1"/>
                    <a:pt x="1566" y="12"/>
                    <a:pt x="1548" y="39"/>
                  </a:cubicBezTo>
                  <a:cubicBezTo>
                    <a:pt x="1201" y="607"/>
                    <a:pt x="680" y="1049"/>
                    <a:pt x="64" y="1318"/>
                  </a:cubicBezTo>
                  <a:cubicBezTo>
                    <a:pt x="32" y="1333"/>
                    <a:pt x="1" y="1365"/>
                    <a:pt x="16" y="1412"/>
                  </a:cubicBezTo>
                  <a:cubicBezTo>
                    <a:pt x="16" y="1460"/>
                    <a:pt x="48" y="1491"/>
                    <a:pt x="95" y="1507"/>
                  </a:cubicBezTo>
                  <a:cubicBezTo>
                    <a:pt x="869" y="1570"/>
                    <a:pt x="1501" y="2076"/>
                    <a:pt x="2196" y="2692"/>
                  </a:cubicBezTo>
                  <a:cubicBezTo>
                    <a:pt x="2212" y="2707"/>
                    <a:pt x="2227" y="2707"/>
                    <a:pt x="2259" y="2707"/>
                  </a:cubicBezTo>
                  <a:cubicBezTo>
                    <a:pt x="2275" y="2707"/>
                    <a:pt x="2306" y="2692"/>
                    <a:pt x="2322" y="2676"/>
                  </a:cubicBezTo>
                  <a:cubicBezTo>
                    <a:pt x="2354" y="2644"/>
                    <a:pt x="2354" y="2581"/>
                    <a:pt x="2322" y="2534"/>
                  </a:cubicBezTo>
                  <a:cubicBezTo>
                    <a:pt x="1833" y="2107"/>
                    <a:pt x="1201" y="1539"/>
                    <a:pt x="443" y="1349"/>
                  </a:cubicBezTo>
                  <a:cubicBezTo>
                    <a:pt x="948" y="1065"/>
                    <a:pt x="1390" y="654"/>
                    <a:pt x="1706" y="149"/>
                  </a:cubicBezTo>
                  <a:cubicBezTo>
                    <a:pt x="1738" y="117"/>
                    <a:pt x="1722" y="54"/>
                    <a:pt x="1690" y="23"/>
                  </a:cubicBezTo>
                  <a:cubicBezTo>
                    <a:pt x="1669" y="9"/>
                    <a:pt x="1645" y="1"/>
                    <a:pt x="1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5"/>
            <p:cNvSpPr/>
            <p:nvPr/>
          </p:nvSpPr>
          <p:spPr>
            <a:xfrm>
              <a:off x="5959976" y="3018675"/>
              <a:ext cx="100744" cy="121639"/>
            </a:xfrm>
            <a:custGeom>
              <a:avLst/>
              <a:gdLst/>
              <a:ahLst/>
              <a:cxnLst/>
              <a:rect l="l" t="t" r="r" b="b"/>
              <a:pathLst>
                <a:path w="2594" h="3132" extrusionOk="0">
                  <a:moveTo>
                    <a:pt x="1993" y="1"/>
                  </a:moveTo>
                  <a:cubicBezTo>
                    <a:pt x="1946" y="1"/>
                    <a:pt x="1911" y="29"/>
                    <a:pt x="1898" y="68"/>
                  </a:cubicBezTo>
                  <a:cubicBezTo>
                    <a:pt x="1614" y="1000"/>
                    <a:pt x="967" y="1790"/>
                    <a:pt x="98" y="2248"/>
                  </a:cubicBezTo>
                  <a:cubicBezTo>
                    <a:pt x="0" y="2289"/>
                    <a:pt x="50" y="2429"/>
                    <a:pt x="139" y="2429"/>
                  </a:cubicBezTo>
                  <a:cubicBezTo>
                    <a:pt x="151" y="2429"/>
                    <a:pt x="164" y="2427"/>
                    <a:pt x="177" y="2421"/>
                  </a:cubicBezTo>
                  <a:cubicBezTo>
                    <a:pt x="339" y="2361"/>
                    <a:pt x="507" y="2332"/>
                    <a:pt x="674" y="2332"/>
                  </a:cubicBezTo>
                  <a:cubicBezTo>
                    <a:pt x="767" y="2332"/>
                    <a:pt x="860" y="2341"/>
                    <a:pt x="951" y="2358"/>
                  </a:cubicBezTo>
                  <a:cubicBezTo>
                    <a:pt x="1267" y="2453"/>
                    <a:pt x="1582" y="2595"/>
                    <a:pt x="1851" y="2785"/>
                  </a:cubicBezTo>
                  <a:cubicBezTo>
                    <a:pt x="2040" y="2911"/>
                    <a:pt x="2246" y="3021"/>
                    <a:pt x="2451" y="3116"/>
                  </a:cubicBezTo>
                  <a:cubicBezTo>
                    <a:pt x="2467" y="3132"/>
                    <a:pt x="2467" y="3132"/>
                    <a:pt x="2483" y="3132"/>
                  </a:cubicBezTo>
                  <a:cubicBezTo>
                    <a:pt x="2530" y="3132"/>
                    <a:pt x="2562" y="3100"/>
                    <a:pt x="2577" y="3069"/>
                  </a:cubicBezTo>
                  <a:cubicBezTo>
                    <a:pt x="2593" y="3021"/>
                    <a:pt x="2562" y="2958"/>
                    <a:pt x="2514" y="2942"/>
                  </a:cubicBezTo>
                  <a:cubicBezTo>
                    <a:pt x="2325" y="2848"/>
                    <a:pt x="2119" y="2737"/>
                    <a:pt x="1946" y="2627"/>
                  </a:cubicBezTo>
                  <a:cubicBezTo>
                    <a:pt x="1646" y="2405"/>
                    <a:pt x="1314" y="2263"/>
                    <a:pt x="982" y="2169"/>
                  </a:cubicBezTo>
                  <a:cubicBezTo>
                    <a:pt x="872" y="2153"/>
                    <a:pt x="761" y="2137"/>
                    <a:pt x="651" y="2137"/>
                  </a:cubicBezTo>
                  <a:cubicBezTo>
                    <a:pt x="1330" y="1632"/>
                    <a:pt x="1835" y="937"/>
                    <a:pt x="2088" y="131"/>
                  </a:cubicBezTo>
                  <a:cubicBezTo>
                    <a:pt x="2104" y="84"/>
                    <a:pt x="2072" y="21"/>
                    <a:pt x="2025" y="5"/>
                  </a:cubicBezTo>
                  <a:cubicBezTo>
                    <a:pt x="2013" y="2"/>
                    <a:pt x="2003" y="1"/>
                    <a:pt x="19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5"/>
            <p:cNvSpPr/>
            <p:nvPr/>
          </p:nvSpPr>
          <p:spPr>
            <a:xfrm>
              <a:off x="6006077" y="3031958"/>
              <a:ext cx="55848" cy="91812"/>
            </a:xfrm>
            <a:custGeom>
              <a:avLst/>
              <a:gdLst/>
              <a:ahLst/>
              <a:cxnLst/>
              <a:rect l="l" t="t" r="r" b="b"/>
              <a:pathLst>
                <a:path w="1438" h="2364" extrusionOk="0">
                  <a:moveTo>
                    <a:pt x="1043" y="0"/>
                  </a:moveTo>
                  <a:cubicBezTo>
                    <a:pt x="1008" y="0"/>
                    <a:pt x="976" y="17"/>
                    <a:pt x="964" y="58"/>
                  </a:cubicBezTo>
                  <a:cubicBezTo>
                    <a:pt x="790" y="595"/>
                    <a:pt x="474" y="1069"/>
                    <a:pt x="48" y="1432"/>
                  </a:cubicBezTo>
                  <a:cubicBezTo>
                    <a:pt x="16" y="1448"/>
                    <a:pt x="1" y="1495"/>
                    <a:pt x="16" y="1527"/>
                  </a:cubicBezTo>
                  <a:cubicBezTo>
                    <a:pt x="16" y="1558"/>
                    <a:pt x="48" y="1590"/>
                    <a:pt x="80" y="1606"/>
                  </a:cubicBezTo>
                  <a:cubicBezTo>
                    <a:pt x="538" y="1732"/>
                    <a:pt x="932" y="1969"/>
                    <a:pt x="1248" y="2332"/>
                  </a:cubicBezTo>
                  <a:cubicBezTo>
                    <a:pt x="1264" y="2348"/>
                    <a:pt x="1296" y="2364"/>
                    <a:pt x="1327" y="2364"/>
                  </a:cubicBezTo>
                  <a:cubicBezTo>
                    <a:pt x="1343" y="2364"/>
                    <a:pt x="1375" y="2348"/>
                    <a:pt x="1390" y="2332"/>
                  </a:cubicBezTo>
                  <a:cubicBezTo>
                    <a:pt x="1438" y="2300"/>
                    <a:pt x="1438" y="2237"/>
                    <a:pt x="1390" y="2190"/>
                  </a:cubicBezTo>
                  <a:cubicBezTo>
                    <a:pt x="1106" y="1858"/>
                    <a:pt x="727" y="1606"/>
                    <a:pt x="316" y="1463"/>
                  </a:cubicBezTo>
                  <a:cubicBezTo>
                    <a:pt x="696" y="1084"/>
                    <a:pt x="980" y="626"/>
                    <a:pt x="1138" y="121"/>
                  </a:cubicBezTo>
                  <a:cubicBezTo>
                    <a:pt x="1168" y="51"/>
                    <a:pt x="1103" y="0"/>
                    <a:pt x="10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5"/>
            <p:cNvSpPr/>
            <p:nvPr/>
          </p:nvSpPr>
          <p:spPr>
            <a:xfrm>
              <a:off x="5936168" y="3035803"/>
              <a:ext cx="92045" cy="110065"/>
            </a:xfrm>
            <a:custGeom>
              <a:avLst/>
              <a:gdLst/>
              <a:ahLst/>
              <a:cxnLst/>
              <a:rect l="l" t="t" r="r" b="b"/>
              <a:pathLst>
                <a:path w="2370" h="2834" extrusionOk="0">
                  <a:moveTo>
                    <a:pt x="1732" y="0"/>
                  </a:moveTo>
                  <a:cubicBezTo>
                    <a:pt x="1693" y="0"/>
                    <a:pt x="1655" y="18"/>
                    <a:pt x="1643" y="54"/>
                  </a:cubicBezTo>
                  <a:cubicBezTo>
                    <a:pt x="1232" y="796"/>
                    <a:pt x="695" y="1475"/>
                    <a:pt x="79" y="2059"/>
                  </a:cubicBezTo>
                  <a:cubicBezTo>
                    <a:pt x="0" y="2122"/>
                    <a:pt x="48" y="2233"/>
                    <a:pt x="142" y="2233"/>
                  </a:cubicBezTo>
                  <a:cubicBezTo>
                    <a:pt x="869" y="2233"/>
                    <a:pt x="1580" y="2438"/>
                    <a:pt x="2195" y="2817"/>
                  </a:cubicBezTo>
                  <a:cubicBezTo>
                    <a:pt x="2211" y="2817"/>
                    <a:pt x="2227" y="2817"/>
                    <a:pt x="2259" y="2833"/>
                  </a:cubicBezTo>
                  <a:cubicBezTo>
                    <a:pt x="2290" y="2833"/>
                    <a:pt x="2322" y="2801"/>
                    <a:pt x="2338" y="2770"/>
                  </a:cubicBezTo>
                  <a:cubicBezTo>
                    <a:pt x="2369" y="2723"/>
                    <a:pt x="2353" y="2659"/>
                    <a:pt x="2306" y="2628"/>
                  </a:cubicBezTo>
                  <a:cubicBezTo>
                    <a:pt x="1722" y="2280"/>
                    <a:pt x="1074" y="2075"/>
                    <a:pt x="395" y="2043"/>
                  </a:cubicBezTo>
                  <a:cubicBezTo>
                    <a:pt x="948" y="1475"/>
                    <a:pt x="1422" y="843"/>
                    <a:pt x="1801" y="148"/>
                  </a:cubicBezTo>
                  <a:cubicBezTo>
                    <a:pt x="1832" y="101"/>
                    <a:pt x="1816" y="38"/>
                    <a:pt x="1769" y="6"/>
                  </a:cubicBezTo>
                  <a:cubicBezTo>
                    <a:pt x="1757" y="2"/>
                    <a:pt x="1744" y="0"/>
                    <a:pt x="1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5"/>
            <p:cNvSpPr/>
            <p:nvPr/>
          </p:nvSpPr>
          <p:spPr>
            <a:xfrm>
              <a:off x="5895077" y="3048775"/>
              <a:ext cx="74646" cy="109988"/>
            </a:xfrm>
            <a:custGeom>
              <a:avLst/>
              <a:gdLst/>
              <a:ahLst/>
              <a:cxnLst/>
              <a:rect l="l" t="t" r="r" b="b"/>
              <a:pathLst>
                <a:path w="1922" h="2832" extrusionOk="0">
                  <a:moveTo>
                    <a:pt x="1529" y="1"/>
                  </a:moveTo>
                  <a:cubicBezTo>
                    <a:pt x="1488" y="1"/>
                    <a:pt x="1451" y="42"/>
                    <a:pt x="1437" y="83"/>
                  </a:cubicBezTo>
                  <a:cubicBezTo>
                    <a:pt x="1232" y="951"/>
                    <a:pt x="742" y="1741"/>
                    <a:pt x="48" y="2310"/>
                  </a:cubicBezTo>
                  <a:cubicBezTo>
                    <a:pt x="16" y="2341"/>
                    <a:pt x="0" y="2389"/>
                    <a:pt x="32" y="2420"/>
                  </a:cubicBezTo>
                  <a:cubicBezTo>
                    <a:pt x="48" y="2467"/>
                    <a:pt x="79" y="2483"/>
                    <a:pt x="127" y="2483"/>
                  </a:cubicBezTo>
                  <a:cubicBezTo>
                    <a:pt x="187" y="2480"/>
                    <a:pt x="247" y="2478"/>
                    <a:pt x="307" y="2478"/>
                  </a:cubicBezTo>
                  <a:cubicBezTo>
                    <a:pt x="786" y="2478"/>
                    <a:pt x="1271" y="2589"/>
                    <a:pt x="1706" y="2799"/>
                  </a:cubicBezTo>
                  <a:cubicBezTo>
                    <a:pt x="1722" y="2815"/>
                    <a:pt x="1737" y="2815"/>
                    <a:pt x="1753" y="2815"/>
                  </a:cubicBezTo>
                  <a:lnTo>
                    <a:pt x="1753" y="2831"/>
                  </a:lnTo>
                  <a:cubicBezTo>
                    <a:pt x="1758" y="2831"/>
                    <a:pt x="1763" y="2832"/>
                    <a:pt x="1768" y="2832"/>
                  </a:cubicBezTo>
                  <a:cubicBezTo>
                    <a:pt x="1883" y="2832"/>
                    <a:pt x="1922" y="2656"/>
                    <a:pt x="1801" y="2625"/>
                  </a:cubicBezTo>
                  <a:cubicBezTo>
                    <a:pt x="1358" y="2420"/>
                    <a:pt x="869" y="2310"/>
                    <a:pt x="395" y="2278"/>
                  </a:cubicBezTo>
                  <a:cubicBezTo>
                    <a:pt x="1011" y="1694"/>
                    <a:pt x="1437" y="951"/>
                    <a:pt x="1627" y="130"/>
                  </a:cubicBezTo>
                  <a:cubicBezTo>
                    <a:pt x="1643" y="67"/>
                    <a:pt x="1611" y="20"/>
                    <a:pt x="1548" y="4"/>
                  </a:cubicBezTo>
                  <a:cubicBezTo>
                    <a:pt x="1542" y="2"/>
                    <a:pt x="1535" y="1"/>
                    <a:pt x="1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5"/>
            <p:cNvSpPr/>
            <p:nvPr/>
          </p:nvSpPr>
          <p:spPr>
            <a:xfrm>
              <a:off x="5862570" y="3081011"/>
              <a:ext cx="63810" cy="92433"/>
            </a:xfrm>
            <a:custGeom>
              <a:avLst/>
              <a:gdLst/>
              <a:ahLst/>
              <a:cxnLst/>
              <a:rect l="l" t="t" r="r" b="b"/>
              <a:pathLst>
                <a:path w="1643" h="2380" extrusionOk="0">
                  <a:moveTo>
                    <a:pt x="1358" y="1"/>
                  </a:moveTo>
                  <a:cubicBezTo>
                    <a:pt x="1317" y="1"/>
                    <a:pt x="1276" y="24"/>
                    <a:pt x="1264" y="74"/>
                  </a:cubicBezTo>
                  <a:cubicBezTo>
                    <a:pt x="1058" y="800"/>
                    <a:pt x="632" y="1448"/>
                    <a:pt x="63" y="1938"/>
                  </a:cubicBezTo>
                  <a:cubicBezTo>
                    <a:pt x="0" y="2001"/>
                    <a:pt x="32" y="2111"/>
                    <a:pt x="127" y="2111"/>
                  </a:cubicBezTo>
                  <a:cubicBezTo>
                    <a:pt x="569" y="2143"/>
                    <a:pt x="1027" y="2222"/>
                    <a:pt x="1453" y="2364"/>
                  </a:cubicBezTo>
                  <a:lnTo>
                    <a:pt x="1500" y="2380"/>
                  </a:lnTo>
                  <a:lnTo>
                    <a:pt x="1516" y="2380"/>
                  </a:lnTo>
                  <a:cubicBezTo>
                    <a:pt x="1564" y="2380"/>
                    <a:pt x="1611" y="2348"/>
                    <a:pt x="1627" y="2301"/>
                  </a:cubicBezTo>
                  <a:cubicBezTo>
                    <a:pt x="1643" y="2253"/>
                    <a:pt x="1611" y="2190"/>
                    <a:pt x="1548" y="2190"/>
                  </a:cubicBezTo>
                  <a:lnTo>
                    <a:pt x="1516" y="2174"/>
                  </a:lnTo>
                  <a:cubicBezTo>
                    <a:pt x="1137" y="2064"/>
                    <a:pt x="758" y="1969"/>
                    <a:pt x="379" y="1938"/>
                  </a:cubicBezTo>
                  <a:cubicBezTo>
                    <a:pt x="885" y="1432"/>
                    <a:pt x="1264" y="816"/>
                    <a:pt x="1453" y="137"/>
                  </a:cubicBezTo>
                  <a:cubicBezTo>
                    <a:pt x="1482" y="52"/>
                    <a:pt x="1419" y="1"/>
                    <a:pt x="13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9"/>
        <p:cNvGrpSpPr/>
        <p:nvPr/>
      </p:nvGrpSpPr>
      <p:grpSpPr>
        <a:xfrm>
          <a:off x="0" y="0"/>
          <a:ext cx="0" cy="0"/>
          <a:chOff x="0" y="0"/>
          <a:chExt cx="0" cy="0"/>
        </a:xfrm>
      </p:grpSpPr>
      <p:sp>
        <p:nvSpPr>
          <p:cNvPr id="2110" name="Google Shape;2110;p36"/>
          <p:cNvSpPr txBox="1">
            <a:spLocks noGrp="1"/>
          </p:cNvSpPr>
          <p:nvPr>
            <p:ph type="title"/>
          </p:nvPr>
        </p:nvSpPr>
        <p:spPr>
          <a:xfrm>
            <a:off x="3155750" y="539500"/>
            <a:ext cx="4689300" cy="1370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accent3"/>
                </a:solidFill>
              </a:rPr>
              <a:t>FINE </a:t>
            </a:r>
            <a:endParaRPr>
              <a:solidFill>
                <a:schemeClr val="accent3"/>
              </a:solidFill>
            </a:endParaRPr>
          </a:p>
        </p:txBody>
      </p:sp>
      <p:sp>
        <p:nvSpPr>
          <p:cNvPr id="2111" name="Google Shape;2111;p36"/>
          <p:cNvSpPr txBox="1">
            <a:spLocks noGrp="1"/>
          </p:cNvSpPr>
          <p:nvPr>
            <p:ph type="subTitle" idx="1"/>
          </p:nvPr>
        </p:nvSpPr>
        <p:spPr>
          <a:xfrm>
            <a:off x="3291775" y="1910200"/>
            <a:ext cx="3014100" cy="42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b="1">
                <a:latin typeface="Dancing Script"/>
                <a:ea typeface="Dancing Script"/>
                <a:cs typeface="Dancing Script"/>
                <a:sym typeface="Dancing Script"/>
              </a:rPr>
              <a:t>nontiscordardimè</a:t>
            </a:r>
            <a:endParaRPr sz="2600" b="1">
              <a:latin typeface="Dancing Script"/>
              <a:ea typeface="Dancing Script"/>
              <a:cs typeface="Dancing Script"/>
              <a:sym typeface="Dancing Script"/>
            </a:endParaRPr>
          </a:p>
        </p:txBody>
      </p:sp>
      <p:grpSp>
        <p:nvGrpSpPr>
          <p:cNvPr id="2112" name="Google Shape;2112;p36"/>
          <p:cNvGrpSpPr/>
          <p:nvPr/>
        </p:nvGrpSpPr>
        <p:grpSpPr>
          <a:xfrm>
            <a:off x="177371" y="1901140"/>
            <a:ext cx="1244992" cy="1341222"/>
            <a:chOff x="-465579" y="1464240"/>
            <a:chExt cx="1244992" cy="1341222"/>
          </a:xfrm>
        </p:grpSpPr>
        <p:sp>
          <p:nvSpPr>
            <p:cNvPr id="2113" name="Google Shape;2113;p36"/>
            <p:cNvSpPr/>
            <p:nvPr/>
          </p:nvSpPr>
          <p:spPr>
            <a:xfrm rot="-1824477">
              <a:off x="-230031" y="1627316"/>
              <a:ext cx="615201" cy="1097964"/>
            </a:xfrm>
            <a:custGeom>
              <a:avLst/>
              <a:gdLst/>
              <a:ahLst/>
              <a:cxnLst/>
              <a:rect l="l" t="t" r="r" b="b"/>
              <a:pathLst>
                <a:path w="15944" h="25240" extrusionOk="0">
                  <a:moveTo>
                    <a:pt x="13038" y="0"/>
                  </a:moveTo>
                  <a:cubicBezTo>
                    <a:pt x="11105" y="0"/>
                    <a:pt x="8744" y="1029"/>
                    <a:pt x="7739" y="5570"/>
                  </a:cubicBezTo>
                  <a:cubicBezTo>
                    <a:pt x="7739" y="5570"/>
                    <a:pt x="7119" y="9195"/>
                    <a:pt x="3589" y="13322"/>
                  </a:cubicBezTo>
                  <a:cubicBezTo>
                    <a:pt x="220" y="17287"/>
                    <a:pt x="0" y="25239"/>
                    <a:pt x="9895" y="25239"/>
                  </a:cubicBezTo>
                  <a:cubicBezTo>
                    <a:pt x="10296" y="25239"/>
                    <a:pt x="10714" y="25226"/>
                    <a:pt x="11149" y="25199"/>
                  </a:cubicBezTo>
                  <a:lnTo>
                    <a:pt x="15943" y="705"/>
                  </a:lnTo>
                  <a:cubicBezTo>
                    <a:pt x="15943" y="705"/>
                    <a:pt x="14638" y="0"/>
                    <a:pt x="130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6"/>
            <p:cNvSpPr/>
            <p:nvPr/>
          </p:nvSpPr>
          <p:spPr>
            <a:xfrm rot="-1824477">
              <a:off x="-112793" y="1557627"/>
              <a:ext cx="663549" cy="1083870"/>
            </a:xfrm>
            <a:custGeom>
              <a:avLst/>
              <a:gdLst/>
              <a:ahLst/>
              <a:cxnLst/>
              <a:rect l="l" t="t" r="r" b="b"/>
              <a:pathLst>
                <a:path w="17197" h="24916" extrusionOk="0">
                  <a:moveTo>
                    <a:pt x="10644" y="1"/>
                  </a:moveTo>
                  <a:cubicBezTo>
                    <a:pt x="9305" y="1"/>
                    <a:pt x="7883" y="630"/>
                    <a:pt x="6941" y="1850"/>
                  </a:cubicBezTo>
                  <a:cubicBezTo>
                    <a:pt x="5462" y="3758"/>
                    <a:pt x="5557" y="6405"/>
                    <a:pt x="4746" y="8647"/>
                  </a:cubicBezTo>
                  <a:cubicBezTo>
                    <a:pt x="3482" y="12058"/>
                    <a:pt x="0" y="14729"/>
                    <a:pt x="48" y="18354"/>
                  </a:cubicBezTo>
                  <a:cubicBezTo>
                    <a:pt x="72" y="20787"/>
                    <a:pt x="1765" y="22981"/>
                    <a:pt x="3959" y="24031"/>
                  </a:cubicBezTo>
                  <a:cubicBezTo>
                    <a:pt x="5248" y="24653"/>
                    <a:pt x="6679" y="24915"/>
                    <a:pt x="8123" y="24915"/>
                  </a:cubicBezTo>
                  <a:cubicBezTo>
                    <a:pt x="9112" y="24915"/>
                    <a:pt x="10107" y="24792"/>
                    <a:pt x="11067" y="24579"/>
                  </a:cubicBezTo>
                  <a:cubicBezTo>
                    <a:pt x="12832" y="24174"/>
                    <a:pt x="14620" y="23434"/>
                    <a:pt x="15694" y="21979"/>
                  </a:cubicBezTo>
                  <a:cubicBezTo>
                    <a:pt x="17196" y="19881"/>
                    <a:pt x="16886" y="16995"/>
                    <a:pt x="16051" y="14562"/>
                  </a:cubicBezTo>
                  <a:cubicBezTo>
                    <a:pt x="15241" y="12105"/>
                    <a:pt x="14048" y="9720"/>
                    <a:pt x="14024" y="7144"/>
                  </a:cubicBezTo>
                  <a:cubicBezTo>
                    <a:pt x="14024" y="5904"/>
                    <a:pt x="14310" y="4664"/>
                    <a:pt x="14215" y="3424"/>
                  </a:cubicBezTo>
                  <a:cubicBezTo>
                    <a:pt x="14052" y="1111"/>
                    <a:pt x="12422" y="1"/>
                    <a:pt x="10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6"/>
            <p:cNvSpPr/>
            <p:nvPr/>
          </p:nvSpPr>
          <p:spPr>
            <a:xfrm rot="-1824477">
              <a:off x="149554" y="2254689"/>
              <a:ext cx="150675" cy="341439"/>
            </a:xfrm>
            <a:custGeom>
              <a:avLst/>
              <a:gdLst/>
              <a:ahLst/>
              <a:cxnLst/>
              <a:rect l="l" t="t" r="r" b="b"/>
              <a:pathLst>
                <a:path w="3905" h="7849" extrusionOk="0">
                  <a:moveTo>
                    <a:pt x="1522" y="1"/>
                  </a:moveTo>
                  <a:cubicBezTo>
                    <a:pt x="1471" y="1"/>
                    <a:pt x="1424" y="33"/>
                    <a:pt x="1408" y="96"/>
                  </a:cubicBezTo>
                  <a:cubicBezTo>
                    <a:pt x="1336" y="215"/>
                    <a:pt x="0" y="3030"/>
                    <a:pt x="954" y="5391"/>
                  </a:cubicBezTo>
                  <a:cubicBezTo>
                    <a:pt x="1408" y="6512"/>
                    <a:pt x="2314" y="7323"/>
                    <a:pt x="3626" y="7824"/>
                  </a:cubicBezTo>
                  <a:lnTo>
                    <a:pt x="3673" y="7824"/>
                  </a:lnTo>
                  <a:lnTo>
                    <a:pt x="3673" y="7848"/>
                  </a:lnTo>
                  <a:cubicBezTo>
                    <a:pt x="3681" y="7849"/>
                    <a:pt x="3688" y="7849"/>
                    <a:pt x="3696" y="7849"/>
                  </a:cubicBezTo>
                  <a:cubicBezTo>
                    <a:pt x="3868" y="7849"/>
                    <a:pt x="3904" y="7583"/>
                    <a:pt x="3721" y="7538"/>
                  </a:cubicBezTo>
                  <a:cubicBezTo>
                    <a:pt x="2481" y="7084"/>
                    <a:pt x="1646" y="6321"/>
                    <a:pt x="1217" y="5272"/>
                  </a:cubicBezTo>
                  <a:cubicBezTo>
                    <a:pt x="334" y="3030"/>
                    <a:pt x="1670" y="239"/>
                    <a:pt x="1670" y="215"/>
                  </a:cubicBezTo>
                  <a:cubicBezTo>
                    <a:pt x="1694" y="144"/>
                    <a:pt x="1670" y="49"/>
                    <a:pt x="1598" y="25"/>
                  </a:cubicBezTo>
                  <a:cubicBezTo>
                    <a:pt x="1575" y="9"/>
                    <a:pt x="1548"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6"/>
            <p:cNvSpPr/>
            <p:nvPr/>
          </p:nvSpPr>
          <p:spPr>
            <a:xfrm rot="-1824477">
              <a:off x="172756" y="2080407"/>
              <a:ext cx="403138" cy="413216"/>
            </a:xfrm>
            <a:custGeom>
              <a:avLst/>
              <a:gdLst/>
              <a:ahLst/>
              <a:cxnLst/>
              <a:rect l="l" t="t" r="r" b="b"/>
              <a:pathLst>
                <a:path w="10448" h="9499" extrusionOk="0">
                  <a:moveTo>
                    <a:pt x="5224" y="0"/>
                  </a:moveTo>
                  <a:cubicBezTo>
                    <a:pt x="4007" y="0"/>
                    <a:pt x="2791" y="459"/>
                    <a:pt x="1861" y="1378"/>
                  </a:cubicBezTo>
                  <a:cubicBezTo>
                    <a:pt x="1" y="3238"/>
                    <a:pt x="1" y="6243"/>
                    <a:pt x="1861" y="8103"/>
                  </a:cubicBezTo>
                  <a:cubicBezTo>
                    <a:pt x="2791" y="9034"/>
                    <a:pt x="4007" y="9499"/>
                    <a:pt x="5224" y="9499"/>
                  </a:cubicBezTo>
                  <a:cubicBezTo>
                    <a:pt x="6440" y="9499"/>
                    <a:pt x="7657" y="9034"/>
                    <a:pt x="8587" y="8103"/>
                  </a:cubicBezTo>
                  <a:cubicBezTo>
                    <a:pt x="10447" y="6243"/>
                    <a:pt x="10447" y="3238"/>
                    <a:pt x="8587" y="1378"/>
                  </a:cubicBezTo>
                  <a:cubicBezTo>
                    <a:pt x="7657" y="459"/>
                    <a:pt x="6440" y="0"/>
                    <a:pt x="5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6"/>
            <p:cNvSpPr/>
            <p:nvPr/>
          </p:nvSpPr>
          <p:spPr>
            <a:xfrm rot="-1824477">
              <a:off x="359448" y="2107238"/>
              <a:ext cx="123280" cy="140595"/>
            </a:xfrm>
            <a:custGeom>
              <a:avLst/>
              <a:gdLst/>
              <a:ahLst/>
              <a:cxnLst/>
              <a:rect l="l" t="t" r="r" b="b"/>
              <a:pathLst>
                <a:path w="3195" h="3232" extrusionOk="0">
                  <a:moveTo>
                    <a:pt x="940" y="0"/>
                  </a:moveTo>
                  <a:cubicBezTo>
                    <a:pt x="437" y="0"/>
                    <a:pt x="0" y="303"/>
                    <a:pt x="70" y="1015"/>
                  </a:cubicBezTo>
                  <a:cubicBezTo>
                    <a:pt x="189" y="1922"/>
                    <a:pt x="1358" y="2041"/>
                    <a:pt x="1835" y="2685"/>
                  </a:cubicBezTo>
                  <a:cubicBezTo>
                    <a:pt x="1960" y="2894"/>
                    <a:pt x="2141" y="3231"/>
                    <a:pt x="2408" y="3231"/>
                  </a:cubicBezTo>
                  <a:cubicBezTo>
                    <a:pt x="2446" y="3231"/>
                    <a:pt x="2485" y="3224"/>
                    <a:pt x="2526" y="3210"/>
                  </a:cubicBezTo>
                  <a:cubicBezTo>
                    <a:pt x="3194" y="2423"/>
                    <a:pt x="2622" y="1039"/>
                    <a:pt x="1954" y="419"/>
                  </a:cubicBezTo>
                  <a:cubicBezTo>
                    <a:pt x="1687" y="152"/>
                    <a:pt x="1297" y="0"/>
                    <a:pt x="9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8" name="Google Shape;2118;p36"/>
          <p:cNvGrpSpPr/>
          <p:nvPr/>
        </p:nvGrpSpPr>
        <p:grpSpPr>
          <a:xfrm>
            <a:off x="7344390" y="1425081"/>
            <a:ext cx="1140309" cy="1001791"/>
            <a:chOff x="2473840" y="2528419"/>
            <a:chExt cx="1140309" cy="1001791"/>
          </a:xfrm>
        </p:grpSpPr>
        <p:sp>
          <p:nvSpPr>
            <p:cNvPr id="2119" name="Google Shape;2119;p36"/>
            <p:cNvSpPr/>
            <p:nvPr/>
          </p:nvSpPr>
          <p:spPr>
            <a:xfrm rot="-9611498">
              <a:off x="3031309" y="2603144"/>
              <a:ext cx="520813" cy="457008"/>
            </a:xfrm>
            <a:custGeom>
              <a:avLst/>
              <a:gdLst/>
              <a:ahLst/>
              <a:cxnLst/>
              <a:rect l="l" t="t" r="r" b="b"/>
              <a:pathLst>
                <a:path w="20831" h="18279" extrusionOk="0">
                  <a:moveTo>
                    <a:pt x="13023" y="1"/>
                  </a:moveTo>
                  <a:cubicBezTo>
                    <a:pt x="11577" y="1"/>
                    <a:pt x="10799" y="799"/>
                    <a:pt x="13144" y="2060"/>
                  </a:cubicBezTo>
                  <a:cubicBezTo>
                    <a:pt x="12631" y="1955"/>
                    <a:pt x="10370" y="1611"/>
                    <a:pt x="8573" y="1611"/>
                  </a:cubicBezTo>
                  <a:cubicBezTo>
                    <a:pt x="7111" y="1611"/>
                    <a:pt x="5956" y="1839"/>
                    <a:pt x="6299" y="2609"/>
                  </a:cubicBezTo>
                  <a:cubicBezTo>
                    <a:pt x="7706" y="3801"/>
                    <a:pt x="9423" y="4588"/>
                    <a:pt x="11236" y="4851"/>
                  </a:cubicBezTo>
                  <a:cubicBezTo>
                    <a:pt x="10655" y="4814"/>
                    <a:pt x="10062" y="4792"/>
                    <a:pt x="9464" y="4792"/>
                  </a:cubicBezTo>
                  <a:cubicBezTo>
                    <a:pt x="7334" y="4792"/>
                    <a:pt x="5140" y="5068"/>
                    <a:pt x="3222" y="5924"/>
                  </a:cubicBezTo>
                  <a:cubicBezTo>
                    <a:pt x="2960" y="6043"/>
                    <a:pt x="2769" y="6258"/>
                    <a:pt x="2697" y="6520"/>
                  </a:cubicBezTo>
                  <a:cubicBezTo>
                    <a:pt x="2295" y="7870"/>
                    <a:pt x="5685" y="8437"/>
                    <a:pt x="7381" y="8437"/>
                  </a:cubicBezTo>
                  <a:cubicBezTo>
                    <a:pt x="7694" y="8437"/>
                    <a:pt x="7948" y="8418"/>
                    <a:pt x="8111" y="8381"/>
                  </a:cubicBezTo>
                  <a:lnTo>
                    <a:pt x="8111" y="8381"/>
                  </a:lnTo>
                  <a:cubicBezTo>
                    <a:pt x="5512" y="9048"/>
                    <a:pt x="2173" y="9168"/>
                    <a:pt x="694" y="11744"/>
                  </a:cubicBezTo>
                  <a:cubicBezTo>
                    <a:pt x="0" y="13197"/>
                    <a:pt x="1800" y="13678"/>
                    <a:pt x="3369" y="13678"/>
                  </a:cubicBezTo>
                  <a:cubicBezTo>
                    <a:pt x="4065" y="13678"/>
                    <a:pt x="4716" y="13584"/>
                    <a:pt x="5082" y="13437"/>
                  </a:cubicBezTo>
                  <a:lnTo>
                    <a:pt x="5082" y="13437"/>
                  </a:lnTo>
                  <a:cubicBezTo>
                    <a:pt x="1366" y="16935"/>
                    <a:pt x="1129" y="18279"/>
                    <a:pt x="2288" y="18279"/>
                  </a:cubicBezTo>
                  <a:cubicBezTo>
                    <a:pt x="3792" y="18279"/>
                    <a:pt x="7647" y="16018"/>
                    <a:pt x="9304" y="13270"/>
                  </a:cubicBezTo>
                  <a:lnTo>
                    <a:pt x="9304" y="13270"/>
                  </a:lnTo>
                  <a:cubicBezTo>
                    <a:pt x="7612" y="16560"/>
                    <a:pt x="7552" y="17771"/>
                    <a:pt x="8184" y="17771"/>
                  </a:cubicBezTo>
                  <a:cubicBezTo>
                    <a:pt x="9168" y="17771"/>
                    <a:pt x="11832" y="14830"/>
                    <a:pt x="12619" y="12231"/>
                  </a:cubicBezTo>
                  <a:lnTo>
                    <a:pt x="12619" y="12231"/>
                  </a:lnTo>
                  <a:cubicBezTo>
                    <a:pt x="12259" y="14472"/>
                    <a:pt x="12572" y="15352"/>
                    <a:pt x="13144" y="15352"/>
                  </a:cubicBezTo>
                  <a:cubicBezTo>
                    <a:pt x="14163" y="15352"/>
                    <a:pt x="16005" y="12549"/>
                    <a:pt x="16308" y="9675"/>
                  </a:cubicBezTo>
                  <a:lnTo>
                    <a:pt x="16308" y="9675"/>
                  </a:lnTo>
                  <a:cubicBezTo>
                    <a:pt x="16556" y="11267"/>
                    <a:pt x="16983" y="11909"/>
                    <a:pt x="17447" y="11909"/>
                  </a:cubicBezTo>
                  <a:cubicBezTo>
                    <a:pt x="18946" y="11909"/>
                    <a:pt x="20830" y="5209"/>
                    <a:pt x="18296" y="2227"/>
                  </a:cubicBezTo>
                  <a:cubicBezTo>
                    <a:pt x="18391" y="438"/>
                    <a:pt x="15911" y="963"/>
                    <a:pt x="14646" y="295"/>
                  </a:cubicBezTo>
                  <a:cubicBezTo>
                    <a:pt x="14093" y="95"/>
                    <a:pt x="13519" y="1"/>
                    <a:pt x="130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6"/>
            <p:cNvSpPr/>
            <p:nvPr/>
          </p:nvSpPr>
          <p:spPr>
            <a:xfrm rot="-9611498">
              <a:off x="3128894" y="2644251"/>
              <a:ext cx="329199" cy="353051"/>
            </a:xfrm>
            <a:custGeom>
              <a:avLst/>
              <a:gdLst/>
              <a:ahLst/>
              <a:cxnLst/>
              <a:rect l="l" t="t" r="r" b="b"/>
              <a:pathLst>
                <a:path w="13167" h="14121" extrusionOk="0">
                  <a:moveTo>
                    <a:pt x="13013" y="0"/>
                  </a:moveTo>
                  <a:cubicBezTo>
                    <a:pt x="12961" y="0"/>
                    <a:pt x="12911" y="27"/>
                    <a:pt x="12880" y="73"/>
                  </a:cubicBezTo>
                  <a:cubicBezTo>
                    <a:pt x="8658" y="6322"/>
                    <a:pt x="144" y="13787"/>
                    <a:pt x="72" y="13859"/>
                  </a:cubicBezTo>
                  <a:cubicBezTo>
                    <a:pt x="1" y="13906"/>
                    <a:pt x="1" y="14002"/>
                    <a:pt x="49" y="14073"/>
                  </a:cubicBezTo>
                  <a:cubicBezTo>
                    <a:pt x="72" y="14097"/>
                    <a:pt x="120" y="14121"/>
                    <a:pt x="168" y="14121"/>
                  </a:cubicBezTo>
                  <a:cubicBezTo>
                    <a:pt x="192" y="14121"/>
                    <a:pt x="239" y="14097"/>
                    <a:pt x="263" y="14073"/>
                  </a:cubicBezTo>
                  <a:cubicBezTo>
                    <a:pt x="335" y="14002"/>
                    <a:pt x="8897" y="6513"/>
                    <a:pt x="13119" y="240"/>
                  </a:cubicBezTo>
                  <a:cubicBezTo>
                    <a:pt x="13166" y="168"/>
                    <a:pt x="13166" y="73"/>
                    <a:pt x="13095" y="25"/>
                  </a:cubicBezTo>
                  <a:cubicBezTo>
                    <a:pt x="13069" y="8"/>
                    <a:pt x="13041" y="0"/>
                    <a:pt x="13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6"/>
            <p:cNvSpPr/>
            <p:nvPr/>
          </p:nvSpPr>
          <p:spPr>
            <a:xfrm rot="-9611498">
              <a:off x="3292564" y="2671403"/>
              <a:ext cx="62655" cy="163537"/>
            </a:xfrm>
            <a:custGeom>
              <a:avLst/>
              <a:gdLst/>
              <a:ahLst/>
              <a:cxnLst/>
              <a:rect l="l" t="t" r="r" b="b"/>
              <a:pathLst>
                <a:path w="2506" h="6541" extrusionOk="0">
                  <a:moveTo>
                    <a:pt x="2326" y="1"/>
                  </a:moveTo>
                  <a:cubicBezTo>
                    <a:pt x="2249" y="1"/>
                    <a:pt x="2195" y="65"/>
                    <a:pt x="2195" y="148"/>
                  </a:cubicBezTo>
                  <a:cubicBezTo>
                    <a:pt x="2004" y="2342"/>
                    <a:pt x="1265" y="4465"/>
                    <a:pt x="48" y="6302"/>
                  </a:cubicBezTo>
                  <a:cubicBezTo>
                    <a:pt x="1" y="6373"/>
                    <a:pt x="25" y="6469"/>
                    <a:pt x="96" y="6516"/>
                  </a:cubicBezTo>
                  <a:cubicBezTo>
                    <a:pt x="120" y="6540"/>
                    <a:pt x="144" y="6540"/>
                    <a:pt x="168" y="6540"/>
                  </a:cubicBezTo>
                  <a:cubicBezTo>
                    <a:pt x="215" y="6540"/>
                    <a:pt x="263" y="6516"/>
                    <a:pt x="311" y="6469"/>
                  </a:cubicBezTo>
                  <a:cubicBezTo>
                    <a:pt x="1551" y="4584"/>
                    <a:pt x="2290" y="2414"/>
                    <a:pt x="2505" y="148"/>
                  </a:cubicBezTo>
                  <a:cubicBezTo>
                    <a:pt x="2505" y="77"/>
                    <a:pt x="2434" y="5"/>
                    <a:pt x="2362" y="5"/>
                  </a:cubicBezTo>
                  <a:cubicBezTo>
                    <a:pt x="2349" y="2"/>
                    <a:pt x="2337" y="1"/>
                    <a:pt x="2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6"/>
            <p:cNvSpPr/>
            <p:nvPr/>
          </p:nvSpPr>
          <p:spPr>
            <a:xfrm rot="-9611498">
              <a:off x="3304610" y="2794199"/>
              <a:ext cx="185489" cy="41403"/>
            </a:xfrm>
            <a:custGeom>
              <a:avLst/>
              <a:gdLst/>
              <a:ahLst/>
              <a:cxnLst/>
              <a:rect l="l" t="t" r="r" b="b"/>
              <a:pathLst>
                <a:path w="7419" h="1656" extrusionOk="0">
                  <a:moveTo>
                    <a:pt x="5850" y="0"/>
                  </a:moveTo>
                  <a:cubicBezTo>
                    <a:pt x="4312" y="0"/>
                    <a:pt x="1869" y="203"/>
                    <a:pt x="96" y="1370"/>
                  </a:cubicBezTo>
                  <a:cubicBezTo>
                    <a:pt x="25" y="1417"/>
                    <a:pt x="1" y="1513"/>
                    <a:pt x="48" y="1584"/>
                  </a:cubicBezTo>
                  <a:cubicBezTo>
                    <a:pt x="72" y="1632"/>
                    <a:pt x="120" y="1656"/>
                    <a:pt x="168" y="1656"/>
                  </a:cubicBezTo>
                  <a:cubicBezTo>
                    <a:pt x="215" y="1656"/>
                    <a:pt x="239" y="1632"/>
                    <a:pt x="263" y="1608"/>
                  </a:cubicBezTo>
                  <a:cubicBezTo>
                    <a:pt x="1950" y="504"/>
                    <a:pt x="4336" y="307"/>
                    <a:pt x="5838" y="307"/>
                  </a:cubicBezTo>
                  <a:cubicBezTo>
                    <a:pt x="6673" y="307"/>
                    <a:pt x="7234" y="368"/>
                    <a:pt x="7251" y="368"/>
                  </a:cubicBezTo>
                  <a:cubicBezTo>
                    <a:pt x="7347" y="368"/>
                    <a:pt x="7418" y="320"/>
                    <a:pt x="7418" y="225"/>
                  </a:cubicBezTo>
                  <a:cubicBezTo>
                    <a:pt x="7418" y="153"/>
                    <a:pt x="7371" y="82"/>
                    <a:pt x="7299" y="58"/>
                  </a:cubicBezTo>
                  <a:cubicBezTo>
                    <a:pt x="7233" y="58"/>
                    <a:pt x="6670" y="0"/>
                    <a:pt x="5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6"/>
            <p:cNvSpPr/>
            <p:nvPr/>
          </p:nvSpPr>
          <p:spPr>
            <a:xfrm rot="-9611498">
              <a:off x="3186525" y="2687446"/>
              <a:ext cx="36403" cy="184313"/>
            </a:xfrm>
            <a:custGeom>
              <a:avLst/>
              <a:gdLst/>
              <a:ahLst/>
              <a:cxnLst/>
              <a:rect l="l" t="t" r="r" b="b"/>
              <a:pathLst>
                <a:path w="1456" h="7372" extrusionOk="0">
                  <a:moveTo>
                    <a:pt x="436" y="1"/>
                  </a:moveTo>
                  <a:cubicBezTo>
                    <a:pt x="335" y="1"/>
                    <a:pt x="234" y="94"/>
                    <a:pt x="311" y="217"/>
                  </a:cubicBezTo>
                  <a:cubicBezTo>
                    <a:pt x="1145" y="2483"/>
                    <a:pt x="1050" y="4963"/>
                    <a:pt x="24" y="7157"/>
                  </a:cubicBezTo>
                  <a:cubicBezTo>
                    <a:pt x="1" y="7229"/>
                    <a:pt x="24" y="7324"/>
                    <a:pt x="96" y="7348"/>
                  </a:cubicBezTo>
                  <a:cubicBezTo>
                    <a:pt x="120" y="7372"/>
                    <a:pt x="144" y="7372"/>
                    <a:pt x="168" y="7372"/>
                  </a:cubicBezTo>
                  <a:cubicBezTo>
                    <a:pt x="215" y="7372"/>
                    <a:pt x="287" y="7324"/>
                    <a:pt x="311" y="7277"/>
                  </a:cubicBezTo>
                  <a:cubicBezTo>
                    <a:pt x="1360" y="5011"/>
                    <a:pt x="1455" y="2435"/>
                    <a:pt x="573" y="98"/>
                  </a:cubicBezTo>
                  <a:cubicBezTo>
                    <a:pt x="547" y="29"/>
                    <a:pt x="492" y="1"/>
                    <a:pt x="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6"/>
            <p:cNvSpPr/>
            <p:nvPr/>
          </p:nvSpPr>
          <p:spPr>
            <a:xfrm rot="-9611498">
              <a:off x="3197440" y="2876076"/>
              <a:ext cx="196014" cy="25227"/>
            </a:xfrm>
            <a:custGeom>
              <a:avLst/>
              <a:gdLst/>
              <a:ahLst/>
              <a:cxnLst/>
              <a:rect l="l" t="t" r="r" b="b"/>
              <a:pathLst>
                <a:path w="7840" h="1009" extrusionOk="0">
                  <a:moveTo>
                    <a:pt x="3138" y="0"/>
                  </a:moveTo>
                  <a:cubicBezTo>
                    <a:pt x="2072" y="0"/>
                    <a:pt x="993" y="153"/>
                    <a:pt x="120" y="601"/>
                  </a:cubicBezTo>
                  <a:cubicBezTo>
                    <a:pt x="24" y="649"/>
                    <a:pt x="0" y="721"/>
                    <a:pt x="48" y="792"/>
                  </a:cubicBezTo>
                  <a:cubicBezTo>
                    <a:pt x="65" y="844"/>
                    <a:pt x="120" y="883"/>
                    <a:pt x="175" y="883"/>
                  </a:cubicBezTo>
                  <a:cubicBezTo>
                    <a:pt x="197" y="883"/>
                    <a:pt x="219" y="877"/>
                    <a:pt x="239" y="864"/>
                  </a:cubicBezTo>
                  <a:cubicBezTo>
                    <a:pt x="1056" y="452"/>
                    <a:pt x="2078" y="310"/>
                    <a:pt x="3097" y="310"/>
                  </a:cubicBezTo>
                  <a:cubicBezTo>
                    <a:pt x="5320" y="310"/>
                    <a:pt x="7528" y="983"/>
                    <a:pt x="7561" y="983"/>
                  </a:cubicBezTo>
                  <a:lnTo>
                    <a:pt x="7609" y="983"/>
                  </a:lnTo>
                  <a:lnTo>
                    <a:pt x="7609" y="1007"/>
                  </a:lnTo>
                  <a:cubicBezTo>
                    <a:pt x="7616" y="1008"/>
                    <a:pt x="7624" y="1008"/>
                    <a:pt x="7631" y="1008"/>
                  </a:cubicBezTo>
                  <a:cubicBezTo>
                    <a:pt x="7803" y="1008"/>
                    <a:pt x="7839" y="743"/>
                    <a:pt x="7656" y="697"/>
                  </a:cubicBezTo>
                  <a:cubicBezTo>
                    <a:pt x="7527" y="665"/>
                    <a:pt x="5361" y="0"/>
                    <a:pt x="3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6"/>
            <p:cNvSpPr/>
            <p:nvPr/>
          </p:nvSpPr>
          <p:spPr>
            <a:xfrm rot="-9611498">
              <a:off x="3070559" y="2731226"/>
              <a:ext cx="76956" cy="174038"/>
            </a:xfrm>
            <a:custGeom>
              <a:avLst/>
              <a:gdLst/>
              <a:ahLst/>
              <a:cxnLst/>
              <a:rect l="l" t="t" r="r" b="b"/>
              <a:pathLst>
                <a:path w="3078" h="6961" extrusionOk="0">
                  <a:moveTo>
                    <a:pt x="169" y="1"/>
                  </a:moveTo>
                  <a:cubicBezTo>
                    <a:pt x="136" y="1"/>
                    <a:pt x="102" y="14"/>
                    <a:pt x="72" y="44"/>
                  </a:cubicBezTo>
                  <a:cubicBezTo>
                    <a:pt x="0" y="92"/>
                    <a:pt x="0" y="187"/>
                    <a:pt x="48" y="235"/>
                  </a:cubicBezTo>
                  <a:cubicBezTo>
                    <a:pt x="72" y="282"/>
                    <a:pt x="2743" y="3550"/>
                    <a:pt x="1288" y="6770"/>
                  </a:cubicBezTo>
                  <a:cubicBezTo>
                    <a:pt x="1264" y="6841"/>
                    <a:pt x="1288" y="6937"/>
                    <a:pt x="1384" y="6960"/>
                  </a:cubicBezTo>
                  <a:lnTo>
                    <a:pt x="1431" y="6960"/>
                  </a:lnTo>
                  <a:cubicBezTo>
                    <a:pt x="1479" y="6960"/>
                    <a:pt x="1551" y="6937"/>
                    <a:pt x="1575" y="6889"/>
                  </a:cubicBezTo>
                  <a:cubicBezTo>
                    <a:pt x="3077" y="3526"/>
                    <a:pt x="310" y="92"/>
                    <a:pt x="287" y="68"/>
                  </a:cubicBezTo>
                  <a:cubicBezTo>
                    <a:pt x="259" y="26"/>
                    <a:pt x="215"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6"/>
            <p:cNvSpPr/>
            <p:nvPr/>
          </p:nvSpPr>
          <p:spPr>
            <a:xfrm rot="-9611498">
              <a:off x="3121546" y="2915136"/>
              <a:ext cx="175913" cy="54229"/>
            </a:xfrm>
            <a:custGeom>
              <a:avLst/>
              <a:gdLst/>
              <a:ahLst/>
              <a:cxnLst/>
              <a:rect l="l" t="t" r="r" b="b"/>
              <a:pathLst>
                <a:path w="7036" h="2169" extrusionOk="0">
                  <a:moveTo>
                    <a:pt x="1075" y="1"/>
                  </a:moveTo>
                  <a:cubicBezTo>
                    <a:pt x="752" y="1"/>
                    <a:pt x="439" y="29"/>
                    <a:pt x="143" y="93"/>
                  </a:cubicBezTo>
                  <a:cubicBezTo>
                    <a:pt x="48" y="93"/>
                    <a:pt x="0" y="165"/>
                    <a:pt x="24" y="260"/>
                  </a:cubicBezTo>
                  <a:cubicBezTo>
                    <a:pt x="48" y="332"/>
                    <a:pt x="119" y="379"/>
                    <a:pt x="191" y="379"/>
                  </a:cubicBezTo>
                  <a:cubicBezTo>
                    <a:pt x="456" y="325"/>
                    <a:pt x="736" y="301"/>
                    <a:pt x="1026" y="301"/>
                  </a:cubicBezTo>
                  <a:cubicBezTo>
                    <a:pt x="3531" y="301"/>
                    <a:pt x="6755" y="2123"/>
                    <a:pt x="6797" y="2144"/>
                  </a:cubicBezTo>
                  <a:cubicBezTo>
                    <a:pt x="6821" y="2168"/>
                    <a:pt x="6845" y="2168"/>
                    <a:pt x="6869" y="2168"/>
                  </a:cubicBezTo>
                  <a:cubicBezTo>
                    <a:pt x="6917" y="2168"/>
                    <a:pt x="6964" y="2144"/>
                    <a:pt x="6988" y="2097"/>
                  </a:cubicBezTo>
                  <a:cubicBezTo>
                    <a:pt x="7036" y="2025"/>
                    <a:pt x="7012" y="1930"/>
                    <a:pt x="6941" y="1882"/>
                  </a:cubicBezTo>
                  <a:cubicBezTo>
                    <a:pt x="6792" y="1797"/>
                    <a:pt x="3634" y="1"/>
                    <a:pt x="10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6"/>
            <p:cNvSpPr/>
            <p:nvPr/>
          </p:nvSpPr>
          <p:spPr>
            <a:xfrm rot="-9611498">
              <a:off x="2564252" y="2823370"/>
              <a:ext cx="557791" cy="630996"/>
            </a:xfrm>
            <a:custGeom>
              <a:avLst/>
              <a:gdLst/>
              <a:ahLst/>
              <a:cxnLst/>
              <a:rect l="l" t="t" r="r" b="b"/>
              <a:pathLst>
                <a:path w="22310" h="25238" extrusionOk="0">
                  <a:moveTo>
                    <a:pt x="21730" y="1"/>
                  </a:moveTo>
                  <a:cubicBezTo>
                    <a:pt x="21623" y="1"/>
                    <a:pt x="21512" y="43"/>
                    <a:pt x="21418" y="144"/>
                  </a:cubicBezTo>
                  <a:lnTo>
                    <a:pt x="5319" y="16934"/>
                  </a:lnTo>
                  <a:cubicBezTo>
                    <a:pt x="5319" y="16934"/>
                    <a:pt x="0" y="21538"/>
                    <a:pt x="5987" y="24829"/>
                  </a:cubicBezTo>
                  <a:cubicBezTo>
                    <a:pt x="5987" y="24829"/>
                    <a:pt x="6471" y="25237"/>
                    <a:pt x="7248" y="25237"/>
                  </a:cubicBezTo>
                  <a:cubicBezTo>
                    <a:pt x="8367" y="25237"/>
                    <a:pt x="10094" y="24389"/>
                    <a:pt x="11854" y="20250"/>
                  </a:cubicBezTo>
                  <a:lnTo>
                    <a:pt x="22133" y="668"/>
                  </a:lnTo>
                  <a:cubicBezTo>
                    <a:pt x="22309" y="335"/>
                    <a:pt x="22032" y="1"/>
                    <a:pt x="217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6"/>
            <p:cNvSpPr/>
            <p:nvPr/>
          </p:nvSpPr>
          <p:spPr>
            <a:xfrm rot="-9611498">
              <a:off x="3024698" y="2931879"/>
              <a:ext cx="65555" cy="75055"/>
            </a:xfrm>
            <a:custGeom>
              <a:avLst/>
              <a:gdLst/>
              <a:ahLst/>
              <a:cxnLst/>
              <a:rect l="l" t="t" r="r" b="b"/>
              <a:pathLst>
                <a:path w="2622" h="3002" extrusionOk="0">
                  <a:moveTo>
                    <a:pt x="645" y="1"/>
                  </a:moveTo>
                  <a:cubicBezTo>
                    <a:pt x="497" y="1"/>
                    <a:pt x="357" y="69"/>
                    <a:pt x="263" y="183"/>
                  </a:cubicBezTo>
                  <a:cubicBezTo>
                    <a:pt x="144" y="302"/>
                    <a:pt x="72" y="493"/>
                    <a:pt x="48" y="660"/>
                  </a:cubicBezTo>
                  <a:cubicBezTo>
                    <a:pt x="1" y="1232"/>
                    <a:pt x="144" y="1781"/>
                    <a:pt x="478" y="2234"/>
                  </a:cubicBezTo>
                  <a:cubicBezTo>
                    <a:pt x="668" y="2544"/>
                    <a:pt x="931" y="2782"/>
                    <a:pt x="1241" y="2925"/>
                  </a:cubicBezTo>
                  <a:cubicBezTo>
                    <a:pt x="1355" y="2977"/>
                    <a:pt x="1497" y="3002"/>
                    <a:pt x="1643" y="3002"/>
                  </a:cubicBezTo>
                  <a:cubicBezTo>
                    <a:pt x="2111" y="3002"/>
                    <a:pt x="2622" y="2742"/>
                    <a:pt x="2386" y="2234"/>
                  </a:cubicBezTo>
                  <a:cubicBezTo>
                    <a:pt x="2290" y="2019"/>
                    <a:pt x="1933" y="1828"/>
                    <a:pt x="1789" y="1637"/>
                  </a:cubicBezTo>
                  <a:cubicBezTo>
                    <a:pt x="1551" y="1351"/>
                    <a:pt x="1384" y="1017"/>
                    <a:pt x="1265" y="683"/>
                  </a:cubicBezTo>
                  <a:cubicBezTo>
                    <a:pt x="1145" y="397"/>
                    <a:pt x="1050" y="87"/>
                    <a:pt x="764" y="16"/>
                  </a:cubicBezTo>
                  <a:cubicBezTo>
                    <a:pt x="724" y="6"/>
                    <a:pt x="684"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23"/>
          <p:cNvSpPr txBox="1">
            <a:spLocks noGrp="1"/>
          </p:cNvSpPr>
          <p:nvPr>
            <p:ph type="title" idx="2"/>
          </p:nvPr>
        </p:nvSpPr>
        <p:spPr>
          <a:xfrm>
            <a:off x="2250278" y="902425"/>
            <a:ext cx="6010200" cy="136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4800">
              <a:solidFill>
                <a:schemeClr val="dk1"/>
              </a:solidFill>
            </a:endParaRPr>
          </a:p>
          <a:p>
            <a:pPr marL="0" lvl="0" indent="0" algn="ctr" rtl="0">
              <a:spcBef>
                <a:spcPts val="0"/>
              </a:spcBef>
              <a:spcAft>
                <a:spcPts val="0"/>
              </a:spcAft>
              <a:buNone/>
            </a:pPr>
            <a:endParaRPr sz="4800">
              <a:solidFill>
                <a:schemeClr val="dk1"/>
              </a:solidFill>
            </a:endParaRPr>
          </a:p>
          <a:p>
            <a:pPr marL="0" lvl="0" indent="0" algn="ctr" rtl="0">
              <a:spcBef>
                <a:spcPts val="0"/>
              </a:spcBef>
              <a:spcAft>
                <a:spcPts val="0"/>
              </a:spcAft>
              <a:buNone/>
            </a:pPr>
            <a:endParaRPr sz="4800">
              <a:solidFill>
                <a:schemeClr val="dk1"/>
              </a:solidFill>
            </a:endParaRPr>
          </a:p>
          <a:p>
            <a:pPr marL="0" lvl="0" indent="0" algn="ctr" rtl="0">
              <a:spcBef>
                <a:spcPts val="0"/>
              </a:spcBef>
              <a:spcAft>
                <a:spcPts val="0"/>
              </a:spcAft>
              <a:buNone/>
            </a:pPr>
            <a:endParaRPr sz="4800">
              <a:solidFill>
                <a:schemeClr val="dk1"/>
              </a:solidFill>
            </a:endParaRPr>
          </a:p>
          <a:p>
            <a:pPr marL="0" lvl="0" indent="0" algn="ctr" rtl="0">
              <a:spcBef>
                <a:spcPts val="0"/>
              </a:spcBef>
              <a:spcAft>
                <a:spcPts val="0"/>
              </a:spcAft>
              <a:buNone/>
            </a:pPr>
            <a:r>
              <a:rPr lang="en" sz="5400">
                <a:solidFill>
                  <a:schemeClr val="dk1"/>
                </a:solidFill>
              </a:rPr>
              <a:t>LA NOSTRA STORIA</a:t>
            </a:r>
            <a:endParaRPr sz="5400">
              <a:solidFill>
                <a:schemeClr val="dk1"/>
              </a:solidFill>
            </a:endParaRPr>
          </a:p>
          <a:p>
            <a:pPr marL="0" lvl="0" indent="0" algn="ctr" rtl="0">
              <a:spcBef>
                <a:spcPts val="0"/>
              </a:spcBef>
              <a:spcAft>
                <a:spcPts val="0"/>
              </a:spcAft>
              <a:buNone/>
            </a:pPr>
            <a:endParaRPr/>
          </a:p>
        </p:txBody>
      </p:sp>
      <p:grpSp>
        <p:nvGrpSpPr>
          <p:cNvPr id="440" name="Google Shape;440;p23"/>
          <p:cNvGrpSpPr/>
          <p:nvPr/>
        </p:nvGrpSpPr>
        <p:grpSpPr>
          <a:xfrm>
            <a:off x="332900" y="1272927"/>
            <a:ext cx="3413301" cy="4320512"/>
            <a:chOff x="-4753450" y="539502"/>
            <a:chExt cx="3413301" cy="4320512"/>
          </a:xfrm>
        </p:grpSpPr>
        <p:sp>
          <p:nvSpPr>
            <p:cNvPr id="441" name="Google Shape;441;p23"/>
            <p:cNvSpPr/>
            <p:nvPr/>
          </p:nvSpPr>
          <p:spPr>
            <a:xfrm>
              <a:off x="-3808812" y="2154506"/>
              <a:ext cx="642131" cy="1908488"/>
            </a:xfrm>
            <a:custGeom>
              <a:avLst/>
              <a:gdLst/>
              <a:ahLst/>
              <a:cxnLst/>
              <a:rect l="l" t="t" r="r" b="b"/>
              <a:pathLst>
                <a:path w="4411" h="13110" extrusionOk="0">
                  <a:moveTo>
                    <a:pt x="2165" y="0"/>
                  </a:moveTo>
                  <a:cubicBezTo>
                    <a:pt x="1040" y="0"/>
                    <a:pt x="416" y="1601"/>
                    <a:pt x="416" y="1601"/>
                  </a:cubicBezTo>
                  <a:cubicBezTo>
                    <a:pt x="1484" y="5031"/>
                    <a:pt x="1591" y="10502"/>
                    <a:pt x="1591" y="10502"/>
                  </a:cubicBezTo>
                  <a:cubicBezTo>
                    <a:pt x="1591" y="10502"/>
                    <a:pt x="0" y="12791"/>
                    <a:pt x="61" y="13020"/>
                  </a:cubicBezTo>
                  <a:cubicBezTo>
                    <a:pt x="73" y="13065"/>
                    <a:pt x="99" y="13084"/>
                    <a:pt x="133" y="13084"/>
                  </a:cubicBezTo>
                  <a:cubicBezTo>
                    <a:pt x="268" y="13084"/>
                    <a:pt x="530" y="12791"/>
                    <a:pt x="530" y="12791"/>
                  </a:cubicBezTo>
                  <a:lnTo>
                    <a:pt x="530" y="13067"/>
                  </a:lnTo>
                  <a:cubicBezTo>
                    <a:pt x="530" y="13096"/>
                    <a:pt x="542" y="13109"/>
                    <a:pt x="564" y="13109"/>
                  </a:cubicBezTo>
                  <a:cubicBezTo>
                    <a:pt x="744" y="13109"/>
                    <a:pt x="1613" y="12176"/>
                    <a:pt x="2296" y="11200"/>
                  </a:cubicBezTo>
                  <a:cubicBezTo>
                    <a:pt x="2624" y="10727"/>
                    <a:pt x="2885" y="10593"/>
                    <a:pt x="3077" y="10593"/>
                  </a:cubicBezTo>
                  <a:cubicBezTo>
                    <a:pt x="3328" y="10593"/>
                    <a:pt x="3457" y="10824"/>
                    <a:pt x="3457" y="10824"/>
                  </a:cubicBezTo>
                  <a:cubicBezTo>
                    <a:pt x="3457" y="10824"/>
                    <a:pt x="3778" y="12223"/>
                    <a:pt x="4012" y="12223"/>
                  </a:cubicBezTo>
                  <a:cubicBezTo>
                    <a:pt x="4017" y="12223"/>
                    <a:pt x="4023" y="12222"/>
                    <a:pt x="4028" y="12221"/>
                  </a:cubicBezTo>
                  <a:cubicBezTo>
                    <a:pt x="4270" y="12147"/>
                    <a:pt x="3927" y="10375"/>
                    <a:pt x="3927" y="10375"/>
                  </a:cubicBezTo>
                  <a:cubicBezTo>
                    <a:pt x="4411" y="6542"/>
                    <a:pt x="3034" y="305"/>
                    <a:pt x="3034" y="305"/>
                  </a:cubicBezTo>
                  <a:lnTo>
                    <a:pt x="3028" y="299"/>
                  </a:lnTo>
                  <a:cubicBezTo>
                    <a:pt x="2714" y="86"/>
                    <a:pt x="2426" y="0"/>
                    <a:pt x="2165" y="0"/>
                  </a:cubicBezTo>
                  <a:close/>
                </a:path>
              </a:pathLst>
            </a:custGeom>
            <a:solidFill>
              <a:srgbClr val="A75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3"/>
            <p:cNvSpPr/>
            <p:nvPr/>
          </p:nvSpPr>
          <p:spPr>
            <a:xfrm>
              <a:off x="-4094285" y="1537998"/>
              <a:ext cx="788871" cy="849576"/>
            </a:xfrm>
            <a:custGeom>
              <a:avLst/>
              <a:gdLst/>
              <a:ahLst/>
              <a:cxnLst/>
              <a:rect l="l" t="t" r="r" b="b"/>
              <a:pathLst>
                <a:path w="5419" h="5836" extrusionOk="0">
                  <a:moveTo>
                    <a:pt x="1180" y="1"/>
                  </a:moveTo>
                  <a:cubicBezTo>
                    <a:pt x="1097" y="1"/>
                    <a:pt x="1017" y="14"/>
                    <a:pt x="941" y="43"/>
                  </a:cubicBezTo>
                  <a:cubicBezTo>
                    <a:pt x="941" y="43"/>
                    <a:pt x="1" y="405"/>
                    <a:pt x="793" y="1963"/>
                  </a:cubicBezTo>
                  <a:cubicBezTo>
                    <a:pt x="1592" y="3520"/>
                    <a:pt x="2377" y="5836"/>
                    <a:pt x="2377" y="5836"/>
                  </a:cubicBezTo>
                  <a:cubicBezTo>
                    <a:pt x="2377" y="5836"/>
                    <a:pt x="3231" y="4460"/>
                    <a:pt x="4748" y="4460"/>
                  </a:cubicBezTo>
                  <a:cubicBezTo>
                    <a:pt x="4958" y="4460"/>
                    <a:pt x="5182" y="4486"/>
                    <a:pt x="5418" y="4547"/>
                  </a:cubicBezTo>
                  <a:cubicBezTo>
                    <a:pt x="5418" y="4547"/>
                    <a:pt x="2713" y="1"/>
                    <a:pt x="11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3"/>
            <p:cNvSpPr/>
            <p:nvPr/>
          </p:nvSpPr>
          <p:spPr>
            <a:xfrm>
              <a:off x="-3807939" y="3264076"/>
              <a:ext cx="620732" cy="798916"/>
            </a:xfrm>
            <a:custGeom>
              <a:avLst/>
              <a:gdLst/>
              <a:ahLst/>
              <a:cxnLst/>
              <a:rect l="l" t="t" r="r" b="b"/>
              <a:pathLst>
                <a:path w="4264" h="5488" extrusionOk="0">
                  <a:moveTo>
                    <a:pt x="1431" y="81"/>
                  </a:moveTo>
                  <a:lnTo>
                    <a:pt x="1431" y="88"/>
                  </a:lnTo>
                  <a:cubicBezTo>
                    <a:pt x="1431" y="88"/>
                    <a:pt x="1431" y="88"/>
                    <a:pt x="1431" y="88"/>
                  </a:cubicBezTo>
                  <a:lnTo>
                    <a:pt x="1431" y="88"/>
                  </a:lnTo>
                  <a:cubicBezTo>
                    <a:pt x="1431" y="86"/>
                    <a:pt x="1431" y="83"/>
                    <a:pt x="1431" y="81"/>
                  </a:cubicBezTo>
                  <a:close/>
                  <a:moveTo>
                    <a:pt x="4002" y="0"/>
                  </a:moveTo>
                  <a:cubicBezTo>
                    <a:pt x="3314" y="272"/>
                    <a:pt x="2789" y="367"/>
                    <a:pt x="2390" y="367"/>
                  </a:cubicBezTo>
                  <a:cubicBezTo>
                    <a:pt x="1903" y="367"/>
                    <a:pt x="1605" y="225"/>
                    <a:pt x="1431" y="88"/>
                  </a:cubicBezTo>
                  <a:lnTo>
                    <a:pt x="1431" y="88"/>
                  </a:lnTo>
                  <a:cubicBezTo>
                    <a:pt x="1565" y="1702"/>
                    <a:pt x="1585" y="2880"/>
                    <a:pt x="1585" y="2880"/>
                  </a:cubicBezTo>
                  <a:cubicBezTo>
                    <a:pt x="1585" y="2880"/>
                    <a:pt x="1" y="5176"/>
                    <a:pt x="55" y="5398"/>
                  </a:cubicBezTo>
                  <a:cubicBezTo>
                    <a:pt x="67" y="5444"/>
                    <a:pt x="93" y="5462"/>
                    <a:pt x="128" y="5462"/>
                  </a:cubicBezTo>
                  <a:cubicBezTo>
                    <a:pt x="264" y="5462"/>
                    <a:pt x="524" y="5176"/>
                    <a:pt x="524" y="5176"/>
                  </a:cubicBezTo>
                  <a:lnTo>
                    <a:pt x="524" y="5445"/>
                  </a:lnTo>
                  <a:cubicBezTo>
                    <a:pt x="524" y="5474"/>
                    <a:pt x="536" y="5487"/>
                    <a:pt x="558" y="5487"/>
                  </a:cubicBezTo>
                  <a:cubicBezTo>
                    <a:pt x="738" y="5487"/>
                    <a:pt x="1607" y="4554"/>
                    <a:pt x="2290" y="3578"/>
                  </a:cubicBezTo>
                  <a:cubicBezTo>
                    <a:pt x="2616" y="3108"/>
                    <a:pt x="2878" y="2974"/>
                    <a:pt x="3070" y="2974"/>
                  </a:cubicBezTo>
                  <a:cubicBezTo>
                    <a:pt x="3325" y="2974"/>
                    <a:pt x="3458" y="3209"/>
                    <a:pt x="3458" y="3209"/>
                  </a:cubicBezTo>
                  <a:cubicBezTo>
                    <a:pt x="3458" y="3209"/>
                    <a:pt x="3771" y="4601"/>
                    <a:pt x="4004" y="4601"/>
                  </a:cubicBezTo>
                  <a:cubicBezTo>
                    <a:pt x="4010" y="4601"/>
                    <a:pt x="4016" y="4601"/>
                    <a:pt x="4022" y="4599"/>
                  </a:cubicBezTo>
                  <a:cubicBezTo>
                    <a:pt x="4264" y="4525"/>
                    <a:pt x="3921" y="2753"/>
                    <a:pt x="3921" y="2753"/>
                  </a:cubicBezTo>
                  <a:cubicBezTo>
                    <a:pt x="4022" y="1840"/>
                    <a:pt x="4049" y="920"/>
                    <a:pt x="40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3"/>
            <p:cNvSpPr/>
            <p:nvPr/>
          </p:nvSpPr>
          <p:spPr>
            <a:xfrm>
              <a:off x="-3308470" y="2185222"/>
              <a:ext cx="1254857" cy="1468561"/>
            </a:xfrm>
            <a:custGeom>
              <a:avLst/>
              <a:gdLst/>
              <a:ahLst/>
              <a:cxnLst/>
              <a:rect l="l" t="t" r="r" b="b"/>
              <a:pathLst>
                <a:path w="8620" h="10088" extrusionOk="0">
                  <a:moveTo>
                    <a:pt x="7270" y="0"/>
                  </a:moveTo>
                  <a:lnTo>
                    <a:pt x="2625" y="2551"/>
                  </a:lnTo>
                  <a:cubicBezTo>
                    <a:pt x="2625" y="2551"/>
                    <a:pt x="0" y="9351"/>
                    <a:pt x="2793" y="10043"/>
                  </a:cubicBezTo>
                  <a:cubicBezTo>
                    <a:pt x="2914" y="10073"/>
                    <a:pt x="3035" y="10088"/>
                    <a:pt x="3155" y="10088"/>
                  </a:cubicBezTo>
                  <a:cubicBezTo>
                    <a:pt x="5777" y="10088"/>
                    <a:pt x="7901" y="3162"/>
                    <a:pt x="7901" y="3162"/>
                  </a:cubicBezTo>
                  <a:cubicBezTo>
                    <a:pt x="7901" y="3162"/>
                    <a:pt x="8620" y="403"/>
                    <a:pt x="72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3"/>
            <p:cNvSpPr/>
            <p:nvPr/>
          </p:nvSpPr>
          <p:spPr>
            <a:xfrm>
              <a:off x="-3826427" y="775624"/>
              <a:ext cx="501506" cy="322012"/>
            </a:xfrm>
            <a:custGeom>
              <a:avLst/>
              <a:gdLst/>
              <a:ahLst/>
              <a:cxnLst/>
              <a:rect l="l" t="t" r="r" b="b"/>
              <a:pathLst>
                <a:path w="3445" h="2212" extrusionOk="0">
                  <a:moveTo>
                    <a:pt x="1400" y="0"/>
                  </a:moveTo>
                  <a:cubicBezTo>
                    <a:pt x="501" y="0"/>
                    <a:pt x="0" y="1265"/>
                    <a:pt x="0" y="1265"/>
                  </a:cubicBezTo>
                  <a:lnTo>
                    <a:pt x="2028" y="2212"/>
                  </a:lnTo>
                  <a:lnTo>
                    <a:pt x="2028" y="2205"/>
                  </a:lnTo>
                  <a:cubicBezTo>
                    <a:pt x="2028" y="2205"/>
                    <a:pt x="3444" y="1158"/>
                    <a:pt x="2101" y="245"/>
                  </a:cubicBezTo>
                  <a:cubicBezTo>
                    <a:pt x="1846" y="71"/>
                    <a:pt x="1612" y="0"/>
                    <a:pt x="14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3"/>
            <p:cNvSpPr/>
            <p:nvPr/>
          </p:nvSpPr>
          <p:spPr>
            <a:xfrm>
              <a:off x="-3935899" y="922945"/>
              <a:ext cx="2197891" cy="1646453"/>
            </a:xfrm>
            <a:custGeom>
              <a:avLst/>
              <a:gdLst/>
              <a:ahLst/>
              <a:cxnLst/>
              <a:rect l="l" t="t" r="r" b="b"/>
              <a:pathLst>
                <a:path w="15098" h="11310" extrusionOk="0">
                  <a:moveTo>
                    <a:pt x="6323" y="1"/>
                  </a:moveTo>
                  <a:cubicBezTo>
                    <a:pt x="5705" y="1"/>
                    <a:pt x="5084" y="119"/>
                    <a:pt x="4471" y="388"/>
                  </a:cubicBezTo>
                  <a:lnTo>
                    <a:pt x="752" y="4536"/>
                  </a:lnTo>
                  <a:cubicBezTo>
                    <a:pt x="752" y="4536"/>
                    <a:pt x="0" y="5765"/>
                    <a:pt x="5586" y="10148"/>
                  </a:cubicBezTo>
                  <a:lnTo>
                    <a:pt x="6928" y="11222"/>
                  </a:lnTo>
                  <a:cubicBezTo>
                    <a:pt x="6928" y="11222"/>
                    <a:pt x="7266" y="11309"/>
                    <a:pt x="7787" y="11309"/>
                  </a:cubicBezTo>
                  <a:cubicBezTo>
                    <a:pt x="8734" y="11309"/>
                    <a:pt x="10289" y="11021"/>
                    <a:pt x="11520" y="9396"/>
                  </a:cubicBezTo>
                  <a:cubicBezTo>
                    <a:pt x="11889" y="8900"/>
                    <a:pt x="12319" y="8457"/>
                    <a:pt x="12795" y="8067"/>
                  </a:cubicBezTo>
                  <a:lnTo>
                    <a:pt x="15098" y="6188"/>
                  </a:lnTo>
                  <a:cubicBezTo>
                    <a:pt x="15098" y="6188"/>
                    <a:pt x="10792" y="1"/>
                    <a:pt x="63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3"/>
            <p:cNvSpPr/>
            <p:nvPr/>
          </p:nvSpPr>
          <p:spPr>
            <a:xfrm>
              <a:off x="-3790324" y="1763493"/>
              <a:ext cx="501506" cy="501943"/>
            </a:xfrm>
            <a:custGeom>
              <a:avLst/>
              <a:gdLst/>
              <a:ahLst/>
              <a:cxnLst/>
              <a:rect l="l" t="t" r="r" b="b"/>
              <a:pathLst>
                <a:path w="3445" h="3448" extrusionOk="0">
                  <a:moveTo>
                    <a:pt x="42" y="1"/>
                  </a:moveTo>
                  <a:cubicBezTo>
                    <a:pt x="31" y="1"/>
                    <a:pt x="21" y="4"/>
                    <a:pt x="14" y="11"/>
                  </a:cubicBezTo>
                  <a:cubicBezTo>
                    <a:pt x="1" y="31"/>
                    <a:pt x="1" y="51"/>
                    <a:pt x="14" y="71"/>
                  </a:cubicBezTo>
                  <a:cubicBezTo>
                    <a:pt x="34" y="98"/>
                    <a:pt x="2169" y="2474"/>
                    <a:pt x="3364" y="3434"/>
                  </a:cubicBezTo>
                  <a:cubicBezTo>
                    <a:pt x="3371" y="3441"/>
                    <a:pt x="3377" y="3441"/>
                    <a:pt x="3391" y="3448"/>
                  </a:cubicBezTo>
                  <a:lnTo>
                    <a:pt x="3384" y="3441"/>
                  </a:lnTo>
                  <a:cubicBezTo>
                    <a:pt x="3424" y="3441"/>
                    <a:pt x="3444" y="3394"/>
                    <a:pt x="3411" y="3367"/>
                  </a:cubicBezTo>
                  <a:cubicBezTo>
                    <a:pt x="2229" y="2407"/>
                    <a:pt x="95" y="38"/>
                    <a:pt x="75" y="11"/>
                  </a:cubicBezTo>
                  <a:cubicBezTo>
                    <a:pt x="64" y="4"/>
                    <a:pt x="53" y="1"/>
                    <a:pt x="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3"/>
            <p:cNvSpPr/>
            <p:nvPr/>
          </p:nvSpPr>
          <p:spPr>
            <a:xfrm>
              <a:off x="-3703270" y="3084000"/>
              <a:ext cx="647954" cy="894558"/>
            </a:xfrm>
            <a:custGeom>
              <a:avLst/>
              <a:gdLst/>
              <a:ahLst/>
              <a:cxnLst/>
              <a:rect l="l" t="t" r="r" b="b"/>
              <a:pathLst>
                <a:path w="4451" h="6145" extrusionOk="0">
                  <a:moveTo>
                    <a:pt x="51" y="1"/>
                  </a:moveTo>
                  <a:cubicBezTo>
                    <a:pt x="47" y="1"/>
                    <a:pt x="44" y="1"/>
                    <a:pt x="40" y="2"/>
                  </a:cubicBezTo>
                  <a:cubicBezTo>
                    <a:pt x="20" y="2"/>
                    <a:pt x="0" y="22"/>
                    <a:pt x="7" y="49"/>
                  </a:cubicBezTo>
                  <a:cubicBezTo>
                    <a:pt x="101" y="794"/>
                    <a:pt x="302" y="1546"/>
                    <a:pt x="665" y="2493"/>
                  </a:cubicBezTo>
                  <a:cubicBezTo>
                    <a:pt x="1121" y="3661"/>
                    <a:pt x="1578" y="4480"/>
                    <a:pt x="2108" y="5077"/>
                  </a:cubicBezTo>
                  <a:cubicBezTo>
                    <a:pt x="2719" y="5762"/>
                    <a:pt x="3464" y="6145"/>
                    <a:pt x="4169" y="6145"/>
                  </a:cubicBezTo>
                  <a:cubicBezTo>
                    <a:pt x="4249" y="6145"/>
                    <a:pt x="4330" y="6138"/>
                    <a:pt x="4411" y="6124"/>
                  </a:cubicBezTo>
                  <a:cubicBezTo>
                    <a:pt x="4431" y="6124"/>
                    <a:pt x="4451" y="6104"/>
                    <a:pt x="4451" y="6077"/>
                  </a:cubicBezTo>
                  <a:cubicBezTo>
                    <a:pt x="4444" y="6057"/>
                    <a:pt x="4424" y="6044"/>
                    <a:pt x="4404" y="6044"/>
                  </a:cubicBezTo>
                  <a:cubicBezTo>
                    <a:pt x="4328" y="6053"/>
                    <a:pt x="4251" y="6058"/>
                    <a:pt x="4174" y="6058"/>
                  </a:cubicBezTo>
                  <a:cubicBezTo>
                    <a:pt x="3489" y="6058"/>
                    <a:pt x="2773" y="5687"/>
                    <a:pt x="2175" y="5017"/>
                  </a:cubicBezTo>
                  <a:cubicBezTo>
                    <a:pt x="1645" y="4433"/>
                    <a:pt x="1195" y="3621"/>
                    <a:pt x="745" y="2459"/>
                  </a:cubicBezTo>
                  <a:cubicBezTo>
                    <a:pt x="383" y="1519"/>
                    <a:pt x="181" y="774"/>
                    <a:pt x="87" y="36"/>
                  </a:cubicBezTo>
                  <a:cubicBezTo>
                    <a:pt x="87" y="18"/>
                    <a:pt x="72" y="1"/>
                    <a:pt x="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3"/>
            <p:cNvSpPr/>
            <p:nvPr/>
          </p:nvSpPr>
          <p:spPr>
            <a:xfrm>
              <a:off x="-3805901" y="2801294"/>
              <a:ext cx="155474" cy="488259"/>
            </a:xfrm>
            <a:custGeom>
              <a:avLst/>
              <a:gdLst/>
              <a:ahLst/>
              <a:cxnLst/>
              <a:rect l="l" t="t" r="r" b="b"/>
              <a:pathLst>
                <a:path w="1068" h="3354" extrusionOk="0">
                  <a:moveTo>
                    <a:pt x="360" y="0"/>
                  </a:moveTo>
                  <a:cubicBezTo>
                    <a:pt x="260" y="0"/>
                    <a:pt x="166" y="46"/>
                    <a:pt x="101" y="152"/>
                  </a:cubicBezTo>
                  <a:cubicBezTo>
                    <a:pt x="0" y="320"/>
                    <a:pt x="14" y="561"/>
                    <a:pt x="47" y="763"/>
                  </a:cubicBezTo>
                  <a:lnTo>
                    <a:pt x="41" y="763"/>
                  </a:lnTo>
                  <a:cubicBezTo>
                    <a:pt x="182" y="1662"/>
                    <a:pt x="544" y="2710"/>
                    <a:pt x="1048" y="3354"/>
                  </a:cubicBezTo>
                  <a:cubicBezTo>
                    <a:pt x="1068" y="2803"/>
                    <a:pt x="1048" y="2240"/>
                    <a:pt x="1041" y="1689"/>
                  </a:cubicBezTo>
                  <a:cubicBezTo>
                    <a:pt x="1034" y="1179"/>
                    <a:pt x="1021" y="622"/>
                    <a:pt x="766" y="246"/>
                  </a:cubicBezTo>
                  <a:cubicBezTo>
                    <a:pt x="666" y="98"/>
                    <a:pt x="507"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3"/>
            <p:cNvSpPr/>
            <p:nvPr/>
          </p:nvSpPr>
          <p:spPr>
            <a:xfrm>
              <a:off x="-3906639" y="3255341"/>
              <a:ext cx="319683" cy="228553"/>
            </a:xfrm>
            <a:custGeom>
              <a:avLst/>
              <a:gdLst/>
              <a:ahLst/>
              <a:cxnLst/>
              <a:rect l="l" t="t" r="r" b="b"/>
              <a:pathLst>
                <a:path w="2196" h="1570" extrusionOk="0">
                  <a:moveTo>
                    <a:pt x="479" y="1"/>
                  </a:moveTo>
                  <a:cubicBezTo>
                    <a:pt x="418" y="1"/>
                    <a:pt x="357" y="11"/>
                    <a:pt x="296" y="34"/>
                  </a:cubicBezTo>
                  <a:cubicBezTo>
                    <a:pt x="222" y="60"/>
                    <a:pt x="162" y="114"/>
                    <a:pt x="115" y="181"/>
                  </a:cubicBezTo>
                  <a:cubicBezTo>
                    <a:pt x="1" y="369"/>
                    <a:pt x="68" y="651"/>
                    <a:pt x="175" y="839"/>
                  </a:cubicBezTo>
                  <a:cubicBezTo>
                    <a:pt x="370" y="1181"/>
                    <a:pt x="699" y="1423"/>
                    <a:pt x="1082" y="1504"/>
                  </a:cubicBezTo>
                  <a:cubicBezTo>
                    <a:pt x="1233" y="1537"/>
                    <a:pt x="1442" y="1569"/>
                    <a:pt x="1649" y="1569"/>
                  </a:cubicBezTo>
                  <a:cubicBezTo>
                    <a:pt x="1855" y="1569"/>
                    <a:pt x="2058" y="1537"/>
                    <a:pt x="2196" y="1443"/>
                  </a:cubicBezTo>
                  <a:cubicBezTo>
                    <a:pt x="1954" y="913"/>
                    <a:pt x="1431" y="490"/>
                    <a:pt x="1021" y="215"/>
                  </a:cubicBezTo>
                  <a:cubicBezTo>
                    <a:pt x="854" y="98"/>
                    <a:pt x="667" y="1"/>
                    <a:pt x="4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3"/>
            <p:cNvSpPr/>
            <p:nvPr/>
          </p:nvSpPr>
          <p:spPr>
            <a:xfrm>
              <a:off x="-3885094" y="3548674"/>
              <a:ext cx="344139" cy="176000"/>
            </a:xfrm>
            <a:custGeom>
              <a:avLst/>
              <a:gdLst/>
              <a:ahLst/>
              <a:cxnLst/>
              <a:rect l="l" t="t" r="r" b="b"/>
              <a:pathLst>
                <a:path w="2364" h="1209" extrusionOk="0">
                  <a:moveTo>
                    <a:pt x="1068" y="1"/>
                  </a:moveTo>
                  <a:cubicBezTo>
                    <a:pt x="994" y="1"/>
                    <a:pt x="922" y="3"/>
                    <a:pt x="853" y="6"/>
                  </a:cubicBezTo>
                  <a:cubicBezTo>
                    <a:pt x="598" y="19"/>
                    <a:pt x="323" y="73"/>
                    <a:pt x="142" y="308"/>
                  </a:cubicBezTo>
                  <a:cubicBezTo>
                    <a:pt x="88" y="382"/>
                    <a:pt x="48" y="462"/>
                    <a:pt x="34" y="549"/>
                  </a:cubicBezTo>
                  <a:cubicBezTo>
                    <a:pt x="1" y="784"/>
                    <a:pt x="162" y="986"/>
                    <a:pt x="329" y="1080"/>
                  </a:cubicBezTo>
                  <a:cubicBezTo>
                    <a:pt x="486" y="1169"/>
                    <a:pt x="655" y="1208"/>
                    <a:pt x="826" y="1208"/>
                  </a:cubicBezTo>
                  <a:cubicBezTo>
                    <a:pt x="1015" y="1208"/>
                    <a:pt x="1207" y="1161"/>
                    <a:pt x="1390" y="1080"/>
                  </a:cubicBezTo>
                  <a:lnTo>
                    <a:pt x="1390" y="1073"/>
                  </a:lnTo>
                  <a:cubicBezTo>
                    <a:pt x="1679" y="939"/>
                    <a:pt x="2176" y="650"/>
                    <a:pt x="2363" y="314"/>
                  </a:cubicBezTo>
                  <a:cubicBezTo>
                    <a:pt x="2008" y="62"/>
                    <a:pt x="1501" y="1"/>
                    <a:pt x="1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3"/>
            <p:cNvSpPr/>
            <p:nvPr/>
          </p:nvSpPr>
          <p:spPr>
            <a:xfrm>
              <a:off x="-3621166" y="3019947"/>
              <a:ext cx="197545" cy="457251"/>
            </a:xfrm>
            <a:custGeom>
              <a:avLst/>
              <a:gdLst/>
              <a:ahLst/>
              <a:cxnLst/>
              <a:rect l="l" t="t" r="r" b="b"/>
              <a:pathLst>
                <a:path w="1357" h="3141" extrusionOk="0">
                  <a:moveTo>
                    <a:pt x="865" y="1"/>
                  </a:moveTo>
                  <a:cubicBezTo>
                    <a:pt x="726" y="1"/>
                    <a:pt x="584" y="91"/>
                    <a:pt x="483" y="227"/>
                  </a:cubicBezTo>
                  <a:cubicBezTo>
                    <a:pt x="356" y="422"/>
                    <a:pt x="269" y="644"/>
                    <a:pt x="235" y="879"/>
                  </a:cubicBezTo>
                  <a:cubicBezTo>
                    <a:pt x="87" y="1550"/>
                    <a:pt x="0" y="2496"/>
                    <a:pt x="215" y="3141"/>
                  </a:cubicBezTo>
                  <a:cubicBezTo>
                    <a:pt x="363" y="2819"/>
                    <a:pt x="537" y="2517"/>
                    <a:pt x="745" y="2228"/>
                  </a:cubicBezTo>
                  <a:cubicBezTo>
                    <a:pt x="940" y="1939"/>
                    <a:pt x="1141" y="1637"/>
                    <a:pt x="1249" y="1281"/>
                  </a:cubicBezTo>
                  <a:cubicBezTo>
                    <a:pt x="1356" y="919"/>
                    <a:pt x="1349" y="483"/>
                    <a:pt x="1168" y="201"/>
                  </a:cubicBezTo>
                  <a:cubicBezTo>
                    <a:pt x="1121" y="133"/>
                    <a:pt x="1067" y="73"/>
                    <a:pt x="1000" y="33"/>
                  </a:cubicBezTo>
                  <a:cubicBezTo>
                    <a:pt x="957" y="11"/>
                    <a:pt x="911" y="1"/>
                    <a:pt x="8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3"/>
            <p:cNvSpPr/>
            <p:nvPr/>
          </p:nvSpPr>
          <p:spPr>
            <a:xfrm>
              <a:off x="-3549834" y="3231758"/>
              <a:ext cx="229717" cy="363792"/>
            </a:xfrm>
            <a:custGeom>
              <a:avLst/>
              <a:gdLst/>
              <a:ahLst/>
              <a:cxnLst/>
              <a:rect l="l" t="t" r="r" b="b"/>
              <a:pathLst>
                <a:path w="1578" h="2499" extrusionOk="0">
                  <a:moveTo>
                    <a:pt x="1141" y="1"/>
                  </a:moveTo>
                  <a:cubicBezTo>
                    <a:pt x="1059" y="1"/>
                    <a:pt x="975" y="29"/>
                    <a:pt x="900" y="81"/>
                  </a:cubicBezTo>
                  <a:cubicBezTo>
                    <a:pt x="745" y="202"/>
                    <a:pt x="624" y="363"/>
                    <a:pt x="544" y="551"/>
                  </a:cubicBezTo>
                  <a:cubicBezTo>
                    <a:pt x="275" y="1075"/>
                    <a:pt x="0" y="1860"/>
                    <a:pt x="40" y="2498"/>
                  </a:cubicBezTo>
                  <a:cubicBezTo>
                    <a:pt x="228" y="2270"/>
                    <a:pt x="450" y="2068"/>
                    <a:pt x="685" y="1901"/>
                  </a:cubicBezTo>
                  <a:cubicBezTo>
                    <a:pt x="913" y="1726"/>
                    <a:pt x="1148" y="1538"/>
                    <a:pt x="1316" y="1270"/>
                  </a:cubicBezTo>
                  <a:cubicBezTo>
                    <a:pt x="1484" y="1001"/>
                    <a:pt x="1578" y="625"/>
                    <a:pt x="1484" y="310"/>
                  </a:cubicBezTo>
                  <a:cubicBezTo>
                    <a:pt x="1457" y="236"/>
                    <a:pt x="1423" y="162"/>
                    <a:pt x="1376" y="102"/>
                  </a:cubicBezTo>
                  <a:cubicBezTo>
                    <a:pt x="1311" y="33"/>
                    <a:pt x="1227" y="1"/>
                    <a:pt x="1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3"/>
            <p:cNvSpPr/>
            <p:nvPr/>
          </p:nvSpPr>
          <p:spPr>
            <a:xfrm>
              <a:off x="-3491458" y="3523781"/>
              <a:ext cx="276156" cy="244857"/>
            </a:xfrm>
            <a:custGeom>
              <a:avLst/>
              <a:gdLst/>
              <a:ahLst/>
              <a:cxnLst/>
              <a:rect l="l" t="t" r="r" b="b"/>
              <a:pathLst>
                <a:path w="1897" h="1682" extrusionOk="0">
                  <a:moveTo>
                    <a:pt x="1523" y="0"/>
                  </a:moveTo>
                  <a:cubicBezTo>
                    <a:pt x="1248" y="0"/>
                    <a:pt x="890" y="215"/>
                    <a:pt x="734" y="432"/>
                  </a:cubicBezTo>
                  <a:cubicBezTo>
                    <a:pt x="1" y="1328"/>
                    <a:pt x="134" y="1681"/>
                    <a:pt x="514" y="1681"/>
                  </a:cubicBezTo>
                  <a:cubicBezTo>
                    <a:pt x="974" y="1681"/>
                    <a:pt x="1793" y="1166"/>
                    <a:pt x="1881" y="472"/>
                  </a:cubicBezTo>
                  <a:cubicBezTo>
                    <a:pt x="1896" y="126"/>
                    <a:pt x="1734" y="0"/>
                    <a:pt x="1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3"/>
            <p:cNvSpPr/>
            <p:nvPr/>
          </p:nvSpPr>
          <p:spPr>
            <a:xfrm>
              <a:off x="-3682744" y="3732243"/>
              <a:ext cx="243401" cy="303233"/>
            </a:xfrm>
            <a:custGeom>
              <a:avLst/>
              <a:gdLst/>
              <a:ahLst/>
              <a:cxnLst/>
              <a:rect l="l" t="t" r="r" b="b"/>
              <a:pathLst>
                <a:path w="1672" h="2083" extrusionOk="0">
                  <a:moveTo>
                    <a:pt x="1352" y="0"/>
                  </a:moveTo>
                  <a:cubicBezTo>
                    <a:pt x="1100" y="0"/>
                    <a:pt x="801" y="181"/>
                    <a:pt x="631" y="329"/>
                  </a:cubicBezTo>
                  <a:cubicBezTo>
                    <a:pt x="336" y="611"/>
                    <a:pt x="128" y="980"/>
                    <a:pt x="54" y="1376"/>
                  </a:cubicBezTo>
                  <a:cubicBezTo>
                    <a:pt x="7" y="1598"/>
                    <a:pt x="0" y="1853"/>
                    <a:pt x="128" y="1994"/>
                  </a:cubicBezTo>
                  <a:cubicBezTo>
                    <a:pt x="183" y="2057"/>
                    <a:pt x="251" y="2083"/>
                    <a:pt x="324" y="2083"/>
                  </a:cubicBezTo>
                  <a:cubicBezTo>
                    <a:pt x="437" y="2083"/>
                    <a:pt x="560" y="2019"/>
                    <a:pt x="658" y="1933"/>
                  </a:cubicBezTo>
                  <a:cubicBezTo>
                    <a:pt x="1141" y="1517"/>
                    <a:pt x="1329" y="732"/>
                    <a:pt x="1672" y="161"/>
                  </a:cubicBezTo>
                  <a:cubicBezTo>
                    <a:pt x="1591" y="45"/>
                    <a:pt x="1478" y="0"/>
                    <a:pt x="1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3"/>
            <p:cNvSpPr/>
            <p:nvPr/>
          </p:nvSpPr>
          <p:spPr>
            <a:xfrm>
              <a:off x="-3490294" y="3865590"/>
              <a:ext cx="184880" cy="285909"/>
            </a:xfrm>
            <a:custGeom>
              <a:avLst/>
              <a:gdLst/>
              <a:ahLst/>
              <a:cxnLst/>
              <a:rect l="l" t="t" r="r" b="b"/>
              <a:pathLst>
                <a:path w="1270" h="1964" extrusionOk="0">
                  <a:moveTo>
                    <a:pt x="878" y="0"/>
                  </a:moveTo>
                  <a:cubicBezTo>
                    <a:pt x="651" y="0"/>
                    <a:pt x="441" y="145"/>
                    <a:pt x="269" y="433"/>
                  </a:cubicBezTo>
                  <a:cubicBezTo>
                    <a:pt x="88" y="735"/>
                    <a:pt x="1" y="1078"/>
                    <a:pt x="1" y="1427"/>
                  </a:cubicBezTo>
                  <a:cubicBezTo>
                    <a:pt x="1" y="1548"/>
                    <a:pt x="21" y="1675"/>
                    <a:pt x="68" y="1789"/>
                  </a:cubicBezTo>
                  <a:cubicBezTo>
                    <a:pt x="101" y="1890"/>
                    <a:pt x="195" y="1957"/>
                    <a:pt x="303" y="1964"/>
                  </a:cubicBezTo>
                  <a:cubicBezTo>
                    <a:pt x="444" y="1957"/>
                    <a:pt x="544" y="1782"/>
                    <a:pt x="625" y="1621"/>
                  </a:cubicBezTo>
                  <a:cubicBezTo>
                    <a:pt x="853" y="1158"/>
                    <a:pt x="1128" y="655"/>
                    <a:pt x="1269" y="138"/>
                  </a:cubicBezTo>
                  <a:cubicBezTo>
                    <a:pt x="1137" y="46"/>
                    <a:pt x="1005" y="0"/>
                    <a:pt x="8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3"/>
            <p:cNvSpPr/>
            <p:nvPr/>
          </p:nvSpPr>
          <p:spPr>
            <a:xfrm>
              <a:off x="-3324192" y="3741997"/>
              <a:ext cx="167266" cy="174981"/>
            </a:xfrm>
            <a:custGeom>
              <a:avLst/>
              <a:gdLst/>
              <a:ahLst/>
              <a:cxnLst/>
              <a:rect l="l" t="t" r="r" b="b"/>
              <a:pathLst>
                <a:path w="1149" h="1202" extrusionOk="0">
                  <a:moveTo>
                    <a:pt x="887" y="0"/>
                  </a:moveTo>
                  <a:cubicBezTo>
                    <a:pt x="759" y="0"/>
                    <a:pt x="632" y="74"/>
                    <a:pt x="518" y="161"/>
                  </a:cubicBezTo>
                  <a:cubicBezTo>
                    <a:pt x="383" y="255"/>
                    <a:pt x="263" y="376"/>
                    <a:pt x="169" y="510"/>
                  </a:cubicBezTo>
                  <a:cubicBezTo>
                    <a:pt x="28" y="725"/>
                    <a:pt x="21" y="947"/>
                    <a:pt x="1" y="1202"/>
                  </a:cubicBezTo>
                  <a:cubicBezTo>
                    <a:pt x="276" y="933"/>
                    <a:pt x="632" y="900"/>
                    <a:pt x="927" y="691"/>
                  </a:cubicBezTo>
                  <a:cubicBezTo>
                    <a:pt x="1061" y="604"/>
                    <a:pt x="1142" y="457"/>
                    <a:pt x="1149" y="295"/>
                  </a:cubicBezTo>
                  <a:cubicBezTo>
                    <a:pt x="1149" y="148"/>
                    <a:pt x="1035" y="20"/>
                    <a:pt x="8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3"/>
            <p:cNvSpPr/>
            <p:nvPr/>
          </p:nvSpPr>
          <p:spPr>
            <a:xfrm>
              <a:off x="-3183421" y="2557457"/>
              <a:ext cx="130144" cy="1431876"/>
            </a:xfrm>
            <a:custGeom>
              <a:avLst/>
              <a:gdLst/>
              <a:ahLst/>
              <a:cxnLst/>
              <a:rect l="l" t="t" r="r" b="b"/>
              <a:pathLst>
                <a:path w="894" h="9836" extrusionOk="0">
                  <a:moveTo>
                    <a:pt x="41" y="1"/>
                  </a:moveTo>
                  <a:cubicBezTo>
                    <a:pt x="14" y="1"/>
                    <a:pt x="0" y="21"/>
                    <a:pt x="0" y="48"/>
                  </a:cubicBezTo>
                  <a:cubicBezTo>
                    <a:pt x="162" y="3297"/>
                    <a:pt x="437" y="6580"/>
                    <a:pt x="813" y="9795"/>
                  </a:cubicBezTo>
                  <a:cubicBezTo>
                    <a:pt x="813" y="9815"/>
                    <a:pt x="833" y="9829"/>
                    <a:pt x="853" y="9835"/>
                  </a:cubicBezTo>
                  <a:lnTo>
                    <a:pt x="860" y="9829"/>
                  </a:lnTo>
                  <a:cubicBezTo>
                    <a:pt x="880" y="9829"/>
                    <a:pt x="893" y="9809"/>
                    <a:pt x="893" y="9788"/>
                  </a:cubicBezTo>
                  <a:cubicBezTo>
                    <a:pt x="517" y="6573"/>
                    <a:pt x="249" y="3290"/>
                    <a:pt x="81" y="41"/>
                  </a:cubicBezTo>
                  <a:cubicBezTo>
                    <a:pt x="81" y="21"/>
                    <a:pt x="61" y="1"/>
                    <a:pt x="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3"/>
            <p:cNvSpPr/>
            <p:nvPr/>
          </p:nvSpPr>
          <p:spPr>
            <a:xfrm>
              <a:off x="-3257664" y="2291346"/>
              <a:ext cx="133056" cy="397420"/>
            </a:xfrm>
            <a:custGeom>
              <a:avLst/>
              <a:gdLst/>
              <a:ahLst/>
              <a:cxnLst/>
              <a:rect l="l" t="t" r="r" b="b"/>
              <a:pathLst>
                <a:path w="914" h="2730" extrusionOk="0">
                  <a:moveTo>
                    <a:pt x="457" y="1"/>
                  </a:moveTo>
                  <a:cubicBezTo>
                    <a:pt x="448" y="1"/>
                    <a:pt x="439" y="2"/>
                    <a:pt x="430" y="3"/>
                  </a:cubicBezTo>
                  <a:cubicBezTo>
                    <a:pt x="383" y="10"/>
                    <a:pt x="336" y="37"/>
                    <a:pt x="302" y="70"/>
                  </a:cubicBezTo>
                  <a:cubicBezTo>
                    <a:pt x="148" y="191"/>
                    <a:pt x="54" y="419"/>
                    <a:pt x="20" y="648"/>
                  </a:cubicBezTo>
                  <a:cubicBezTo>
                    <a:pt x="0" y="882"/>
                    <a:pt x="7" y="1111"/>
                    <a:pt x="54" y="1339"/>
                  </a:cubicBezTo>
                  <a:cubicBezTo>
                    <a:pt x="94" y="1582"/>
                    <a:pt x="315" y="2730"/>
                    <a:pt x="582" y="2730"/>
                  </a:cubicBezTo>
                  <a:cubicBezTo>
                    <a:pt x="624" y="2730"/>
                    <a:pt x="668" y="2701"/>
                    <a:pt x="712" y="2635"/>
                  </a:cubicBezTo>
                  <a:cubicBezTo>
                    <a:pt x="860" y="2413"/>
                    <a:pt x="880" y="1775"/>
                    <a:pt x="886" y="1500"/>
                  </a:cubicBezTo>
                  <a:cubicBezTo>
                    <a:pt x="913" y="1131"/>
                    <a:pt x="873" y="755"/>
                    <a:pt x="772" y="392"/>
                  </a:cubicBezTo>
                  <a:cubicBezTo>
                    <a:pt x="715" y="209"/>
                    <a:pt x="610"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3"/>
            <p:cNvSpPr/>
            <p:nvPr/>
          </p:nvSpPr>
          <p:spPr>
            <a:xfrm>
              <a:off x="-3393195" y="2666638"/>
              <a:ext cx="239180" cy="277175"/>
            </a:xfrm>
            <a:custGeom>
              <a:avLst/>
              <a:gdLst/>
              <a:ahLst/>
              <a:cxnLst/>
              <a:rect l="l" t="t" r="r" b="b"/>
              <a:pathLst>
                <a:path w="1643" h="1904" extrusionOk="0">
                  <a:moveTo>
                    <a:pt x="391" y="0"/>
                  </a:moveTo>
                  <a:cubicBezTo>
                    <a:pt x="92" y="0"/>
                    <a:pt x="1" y="537"/>
                    <a:pt x="280" y="855"/>
                  </a:cubicBezTo>
                  <a:cubicBezTo>
                    <a:pt x="604" y="1291"/>
                    <a:pt x="1136" y="1903"/>
                    <a:pt x="1620" y="1903"/>
                  </a:cubicBezTo>
                  <a:cubicBezTo>
                    <a:pt x="1627" y="1903"/>
                    <a:pt x="1635" y="1903"/>
                    <a:pt x="1643" y="1903"/>
                  </a:cubicBezTo>
                  <a:cubicBezTo>
                    <a:pt x="1368" y="1272"/>
                    <a:pt x="1092" y="500"/>
                    <a:pt x="622" y="90"/>
                  </a:cubicBezTo>
                  <a:cubicBezTo>
                    <a:pt x="536" y="27"/>
                    <a:pt x="459"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3"/>
            <p:cNvSpPr/>
            <p:nvPr/>
          </p:nvSpPr>
          <p:spPr>
            <a:xfrm>
              <a:off x="-3173668" y="2691531"/>
              <a:ext cx="266111" cy="251699"/>
            </a:xfrm>
            <a:custGeom>
              <a:avLst/>
              <a:gdLst/>
              <a:ahLst/>
              <a:cxnLst/>
              <a:rect l="l" t="t" r="r" b="b"/>
              <a:pathLst>
                <a:path w="1828" h="1729" extrusionOk="0">
                  <a:moveTo>
                    <a:pt x="1461" y="1"/>
                  </a:moveTo>
                  <a:cubicBezTo>
                    <a:pt x="1402" y="1"/>
                    <a:pt x="1333" y="19"/>
                    <a:pt x="1256" y="60"/>
                  </a:cubicBezTo>
                  <a:cubicBezTo>
                    <a:pt x="739" y="409"/>
                    <a:pt x="356" y="1134"/>
                    <a:pt x="1" y="1718"/>
                  </a:cubicBezTo>
                  <a:cubicBezTo>
                    <a:pt x="37" y="1725"/>
                    <a:pt x="74" y="1729"/>
                    <a:pt x="113" y="1729"/>
                  </a:cubicBezTo>
                  <a:cubicBezTo>
                    <a:pt x="572" y="1729"/>
                    <a:pt x="1137" y="1232"/>
                    <a:pt x="1491" y="872"/>
                  </a:cubicBezTo>
                  <a:cubicBezTo>
                    <a:pt x="1828" y="587"/>
                    <a:pt x="1796" y="1"/>
                    <a:pt x="14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3"/>
            <p:cNvSpPr/>
            <p:nvPr/>
          </p:nvSpPr>
          <p:spPr>
            <a:xfrm>
              <a:off x="-3390720" y="2934349"/>
              <a:ext cx="262181" cy="241363"/>
            </a:xfrm>
            <a:custGeom>
              <a:avLst/>
              <a:gdLst/>
              <a:ahLst/>
              <a:cxnLst/>
              <a:rect l="l" t="t" r="r" b="b"/>
              <a:pathLst>
                <a:path w="1801" h="1658" extrusionOk="0">
                  <a:moveTo>
                    <a:pt x="399" y="1"/>
                  </a:moveTo>
                  <a:cubicBezTo>
                    <a:pt x="55" y="1"/>
                    <a:pt x="0" y="597"/>
                    <a:pt x="330" y="869"/>
                  </a:cubicBezTo>
                  <a:cubicBezTo>
                    <a:pt x="664" y="1203"/>
                    <a:pt x="1201" y="1657"/>
                    <a:pt x="1658" y="1657"/>
                  </a:cubicBezTo>
                  <a:cubicBezTo>
                    <a:pt x="1706" y="1657"/>
                    <a:pt x="1754" y="1652"/>
                    <a:pt x="1800" y="1641"/>
                  </a:cubicBezTo>
                  <a:cubicBezTo>
                    <a:pt x="1458" y="1071"/>
                    <a:pt x="1095" y="366"/>
                    <a:pt x="585" y="50"/>
                  </a:cubicBezTo>
                  <a:cubicBezTo>
                    <a:pt x="516" y="16"/>
                    <a:pt x="454" y="1"/>
                    <a:pt x="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3"/>
            <p:cNvSpPr/>
            <p:nvPr/>
          </p:nvSpPr>
          <p:spPr>
            <a:xfrm>
              <a:off x="-3387663" y="3149363"/>
              <a:ext cx="262035" cy="240635"/>
            </a:xfrm>
            <a:custGeom>
              <a:avLst/>
              <a:gdLst/>
              <a:ahLst/>
              <a:cxnLst/>
              <a:rect l="l" t="t" r="r" b="b"/>
              <a:pathLst>
                <a:path w="1800" h="1653" extrusionOk="0">
                  <a:moveTo>
                    <a:pt x="397" y="0"/>
                  </a:moveTo>
                  <a:cubicBezTo>
                    <a:pt x="54" y="0"/>
                    <a:pt x="1" y="591"/>
                    <a:pt x="336" y="869"/>
                  </a:cubicBezTo>
                  <a:lnTo>
                    <a:pt x="329" y="869"/>
                  </a:lnTo>
                  <a:cubicBezTo>
                    <a:pt x="667" y="1201"/>
                    <a:pt x="1195" y="1652"/>
                    <a:pt x="1649" y="1652"/>
                  </a:cubicBezTo>
                  <a:cubicBezTo>
                    <a:pt x="1701" y="1652"/>
                    <a:pt x="1751" y="1646"/>
                    <a:pt x="1799" y="1634"/>
                  </a:cubicBezTo>
                  <a:cubicBezTo>
                    <a:pt x="1457" y="1070"/>
                    <a:pt x="1101" y="359"/>
                    <a:pt x="584" y="50"/>
                  </a:cubicBezTo>
                  <a:cubicBezTo>
                    <a:pt x="515" y="16"/>
                    <a:pt x="452" y="0"/>
                    <a:pt x="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3"/>
            <p:cNvSpPr/>
            <p:nvPr/>
          </p:nvSpPr>
          <p:spPr>
            <a:xfrm>
              <a:off x="-3148192" y="2888493"/>
              <a:ext cx="243984" cy="286783"/>
            </a:xfrm>
            <a:custGeom>
              <a:avLst/>
              <a:gdLst/>
              <a:ahLst/>
              <a:cxnLst/>
              <a:rect l="l" t="t" r="r" b="b"/>
              <a:pathLst>
                <a:path w="1676" h="1970" extrusionOk="0">
                  <a:moveTo>
                    <a:pt x="1316" y="0"/>
                  </a:moveTo>
                  <a:cubicBezTo>
                    <a:pt x="1245" y="0"/>
                    <a:pt x="1162" y="31"/>
                    <a:pt x="1067" y="103"/>
                  </a:cubicBezTo>
                  <a:cubicBezTo>
                    <a:pt x="584" y="540"/>
                    <a:pt x="289" y="1325"/>
                    <a:pt x="0" y="1970"/>
                  </a:cubicBezTo>
                  <a:cubicBezTo>
                    <a:pt x="490" y="1970"/>
                    <a:pt x="1054" y="1312"/>
                    <a:pt x="1390" y="848"/>
                  </a:cubicBezTo>
                  <a:cubicBezTo>
                    <a:pt x="1676" y="524"/>
                    <a:pt x="1606" y="0"/>
                    <a:pt x="1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3"/>
            <p:cNvSpPr/>
            <p:nvPr/>
          </p:nvSpPr>
          <p:spPr>
            <a:xfrm>
              <a:off x="-3113982" y="3098121"/>
              <a:ext cx="242965" cy="287219"/>
            </a:xfrm>
            <a:custGeom>
              <a:avLst/>
              <a:gdLst/>
              <a:ahLst/>
              <a:cxnLst/>
              <a:rect l="l" t="t" r="r" b="b"/>
              <a:pathLst>
                <a:path w="1669" h="1973" extrusionOk="0">
                  <a:moveTo>
                    <a:pt x="1312" y="0"/>
                  </a:moveTo>
                  <a:cubicBezTo>
                    <a:pt x="1241" y="0"/>
                    <a:pt x="1156" y="32"/>
                    <a:pt x="1061" y="107"/>
                  </a:cubicBezTo>
                  <a:cubicBezTo>
                    <a:pt x="584" y="543"/>
                    <a:pt x="289" y="1328"/>
                    <a:pt x="0" y="1973"/>
                  </a:cubicBezTo>
                  <a:cubicBezTo>
                    <a:pt x="483" y="1973"/>
                    <a:pt x="1047" y="1308"/>
                    <a:pt x="1383" y="852"/>
                  </a:cubicBezTo>
                  <a:cubicBezTo>
                    <a:pt x="1668" y="523"/>
                    <a:pt x="1600" y="0"/>
                    <a:pt x="13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3"/>
            <p:cNvSpPr/>
            <p:nvPr/>
          </p:nvSpPr>
          <p:spPr>
            <a:xfrm>
              <a:off x="-3366264" y="3422024"/>
              <a:ext cx="262181" cy="240635"/>
            </a:xfrm>
            <a:custGeom>
              <a:avLst/>
              <a:gdLst/>
              <a:ahLst/>
              <a:cxnLst/>
              <a:rect l="l" t="t" r="r" b="b"/>
              <a:pathLst>
                <a:path w="1801" h="1653" extrusionOk="0">
                  <a:moveTo>
                    <a:pt x="395" y="0"/>
                  </a:moveTo>
                  <a:cubicBezTo>
                    <a:pt x="49" y="0"/>
                    <a:pt x="0" y="591"/>
                    <a:pt x="330" y="869"/>
                  </a:cubicBezTo>
                  <a:cubicBezTo>
                    <a:pt x="668" y="1201"/>
                    <a:pt x="1196" y="1652"/>
                    <a:pt x="1650" y="1652"/>
                  </a:cubicBezTo>
                  <a:cubicBezTo>
                    <a:pt x="1701" y="1652"/>
                    <a:pt x="1751" y="1646"/>
                    <a:pt x="1800" y="1634"/>
                  </a:cubicBezTo>
                  <a:cubicBezTo>
                    <a:pt x="1458" y="1070"/>
                    <a:pt x="1095" y="365"/>
                    <a:pt x="585" y="50"/>
                  </a:cubicBezTo>
                  <a:cubicBezTo>
                    <a:pt x="514" y="15"/>
                    <a:pt x="451" y="0"/>
                    <a:pt x="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3"/>
            <p:cNvSpPr/>
            <p:nvPr/>
          </p:nvSpPr>
          <p:spPr>
            <a:xfrm>
              <a:off x="-3093456" y="3370782"/>
              <a:ext cx="243838" cy="287219"/>
            </a:xfrm>
            <a:custGeom>
              <a:avLst/>
              <a:gdLst/>
              <a:ahLst/>
              <a:cxnLst/>
              <a:rect l="l" t="t" r="r" b="b"/>
              <a:pathLst>
                <a:path w="1675" h="1973" extrusionOk="0">
                  <a:moveTo>
                    <a:pt x="1318" y="0"/>
                  </a:moveTo>
                  <a:cubicBezTo>
                    <a:pt x="1247" y="0"/>
                    <a:pt x="1163" y="32"/>
                    <a:pt x="1067" y="107"/>
                  </a:cubicBezTo>
                  <a:cubicBezTo>
                    <a:pt x="591" y="543"/>
                    <a:pt x="295" y="1328"/>
                    <a:pt x="0" y="1973"/>
                  </a:cubicBezTo>
                  <a:cubicBezTo>
                    <a:pt x="490" y="1973"/>
                    <a:pt x="1054" y="1308"/>
                    <a:pt x="1390" y="852"/>
                  </a:cubicBezTo>
                  <a:cubicBezTo>
                    <a:pt x="1675" y="523"/>
                    <a:pt x="1606" y="0"/>
                    <a:pt x="1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3"/>
            <p:cNvSpPr/>
            <p:nvPr/>
          </p:nvSpPr>
          <p:spPr>
            <a:xfrm>
              <a:off x="-3675902" y="1039842"/>
              <a:ext cx="420275" cy="543577"/>
            </a:xfrm>
            <a:custGeom>
              <a:avLst/>
              <a:gdLst/>
              <a:ahLst/>
              <a:cxnLst/>
              <a:rect l="l" t="t" r="r" b="b"/>
              <a:pathLst>
                <a:path w="2887" h="3734" extrusionOk="0">
                  <a:moveTo>
                    <a:pt x="436" y="1"/>
                  </a:moveTo>
                  <a:lnTo>
                    <a:pt x="0" y="3156"/>
                  </a:lnTo>
                  <a:lnTo>
                    <a:pt x="262" y="3384"/>
                  </a:lnTo>
                  <a:cubicBezTo>
                    <a:pt x="524" y="3612"/>
                    <a:pt x="859" y="3733"/>
                    <a:pt x="1202" y="3733"/>
                  </a:cubicBezTo>
                  <a:cubicBezTo>
                    <a:pt x="2887" y="3706"/>
                    <a:pt x="1779" y="692"/>
                    <a:pt x="1779" y="692"/>
                  </a:cubicBezTo>
                  <a:lnTo>
                    <a:pt x="436" y="1"/>
                  </a:lnTo>
                  <a:close/>
                </a:path>
              </a:pathLst>
            </a:custGeom>
            <a:solidFill>
              <a:srgbClr val="A75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3"/>
            <p:cNvSpPr/>
            <p:nvPr/>
          </p:nvSpPr>
          <p:spPr>
            <a:xfrm>
              <a:off x="-3644749" y="1278293"/>
              <a:ext cx="117479" cy="259706"/>
            </a:xfrm>
            <a:custGeom>
              <a:avLst/>
              <a:gdLst/>
              <a:ahLst/>
              <a:cxnLst/>
              <a:rect l="l" t="t" r="r" b="b"/>
              <a:pathLst>
                <a:path w="807" h="1784" extrusionOk="0">
                  <a:moveTo>
                    <a:pt x="424" y="1"/>
                  </a:moveTo>
                  <a:cubicBezTo>
                    <a:pt x="424" y="1"/>
                    <a:pt x="196" y="1478"/>
                    <a:pt x="1" y="1679"/>
                  </a:cubicBezTo>
                  <a:cubicBezTo>
                    <a:pt x="1" y="1679"/>
                    <a:pt x="149" y="1784"/>
                    <a:pt x="317" y="1784"/>
                  </a:cubicBezTo>
                  <a:cubicBezTo>
                    <a:pt x="468" y="1784"/>
                    <a:pt x="634" y="1700"/>
                    <a:pt x="726" y="1384"/>
                  </a:cubicBezTo>
                  <a:cubicBezTo>
                    <a:pt x="806" y="1082"/>
                    <a:pt x="780" y="766"/>
                    <a:pt x="645" y="477"/>
                  </a:cubicBezTo>
                  <a:lnTo>
                    <a:pt x="4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3"/>
            <p:cNvSpPr/>
            <p:nvPr/>
          </p:nvSpPr>
          <p:spPr>
            <a:xfrm>
              <a:off x="-4615153" y="1266647"/>
              <a:ext cx="356950" cy="186627"/>
            </a:xfrm>
            <a:custGeom>
              <a:avLst/>
              <a:gdLst/>
              <a:ahLst/>
              <a:cxnLst/>
              <a:rect l="l" t="t" r="r" b="b"/>
              <a:pathLst>
                <a:path w="2452" h="1282" extrusionOk="0">
                  <a:moveTo>
                    <a:pt x="1" y="0"/>
                  </a:moveTo>
                  <a:cubicBezTo>
                    <a:pt x="1" y="0"/>
                    <a:pt x="612" y="1281"/>
                    <a:pt x="1694" y="1281"/>
                  </a:cubicBezTo>
                  <a:cubicBezTo>
                    <a:pt x="1926" y="1281"/>
                    <a:pt x="2178" y="1223"/>
                    <a:pt x="2451" y="1081"/>
                  </a:cubicBezTo>
                  <a:lnTo>
                    <a:pt x="19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3"/>
            <p:cNvSpPr/>
            <p:nvPr/>
          </p:nvSpPr>
          <p:spPr>
            <a:xfrm>
              <a:off x="-4564202" y="539502"/>
              <a:ext cx="871703" cy="592345"/>
            </a:xfrm>
            <a:custGeom>
              <a:avLst/>
              <a:gdLst/>
              <a:ahLst/>
              <a:cxnLst/>
              <a:rect l="l" t="t" r="r" b="b"/>
              <a:pathLst>
                <a:path w="5988" h="4069" extrusionOk="0">
                  <a:moveTo>
                    <a:pt x="2960" y="1"/>
                  </a:moveTo>
                  <a:cubicBezTo>
                    <a:pt x="2531" y="1"/>
                    <a:pt x="2484" y="545"/>
                    <a:pt x="2484" y="545"/>
                  </a:cubicBezTo>
                  <a:lnTo>
                    <a:pt x="2054" y="424"/>
                  </a:lnTo>
                  <a:cubicBezTo>
                    <a:pt x="2003" y="418"/>
                    <a:pt x="1959" y="415"/>
                    <a:pt x="1920" y="415"/>
                  </a:cubicBezTo>
                  <a:cubicBezTo>
                    <a:pt x="1411" y="415"/>
                    <a:pt x="1933" y="914"/>
                    <a:pt x="1933" y="914"/>
                  </a:cubicBezTo>
                  <a:cubicBezTo>
                    <a:pt x="0" y="1780"/>
                    <a:pt x="396" y="3438"/>
                    <a:pt x="396" y="3438"/>
                  </a:cubicBezTo>
                  <a:cubicBezTo>
                    <a:pt x="871" y="3895"/>
                    <a:pt x="1440" y="4069"/>
                    <a:pt x="2030" y="4069"/>
                  </a:cubicBezTo>
                  <a:cubicBezTo>
                    <a:pt x="3901" y="4069"/>
                    <a:pt x="5988" y="2323"/>
                    <a:pt x="5988" y="2323"/>
                  </a:cubicBezTo>
                  <a:cubicBezTo>
                    <a:pt x="5458" y="585"/>
                    <a:pt x="2960" y="545"/>
                    <a:pt x="2960" y="545"/>
                  </a:cubicBezTo>
                  <a:cubicBezTo>
                    <a:pt x="2960" y="545"/>
                    <a:pt x="3390" y="1"/>
                    <a:pt x="29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3"/>
            <p:cNvSpPr/>
            <p:nvPr/>
          </p:nvSpPr>
          <p:spPr>
            <a:xfrm>
              <a:off x="-4414696" y="916686"/>
              <a:ext cx="840550" cy="702691"/>
            </a:xfrm>
            <a:custGeom>
              <a:avLst/>
              <a:gdLst/>
              <a:ahLst/>
              <a:cxnLst/>
              <a:rect l="l" t="t" r="r" b="b"/>
              <a:pathLst>
                <a:path w="5774" h="4827" extrusionOk="0">
                  <a:moveTo>
                    <a:pt x="2450" y="1"/>
                  </a:moveTo>
                  <a:lnTo>
                    <a:pt x="0" y="2465"/>
                  </a:lnTo>
                  <a:cubicBezTo>
                    <a:pt x="0" y="2465"/>
                    <a:pt x="953" y="3827"/>
                    <a:pt x="2578" y="4136"/>
                  </a:cubicBezTo>
                  <a:cubicBezTo>
                    <a:pt x="2726" y="4371"/>
                    <a:pt x="2900" y="4579"/>
                    <a:pt x="3108" y="4760"/>
                  </a:cubicBezTo>
                  <a:cubicBezTo>
                    <a:pt x="3161" y="4804"/>
                    <a:pt x="3225" y="4826"/>
                    <a:pt x="3288" y="4826"/>
                  </a:cubicBezTo>
                  <a:cubicBezTo>
                    <a:pt x="3361" y="4826"/>
                    <a:pt x="3434" y="4798"/>
                    <a:pt x="3491" y="4740"/>
                  </a:cubicBezTo>
                  <a:lnTo>
                    <a:pt x="3645" y="4593"/>
                  </a:lnTo>
                  <a:cubicBezTo>
                    <a:pt x="3645" y="4593"/>
                    <a:pt x="3698" y="4596"/>
                    <a:pt x="3786" y="4596"/>
                  </a:cubicBezTo>
                  <a:cubicBezTo>
                    <a:pt x="4251" y="4596"/>
                    <a:pt x="5714" y="4492"/>
                    <a:pt x="5753" y="3183"/>
                  </a:cubicBezTo>
                  <a:cubicBezTo>
                    <a:pt x="5773" y="2210"/>
                    <a:pt x="5666" y="1243"/>
                    <a:pt x="5444" y="296"/>
                  </a:cubicBezTo>
                  <a:lnTo>
                    <a:pt x="2450" y="1"/>
                  </a:lnTo>
                  <a:close/>
                </a:path>
              </a:pathLst>
            </a:custGeom>
            <a:solidFill>
              <a:srgbClr val="A75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3"/>
            <p:cNvSpPr/>
            <p:nvPr/>
          </p:nvSpPr>
          <p:spPr>
            <a:xfrm>
              <a:off x="-3927165" y="1348751"/>
              <a:ext cx="176146" cy="150961"/>
            </a:xfrm>
            <a:custGeom>
              <a:avLst/>
              <a:gdLst/>
              <a:ahLst/>
              <a:cxnLst/>
              <a:rect l="l" t="t" r="r" b="b"/>
              <a:pathLst>
                <a:path w="1210" h="1037" extrusionOk="0">
                  <a:moveTo>
                    <a:pt x="692" y="0"/>
                  </a:moveTo>
                  <a:cubicBezTo>
                    <a:pt x="236" y="0"/>
                    <a:pt x="1" y="557"/>
                    <a:pt x="330" y="886"/>
                  </a:cubicBezTo>
                  <a:cubicBezTo>
                    <a:pt x="434" y="990"/>
                    <a:pt x="562" y="1037"/>
                    <a:pt x="688" y="1037"/>
                  </a:cubicBezTo>
                  <a:cubicBezTo>
                    <a:pt x="953" y="1037"/>
                    <a:pt x="1209" y="831"/>
                    <a:pt x="1209" y="517"/>
                  </a:cubicBezTo>
                  <a:cubicBezTo>
                    <a:pt x="1209" y="235"/>
                    <a:pt x="981" y="0"/>
                    <a:pt x="6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3"/>
            <p:cNvSpPr/>
            <p:nvPr/>
          </p:nvSpPr>
          <p:spPr>
            <a:xfrm>
              <a:off x="-3776640" y="1470742"/>
              <a:ext cx="54882" cy="103795"/>
            </a:xfrm>
            <a:custGeom>
              <a:avLst/>
              <a:gdLst/>
              <a:ahLst/>
              <a:cxnLst/>
              <a:rect l="l" t="t" r="r" b="b"/>
              <a:pathLst>
                <a:path w="377" h="713" extrusionOk="0">
                  <a:moveTo>
                    <a:pt x="221" y="0"/>
                  </a:moveTo>
                  <a:cubicBezTo>
                    <a:pt x="192" y="0"/>
                    <a:pt x="164" y="29"/>
                    <a:pt x="182" y="62"/>
                  </a:cubicBezTo>
                  <a:cubicBezTo>
                    <a:pt x="269" y="223"/>
                    <a:pt x="289" y="357"/>
                    <a:pt x="242" y="464"/>
                  </a:cubicBezTo>
                  <a:cubicBezTo>
                    <a:pt x="202" y="545"/>
                    <a:pt x="128" y="605"/>
                    <a:pt x="34" y="632"/>
                  </a:cubicBezTo>
                  <a:cubicBezTo>
                    <a:pt x="14" y="639"/>
                    <a:pt x="1" y="659"/>
                    <a:pt x="7" y="679"/>
                  </a:cubicBezTo>
                  <a:cubicBezTo>
                    <a:pt x="7" y="699"/>
                    <a:pt x="28" y="713"/>
                    <a:pt x="48" y="713"/>
                  </a:cubicBezTo>
                  <a:lnTo>
                    <a:pt x="54" y="713"/>
                  </a:lnTo>
                  <a:cubicBezTo>
                    <a:pt x="168" y="686"/>
                    <a:pt x="269" y="605"/>
                    <a:pt x="323" y="498"/>
                  </a:cubicBezTo>
                  <a:cubicBezTo>
                    <a:pt x="377" y="370"/>
                    <a:pt x="356" y="209"/>
                    <a:pt x="256" y="21"/>
                  </a:cubicBezTo>
                  <a:cubicBezTo>
                    <a:pt x="247" y="7"/>
                    <a:pt x="234" y="0"/>
                    <a:pt x="2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3"/>
            <p:cNvSpPr/>
            <p:nvPr/>
          </p:nvSpPr>
          <p:spPr>
            <a:xfrm>
              <a:off x="-4040131" y="1389512"/>
              <a:ext cx="92586" cy="94187"/>
            </a:xfrm>
            <a:custGeom>
              <a:avLst/>
              <a:gdLst/>
              <a:ahLst/>
              <a:cxnLst/>
              <a:rect l="l" t="t" r="r" b="b"/>
              <a:pathLst>
                <a:path w="636" h="647" extrusionOk="0">
                  <a:moveTo>
                    <a:pt x="562" y="0"/>
                  </a:moveTo>
                  <a:cubicBezTo>
                    <a:pt x="558" y="0"/>
                    <a:pt x="553" y="1"/>
                    <a:pt x="549" y="2"/>
                  </a:cubicBezTo>
                  <a:cubicBezTo>
                    <a:pt x="528" y="2"/>
                    <a:pt x="515" y="22"/>
                    <a:pt x="515" y="49"/>
                  </a:cubicBezTo>
                  <a:cubicBezTo>
                    <a:pt x="549" y="230"/>
                    <a:pt x="522" y="365"/>
                    <a:pt x="441" y="452"/>
                  </a:cubicBezTo>
                  <a:cubicBezTo>
                    <a:pt x="345" y="548"/>
                    <a:pt x="195" y="561"/>
                    <a:pt x="116" y="561"/>
                  </a:cubicBezTo>
                  <a:cubicBezTo>
                    <a:pt x="85" y="561"/>
                    <a:pt x="65" y="559"/>
                    <a:pt x="65" y="559"/>
                  </a:cubicBezTo>
                  <a:cubicBezTo>
                    <a:pt x="63" y="559"/>
                    <a:pt x="61" y="559"/>
                    <a:pt x="60" y="559"/>
                  </a:cubicBezTo>
                  <a:cubicBezTo>
                    <a:pt x="11" y="559"/>
                    <a:pt x="0" y="640"/>
                    <a:pt x="59" y="646"/>
                  </a:cubicBezTo>
                  <a:lnTo>
                    <a:pt x="126" y="646"/>
                  </a:lnTo>
                  <a:cubicBezTo>
                    <a:pt x="260" y="646"/>
                    <a:pt x="394" y="599"/>
                    <a:pt x="502" y="506"/>
                  </a:cubicBezTo>
                  <a:cubicBezTo>
                    <a:pt x="596" y="405"/>
                    <a:pt x="636" y="244"/>
                    <a:pt x="596" y="36"/>
                  </a:cubicBezTo>
                  <a:cubicBezTo>
                    <a:pt x="596" y="13"/>
                    <a:pt x="582" y="0"/>
                    <a:pt x="5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3"/>
            <p:cNvSpPr/>
            <p:nvPr/>
          </p:nvSpPr>
          <p:spPr>
            <a:xfrm>
              <a:off x="-4142034" y="1322839"/>
              <a:ext cx="99719" cy="118498"/>
            </a:xfrm>
            <a:custGeom>
              <a:avLst/>
              <a:gdLst/>
              <a:ahLst/>
              <a:cxnLst/>
              <a:rect l="l" t="t" r="r" b="b"/>
              <a:pathLst>
                <a:path w="685" h="814" extrusionOk="0">
                  <a:moveTo>
                    <a:pt x="576" y="1"/>
                  </a:moveTo>
                  <a:cubicBezTo>
                    <a:pt x="489" y="1"/>
                    <a:pt x="336" y="127"/>
                    <a:pt x="208" y="319"/>
                  </a:cubicBezTo>
                  <a:cubicBezTo>
                    <a:pt x="60" y="541"/>
                    <a:pt x="0" y="755"/>
                    <a:pt x="74" y="802"/>
                  </a:cubicBezTo>
                  <a:cubicBezTo>
                    <a:pt x="85" y="810"/>
                    <a:pt x="97" y="814"/>
                    <a:pt x="112" y="814"/>
                  </a:cubicBezTo>
                  <a:cubicBezTo>
                    <a:pt x="199" y="814"/>
                    <a:pt x="350" y="684"/>
                    <a:pt x="477" y="500"/>
                  </a:cubicBezTo>
                  <a:cubicBezTo>
                    <a:pt x="624" y="279"/>
                    <a:pt x="685" y="57"/>
                    <a:pt x="611" y="10"/>
                  </a:cubicBezTo>
                  <a:cubicBezTo>
                    <a:pt x="601" y="4"/>
                    <a:pt x="589" y="1"/>
                    <a:pt x="5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3"/>
            <p:cNvSpPr/>
            <p:nvPr/>
          </p:nvSpPr>
          <p:spPr>
            <a:xfrm>
              <a:off x="-3699485" y="1141307"/>
              <a:ext cx="181969" cy="416636"/>
            </a:xfrm>
            <a:custGeom>
              <a:avLst/>
              <a:gdLst/>
              <a:ahLst/>
              <a:cxnLst/>
              <a:rect l="l" t="t" r="r" b="b"/>
              <a:pathLst>
                <a:path w="1250" h="2862" extrusionOk="0">
                  <a:moveTo>
                    <a:pt x="761" y="1"/>
                  </a:moveTo>
                  <a:cubicBezTo>
                    <a:pt x="758" y="1"/>
                    <a:pt x="756" y="1"/>
                    <a:pt x="753" y="2"/>
                  </a:cubicBezTo>
                  <a:cubicBezTo>
                    <a:pt x="733" y="9"/>
                    <a:pt x="713" y="29"/>
                    <a:pt x="719" y="49"/>
                  </a:cubicBezTo>
                  <a:cubicBezTo>
                    <a:pt x="726" y="76"/>
                    <a:pt x="1149" y="2560"/>
                    <a:pt x="35" y="2781"/>
                  </a:cubicBezTo>
                  <a:cubicBezTo>
                    <a:pt x="14" y="2781"/>
                    <a:pt x="1" y="2808"/>
                    <a:pt x="8" y="2828"/>
                  </a:cubicBezTo>
                  <a:cubicBezTo>
                    <a:pt x="8" y="2848"/>
                    <a:pt x="28" y="2862"/>
                    <a:pt x="48" y="2862"/>
                  </a:cubicBezTo>
                  <a:lnTo>
                    <a:pt x="55" y="2862"/>
                  </a:lnTo>
                  <a:cubicBezTo>
                    <a:pt x="1250" y="2627"/>
                    <a:pt x="820" y="143"/>
                    <a:pt x="800" y="36"/>
                  </a:cubicBezTo>
                  <a:cubicBezTo>
                    <a:pt x="800" y="18"/>
                    <a:pt x="780" y="1"/>
                    <a:pt x="7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3"/>
            <p:cNvSpPr/>
            <p:nvPr/>
          </p:nvSpPr>
          <p:spPr>
            <a:xfrm>
              <a:off x="-4753450" y="691627"/>
              <a:ext cx="1205652" cy="671683"/>
            </a:xfrm>
            <a:custGeom>
              <a:avLst/>
              <a:gdLst/>
              <a:ahLst/>
              <a:cxnLst/>
              <a:rect l="l" t="t" r="r" b="b"/>
              <a:pathLst>
                <a:path w="8282" h="4614" extrusionOk="0">
                  <a:moveTo>
                    <a:pt x="6497" y="0"/>
                  </a:moveTo>
                  <a:cubicBezTo>
                    <a:pt x="5433" y="0"/>
                    <a:pt x="4050" y="1939"/>
                    <a:pt x="2514" y="1939"/>
                  </a:cubicBezTo>
                  <a:cubicBezTo>
                    <a:pt x="2300" y="1939"/>
                    <a:pt x="2083" y="1901"/>
                    <a:pt x="1864" y="1816"/>
                  </a:cubicBezTo>
                  <a:cubicBezTo>
                    <a:pt x="1654" y="1734"/>
                    <a:pt x="1469" y="1698"/>
                    <a:pt x="1309" y="1698"/>
                  </a:cubicBezTo>
                  <a:cubicBezTo>
                    <a:pt x="1" y="1698"/>
                    <a:pt x="324" y="4126"/>
                    <a:pt x="1669" y="4360"/>
                  </a:cubicBezTo>
                  <a:cubicBezTo>
                    <a:pt x="1669" y="4360"/>
                    <a:pt x="2202" y="4613"/>
                    <a:pt x="2954" y="4613"/>
                  </a:cubicBezTo>
                  <a:cubicBezTo>
                    <a:pt x="3618" y="4613"/>
                    <a:pt x="4453" y="4415"/>
                    <a:pt x="5241" y="3668"/>
                  </a:cubicBezTo>
                  <a:cubicBezTo>
                    <a:pt x="6782" y="2194"/>
                    <a:pt x="6674" y="2137"/>
                    <a:pt x="6647" y="2137"/>
                  </a:cubicBezTo>
                  <a:cubicBezTo>
                    <a:pt x="6645" y="2137"/>
                    <a:pt x="6644" y="2138"/>
                    <a:pt x="6644" y="2138"/>
                  </a:cubicBezTo>
                  <a:cubicBezTo>
                    <a:pt x="6644" y="2138"/>
                    <a:pt x="8282" y="580"/>
                    <a:pt x="6758" y="43"/>
                  </a:cubicBezTo>
                  <a:cubicBezTo>
                    <a:pt x="6673" y="14"/>
                    <a:pt x="6586" y="0"/>
                    <a:pt x="64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3"/>
            <p:cNvSpPr/>
            <p:nvPr/>
          </p:nvSpPr>
          <p:spPr>
            <a:xfrm>
              <a:off x="-4569151" y="1272470"/>
              <a:ext cx="522905" cy="93022"/>
            </a:xfrm>
            <a:custGeom>
              <a:avLst/>
              <a:gdLst/>
              <a:ahLst/>
              <a:cxnLst/>
              <a:rect l="l" t="t" r="r" b="b"/>
              <a:pathLst>
                <a:path w="3592" h="639" extrusionOk="0">
                  <a:moveTo>
                    <a:pt x="3532" y="1"/>
                  </a:moveTo>
                  <a:cubicBezTo>
                    <a:pt x="3526" y="1"/>
                    <a:pt x="3518" y="3"/>
                    <a:pt x="3511" y="7"/>
                  </a:cubicBezTo>
                  <a:cubicBezTo>
                    <a:pt x="2966" y="424"/>
                    <a:pt x="2339" y="554"/>
                    <a:pt x="1771" y="554"/>
                  </a:cubicBezTo>
                  <a:cubicBezTo>
                    <a:pt x="848" y="554"/>
                    <a:pt x="80" y="213"/>
                    <a:pt x="68" y="209"/>
                  </a:cubicBezTo>
                  <a:cubicBezTo>
                    <a:pt x="63" y="207"/>
                    <a:pt x="57" y="206"/>
                    <a:pt x="52" y="206"/>
                  </a:cubicBezTo>
                  <a:cubicBezTo>
                    <a:pt x="35" y="206"/>
                    <a:pt x="19" y="214"/>
                    <a:pt x="14" y="229"/>
                  </a:cubicBezTo>
                  <a:cubicBezTo>
                    <a:pt x="0" y="249"/>
                    <a:pt x="14" y="276"/>
                    <a:pt x="34" y="282"/>
                  </a:cubicBezTo>
                  <a:cubicBezTo>
                    <a:pt x="584" y="511"/>
                    <a:pt x="1175" y="632"/>
                    <a:pt x="1773" y="638"/>
                  </a:cubicBezTo>
                  <a:cubicBezTo>
                    <a:pt x="2350" y="638"/>
                    <a:pt x="2994" y="504"/>
                    <a:pt x="3558" y="74"/>
                  </a:cubicBezTo>
                  <a:cubicBezTo>
                    <a:pt x="3592" y="47"/>
                    <a:pt x="3565" y="1"/>
                    <a:pt x="35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3"/>
            <p:cNvSpPr/>
            <p:nvPr/>
          </p:nvSpPr>
          <p:spPr>
            <a:xfrm>
              <a:off x="-4109862" y="770238"/>
              <a:ext cx="347051" cy="340209"/>
            </a:xfrm>
            <a:custGeom>
              <a:avLst/>
              <a:gdLst/>
              <a:ahLst/>
              <a:cxnLst/>
              <a:rect l="l" t="t" r="r" b="b"/>
              <a:pathLst>
                <a:path w="2384" h="2337" extrusionOk="0">
                  <a:moveTo>
                    <a:pt x="2333" y="1"/>
                  </a:moveTo>
                  <a:cubicBezTo>
                    <a:pt x="2319" y="1"/>
                    <a:pt x="2306" y="6"/>
                    <a:pt x="2296" y="20"/>
                  </a:cubicBezTo>
                  <a:cubicBezTo>
                    <a:pt x="1773" y="967"/>
                    <a:pt x="987" y="1745"/>
                    <a:pt x="27" y="2256"/>
                  </a:cubicBezTo>
                  <a:cubicBezTo>
                    <a:pt x="14" y="2269"/>
                    <a:pt x="1" y="2296"/>
                    <a:pt x="14" y="2316"/>
                  </a:cubicBezTo>
                  <a:cubicBezTo>
                    <a:pt x="21" y="2329"/>
                    <a:pt x="34" y="2336"/>
                    <a:pt x="54" y="2336"/>
                  </a:cubicBezTo>
                  <a:cubicBezTo>
                    <a:pt x="61" y="2336"/>
                    <a:pt x="61" y="2336"/>
                    <a:pt x="68" y="2329"/>
                  </a:cubicBezTo>
                  <a:cubicBezTo>
                    <a:pt x="1041" y="1813"/>
                    <a:pt x="1840" y="1020"/>
                    <a:pt x="2370" y="54"/>
                  </a:cubicBezTo>
                  <a:cubicBezTo>
                    <a:pt x="2384" y="23"/>
                    <a:pt x="2359" y="1"/>
                    <a:pt x="23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3"/>
            <p:cNvSpPr/>
            <p:nvPr/>
          </p:nvSpPr>
          <p:spPr>
            <a:xfrm>
              <a:off x="-3853504" y="863988"/>
              <a:ext cx="278339" cy="247477"/>
            </a:xfrm>
            <a:custGeom>
              <a:avLst/>
              <a:gdLst/>
              <a:ahLst/>
              <a:cxnLst/>
              <a:rect l="l" t="t" r="r" b="b"/>
              <a:pathLst>
                <a:path w="1912" h="1700" extrusionOk="0">
                  <a:moveTo>
                    <a:pt x="946" y="0"/>
                  </a:moveTo>
                  <a:cubicBezTo>
                    <a:pt x="448" y="0"/>
                    <a:pt x="1" y="449"/>
                    <a:pt x="112" y="1014"/>
                  </a:cubicBezTo>
                  <a:cubicBezTo>
                    <a:pt x="196" y="1451"/>
                    <a:pt x="570" y="1700"/>
                    <a:pt x="950" y="1700"/>
                  </a:cubicBezTo>
                  <a:cubicBezTo>
                    <a:pt x="1212" y="1700"/>
                    <a:pt x="1477" y="1581"/>
                    <a:pt x="1650" y="1323"/>
                  </a:cubicBezTo>
                  <a:cubicBezTo>
                    <a:pt x="1912" y="934"/>
                    <a:pt x="1804" y="410"/>
                    <a:pt x="1421" y="148"/>
                  </a:cubicBezTo>
                  <a:cubicBezTo>
                    <a:pt x="1269" y="46"/>
                    <a:pt x="1105" y="0"/>
                    <a:pt x="946" y="0"/>
                  </a:cubicBezTo>
                  <a:close/>
                </a:path>
              </a:pathLst>
            </a:custGeom>
            <a:solidFill>
              <a:srgbClr val="A75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3"/>
            <p:cNvSpPr/>
            <p:nvPr/>
          </p:nvSpPr>
          <p:spPr>
            <a:xfrm>
              <a:off x="-3796147" y="920616"/>
              <a:ext cx="103795" cy="100883"/>
            </a:xfrm>
            <a:custGeom>
              <a:avLst/>
              <a:gdLst/>
              <a:ahLst/>
              <a:cxnLst/>
              <a:rect l="l" t="t" r="r" b="b"/>
              <a:pathLst>
                <a:path w="713" h="693" extrusionOk="0">
                  <a:moveTo>
                    <a:pt x="266" y="1"/>
                  </a:moveTo>
                  <a:cubicBezTo>
                    <a:pt x="252" y="1"/>
                    <a:pt x="240" y="8"/>
                    <a:pt x="235" y="21"/>
                  </a:cubicBezTo>
                  <a:cubicBezTo>
                    <a:pt x="222" y="41"/>
                    <a:pt x="0" y="484"/>
                    <a:pt x="276" y="686"/>
                  </a:cubicBezTo>
                  <a:cubicBezTo>
                    <a:pt x="282" y="692"/>
                    <a:pt x="289" y="692"/>
                    <a:pt x="302" y="692"/>
                  </a:cubicBezTo>
                  <a:cubicBezTo>
                    <a:pt x="309" y="692"/>
                    <a:pt x="316" y="686"/>
                    <a:pt x="316" y="686"/>
                  </a:cubicBezTo>
                  <a:cubicBezTo>
                    <a:pt x="329" y="679"/>
                    <a:pt x="343" y="665"/>
                    <a:pt x="343" y="652"/>
                  </a:cubicBezTo>
                  <a:cubicBezTo>
                    <a:pt x="343" y="652"/>
                    <a:pt x="363" y="457"/>
                    <a:pt x="470" y="397"/>
                  </a:cubicBezTo>
                  <a:cubicBezTo>
                    <a:pt x="494" y="385"/>
                    <a:pt x="519" y="380"/>
                    <a:pt x="543" y="380"/>
                  </a:cubicBezTo>
                  <a:cubicBezTo>
                    <a:pt x="574" y="380"/>
                    <a:pt x="605" y="389"/>
                    <a:pt x="631" y="404"/>
                  </a:cubicBezTo>
                  <a:cubicBezTo>
                    <a:pt x="638" y="406"/>
                    <a:pt x="644" y="407"/>
                    <a:pt x="649" y="407"/>
                  </a:cubicBezTo>
                  <a:cubicBezTo>
                    <a:pt x="692" y="407"/>
                    <a:pt x="712" y="347"/>
                    <a:pt x="665" y="323"/>
                  </a:cubicBezTo>
                  <a:cubicBezTo>
                    <a:pt x="628" y="303"/>
                    <a:pt x="588" y="293"/>
                    <a:pt x="548" y="293"/>
                  </a:cubicBezTo>
                  <a:cubicBezTo>
                    <a:pt x="507" y="293"/>
                    <a:pt x="467" y="303"/>
                    <a:pt x="430" y="323"/>
                  </a:cubicBezTo>
                  <a:cubicBezTo>
                    <a:pt x="349" y="383"/>
                    <a:pt x="296" y="471"/>
                    <a:pt x="276" y="565"/>
                  </a:cubicBezTo>
                  <a:cubicBezTo>
                    <a:pt x="141" y="390"/>
                    <a:pt x="309" y="61"/>
                    <a:pt x="309" y="61"/>
                  </a:cubicBezTo>
                  <a:cubicBezTo>
                    <a:pt x="316" y="41"/>
                    <a:pt x="309" y="14"/>
                    <a:pt x="289" y="8"/>
                  </a:cubicBezTo>
                  <a:cubicBezTo>
                    <a:pt x="282" y="3"/>
                    <a:pt x="274" y="1"/>
                    <a:pt x="2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3"/>
            <p:cNvSpPr/>
            <p:nvPr/>
          </p:nvSpPr>
          <p:spPr>
            <a:xfrm>
              <a:off x="-3859618" y="930370"/>
              <a:ext cx="82104" cy="165373"/>
            </a:xfrm>
            <a:custGeom>
              <a:avLst/>
              <a:gdLst/>
              <a:ahLst/>
              <a:cxnLst/>
              <a:rect l="l" t="t" r="r" b="b"/>
              <a:pathLst>
                <a:path w="564" h="1136" extrusionOk="0">
                  <a:moveTo>
                    <a:pt x="195" y="1"/>
                  </a:moveTo>
                  <a:cubicBezTo>
                    <a:pt x="180" y="1"/>
                    <a:pt x="164" y="9"/>
                    <a:pt x="154" y="28"/>
                  </a:cubicBezTo>
                  <a:cubicBezTo>
                    <a:pt x="13" y="424"/>
                    <a:pt x="148" y="874"/>
                    <a:pt x="490" y="1129"/>
                  </a:cubicBezTo>
                  <a:cubicBezTo>
                    <a:pt x="497" y="1135"/>
                    <a:pt x="504" y="1135"/>
                    <a:pt x="517" y="1135"/>
                  </a:cubicBezTo>
                  <a:cubicBezTo>
                    <a:pt x="524" y="1135"/>
                    <a:pt x="537" y="1135"/>
                    <a:pt x="544" y="1129"/>
                  </a:cubicBezTo>
                  <a:cubicBezTo>
                    <a:pt x="564" y="1109"/>
                    <a:pt x="557" y="1082"/>
                    <a:pt x="544" y="1068"/>
                  </a:cubicBezTo>
                  <a:cubicBezTo>
                    <a:pt x="0" y="625"/>
                    <a:pt x="222" y="82"/>
                    <a:pt x="235" y="61"/>
                  </a:cubicBezTo>
                  <a:cubicBezTo>
                    <a:pt x="248" y="27"/>
                    <a:pt x="222" y="1"/>
                    <a:pt x="1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3"/>
            <p:cNvSpPr/>
            <p:nvPr/>
          </p:nvSpPr>
          <p:spPr>
            <a:xfrm>
              <a:off x="-3639799" y="930078"/>
              <a:ext cx="85161" cy="165664"/>
            </a:xfrm>
            <a:custGeom>
              <a:avLst/>
              <a:gdLst/>
              <a:ahLst/>
              <a:cxnLst/>
              <a:rect l="l" t="t" r="r" b="b"/>
              <a:pathLst>
                <a:path w="585" h="1138" extrusionOk="0">
                  <a:moveTo>
                    <a:pt x="251" y="0"/>
                  </a:moveTo>
                  <a:cubicBezTo>
                    <a:pt x="223" y="0"/>
                    <a:pt x="195" y="26"/>
                    <a:pt x="209" y="57"/>
                  </a:cubicBezTo>
                  <a:cubicBezTo>
                    <a:pt x="215" y="70"/>
                    <a:pt x="484" y="708"/>
                    <a:pt x="34" y="1064"/>
                  </a:cubicBezTo>
                  <a:cubicBezTo>
                    <a:pt x="0" y="1090"/>
                    <a:pt x="21" y="1137"/>
                    <a:pt x="61" y="1137"/>
                  </a:cubicBezTo>
                  <a:cubicBezTo>
                    <a:pt x="68" y="1137"/>
                    <a:pt x="74" y="1137"/>
                    <a:pt x="88" y="1131"/>
                  </a:cubicBezTo>
                  <a:cubicBezTo>
                    <a:pt x="585" y="735"/>
                    <a:pt x="289" y="30"/>
                    <a:pt x="289" y="23"/>
                  </a:cubicBezTo>
                  <a:cubicBezTo>
                    <a:pt x="280" y="7"/>
                    <a:pt x="265" y="0"/>
                    <a:pt x="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3"/>
            <p:cNvSpPr/>
            <p:nvPr/>
          </p:nvSpPr>
          <p:spPr>
            <a:xfrm>
              <a:off x="-3547941" y="904894"/>
              <a:ext cx="621605" cy="1129371"/>
            </a:xfrm>
            <a:custGeom>
              <a:avLst/>
              <a:gdLst/>
              <a:ahLst/>
              <a:cxnLst/>
              <a:rect l="l" t="t" r="r" b="b"/>
              <a:pathLst>
                <a:path w="4270" h="7758" extrusionOk="0">
                  <a:moveTo>
                    <a:pt x="739" y="1"/>
                  </a:moveTo>
                  <a:cubicBezTo>
                    <a:pt x="517" y="1"/>
                    <a:pt x="376" y="62"/>
                    <a:pt x="376" y="62"/>
                  </a:cubicBezTo>
                  <a:lnTo>
                    <a:pt x="1" y="1149"/>
                  </a:lnTo>
                  <a:cubicBezTo>
                    <a:pt x="1826" y="2257"/>
                    <a:pt x="1343" y="6869"/>
                    <a:pt x="1343" y="6983"/>
                  </a:cubicBezTo>
                  <a:cubicBezTo>
                    <a:pt x="1343" y="7551"/>
                    <a:pt x="1566" y="7757"/>
                    <a:pt x="1888" y="7757"/>
                  </a:cubicBezTo>
                  <a:cubicBezTo>
                    <a:pt x="2735" y="7757"/>
                    <a:pt x="4270" y="6338"/>
                    <a:pt x="4270" y="6338"/>
                  </a:cubicBezTo>
                  <a:cubicBezTo>
                    <a:pt x="3370" y="6224"/>
                    <a:pt x="3189" y="4090"/>
                    <a:pt x="3189" y="4090"/>
                  </a:cubicBezTo>
                  <a:cubicBezTo>
                    <a:pt x="2606" y="477"/>
                    <a:pt x="1357" y="1"/>
                    <a:pt x="7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3"/>
            <p:cNvSpPr/>
            <p:nvPr/>
          </p:nvSpPr>
          <p:spPr>
            <a:xfrm>
              <a:off x="-3584044" y="1052216"/>
              <a:ext cx="240490" cy="522323"/>
            </a:xfrm>
            <a:custGeom>
              <a:avLst/>
              <a:gdLst/>
              <a:ahLst/>
              <a:cxnLst/>
              <a:rect l="l" t="t" r="r" b="b"/>
              <a:pathLst>
                <a:path w="1652" h="3588" extrusionOk="0">
                  <a:moveTo>
                    <a:pt x="46" y="1"/>
                  </a:moveTo>
                  <a:cubicBezTo>
                    <a:pt x="29" y="1"/>
                    <a:pt x="12" y="9"/>
                    <a:pt x="7" y="30"/>
                  </a:cubicBezTo>
                  <a:cubicBezTo>
                    <a:pt x="0" y="50"/>
                    <a:pt x="14" y="70"/>
                    <a:pt x="34" y="77"/>
                  </a:cubicBezTo>
                  <a:cubicBezTo>
                    <a:pt x="47" y="84"/>
                    <a:pt x="1383" y="527"/>
                    <a:pt x="1571" y="3548"/>
                  </a:cubicBezTo>
                  <a:cubicBezTo>
                    <a:pt x="1571" y="3574"/>
                    <a:pt x="1591" y="3588"/>
                    <a:pt x="1611" y="3588"/>
                  </a:cubicBezTo>
                  <a:cubicBezTo>
                    <a:pt x="1638" y="3588"/>
                    <a:pt x="1652" y="3568"/>
                    <a:pt x="1652" y="3548"/>
                  </a:cubicBezTo>
                  <a:cubicBezTo>
                    <a:pt x="1464" y="466"/>
                    <a:pt x="121" y="17"/>
                    <a:pt x="61" y="3"/>
                  </a:cubicBezTo>
                  <a:cubicBezTo>
                    <a:pt x="56" y="2"/>
                    <a:pt x="51" y="1"/>
                    <a:pt x="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3"/>
            <p:cNvSpPr/>
            <p:nvPr/>
          </p:nvSpPr>
          <p:spPr>
            <a:xfrm>
              <a:off x="-3530181" y="804593"/>
              <a:ext cx="111365" cy="228989"/>
            </a:xfrm>
            <a:custGeom>
              <a:avLst/>
              <a:gdLst/>
              <a:ahLst/>
              <a:cxnLst/>
              <a:rect l="l" t="t" r="r" b="b"/>
              <a:pathLst>
                <a:path w="765" h="1573" extrusionOk="0">
                  <a:moveTo>
                    <a:pt x="66" y="1"/>
                  </a:moveTo>
                  <a:cubicBezTo>
                    <a:pt x="24" y="1"/>
                    <a:pt x="1" y="69"/>
                    <a:pt x="53" y="86"/>
                  </a:cubicBezTo>
                  <a:cubicBezTo>
                    <a:pt x="60" y="86"/>
                    <a:pt x="442" y="247"/>
                    <a:pt x="583" y="623"/>
                  </a:cubicBezTo>
                  <a:cubicBezTo>
                    <a:pt x="677" y="878"/>
                    <a:pt x="637" y="1174"/>
                    <a:pt x="463" y="1509"/>
                  </a:cubicBezTo>
                  <a:cubicBezTo>
                    <a:pt x="449" y="1530"/>
                    <a:pt x="463" y="1556"/>
                    <a:pt x="483" y="1570"/>
                  </a:cubicBezTo>
                  <a:cubicBezTo>
                    <a:pt x="487" y="1570"/>
                    <a:pt x="492" y="1573"/>
                    <a:pt x="496" y="1573"/>
                  </a:cubicBezTo>
                  <a:cubicBezTo>
                    <a:pt x="498" y="1573"/>
                    <a:pt x="501" y="1572"/>
                    <a:pt x="503" y="1570"/>
                  </a:cubicBezTo>
                  <a:cubicBezTo>
                    <a:pt x="505" y="1571"/>
                    <a:pt x="508" y="1572"/>
                    <a:pt x="510" y="1572"/>
                  </a:cubicBezTo>
                  <a:cubicBezTo>
                    <a:pt x="521" y="1572"/>
                    <a:pt x="531" y="1561"/>
                    <a:pt x="536" y="1550"/>
                  </a:cubicBezTo>
                  <a:cubicBezTo>
                    <a:pt x="724" y="1194"/>
                    <a:pt x="765" y="878"/>
                    <a:pt x="664" y="596"/>
                  </a:cubicBezTo>
                  <a:cubicBezTo>
                    <a:pt x="550" y="335"/>
                    <a:pt x="348" y="120"/>
                    <a:pt x="87" y="6"/>
                  </a:cubicBezTo>
                  <a:cubicBezTo>
                    <a:pt x="80" y="2"/>
                    <a:pt x="73" y="1"/>
                    <a:pt x="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3"/>
            <p:cNvSpPr/>
            <p:nvPr/>
          </p:nvSpPr>
          <p:spPr>
            <a:xfrm>
              <a:off x="-3554783" y="899945"/>
              <a:ext cx="419402" cy="919015"/>
            </a:xfrm>
            <a:custGeom>
              <a:avLst/>
              <a:gdLst/>
              <a:ahLst/>
              <a:cxnLst/>
              <a:rect l="l" t="t" r="r" b="b"/>
              <a:pathLst>
                <a:path w="2881" h="6313" extrusionOk="0">
                  <a:moveTo>
                    <a:pt x="51" y="0"/>
                  </a:moveTo>
                  <a:cubicBezTo>
                    <a:pt x="48" y="0"/>
                    <a:pt x="44" y="1"/>
                    <a:pt x="41" y="2"/>
                  </a:cubicBezTo>
                  <a:cubicBezTo>
                    <a:pt x="14" y="2"/>
                    <a:pt x="1" y="22"/>
                    <a:pt x="7" y="49"/>
                  </a:cubicBezTo>
                  <a:cubicBezTo>
                    <a:pt x="7" y="69"/>
                    <a:pt x="135" y="727"/>
                    <a:pt x="1108" y="1391"/>
                  </a:cubicBezTo>
                  <a:cubicBezTo>
                    <a:pt x="2645" y="2439"/>
                    <a:pt x="2800" y="6225"/>
                    <a:pt x="2800" y="6265"/>
                  </a:cubicBezTo>
                  <a:cubicBezTo>
                    <a:pt x="2800" y="6285"/>
                    <a:pt x="2813" y="6305"/>
                    <a:pt x="2840" y="6305"/>
                  </a:cubicBezTo>
                  <a:lnTo>
                    <a:pt x="2840" y="6312"/>
                  </a:lnTo>
                  <a:cubicBezTo>
                    <a:pt x="2860" y="6305"/>
                    <a:pt x="2880" y="6292"/>
                    <a:pt x="2880" y="6265"/>
                  </a:cubicBezTo>
                  <a:cubicBezTo>
                    <a:pt x="2874" y="6104"/>
                    <a:pt x="2733" y="2398"/>
                    <a:pt x="1155" y="1324"/>
                  </a:cubicBezTo>
                  <a:cubicBezTo>
                    <a:pt x="209" y="680"/>
                    <a:pt x="88" y="42"/>
                    <a:pt x="88" y="35"/>
                  </a:cubicBezTo>
                  <a:cubicBezTo>
                    <a:pt x="82" y="13"/>
                    <a:pt x="67" y="0"/>
                    <a:pt x="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3"/>
            <p:cNvSpPr/>
            <p:nvPr/>
          </p:nvSpPr>
          <p:spPr>
            <a:xfrm>
              <a:off x="-2842338" y="1944733"/>
              <a:ext cx="560027" cy="1566678"/>
            </a:xfrm>
            <a:custGeom>
              <a:avLst/>
              <a:gdLst/>
              <a:ahLst/>
              <a:cxnLst/>
              <a:rect l="l" t="t" r="r" b="b"/>
              <a:pathLst>
                <a:path w="3847" h="10762" extrusionOk="0">
                  <a:moveTo>
                    <a:pt x="3048" y="1"/>
                  </a:moveTo>
                  <a:lnTo>
                    <a:pt x="672" y="1619"/>
                  </a:lnTo>
                  <a:lnTo>
                    <a:pt x="1262" y="4049"/>
                  </a:lnTo>
                  <a:lnTo>
                    <a:pt x="0" y="10500"/>
                  </a:lnTo>
                  <a:lnTo>
                    <a:pt x="2202" y="10762"/>
                  </a:lnTo>
                  <a:lnTo>
                    <a:pt x="3726" y="4230"/>
                  </a:lnTo>
                  <a:cubicBezTo>
                    <a:pt x="3847" y="3700"/>
                    <a:pt x="3847" y="3149"/>
                    <a:pt x="3713" y="2626"/>
                  </a:cubicBezTo>
                  <a:lnTo>
                    <a:pt x="3048" y="1"/>
                  </a:lnTo>
                  <a:close/>
                </a:path>
              </a:pathLst>
            </a:custGeom>
            <a:solidFill>
              <a:srgbClr val="A75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3"/>
            <p:cNvSpPr/>
            <p:nvPr/>
          </p:nvSpPr>
          <p:spPr>
            <a:xfrm>
              <a:off x="-3080791" y="3325654"/>
              <a:ext cx="594237" cy="1027177"/>
            </a:xfrm>
            <a:custGeom>
              <a:avLst/>
              <a:gdLst/>
              <a:ahLst/>
              <a:cxnLst/>
              <a:rect l="l" t="t" r="r" b="b"/>
              <a:pathLst>
                <a:path w="4082" h="7056" extrusionOk="0">
                  <a:moveTo>
                    <a:pt x="1840" y="0"/>
                  </a:moveTo>
                  <a:lnTo>
                    <a:pt x="1061" y="2779"/>
                  </a:lnTo>
                  <a:lnTo>
                    <a:pt x="222" y="4874"/>
                  </a:lnTo>
                  <a:cubicBezTo>
                    <a:pt x="222" y="4874"/>
                    <a:pt x="0" y="6351"/>
                    <a:pt x="222" y="6458"/>
                  </a:cubicBezTo>
                  <a:cubicBezTo>
                    <a:pt x="231" y="6463"/>
                    <a:pt x="240" y="6465"/>
                    <a:pt x="249" y="6465"/>
                  </a:cubicBezTo>
                  <a:cubicBezTo>
                    <a:pt x="455" y="6465"/>
                    <a:pt x="591" y="5304"/>
                    <a:pt x="591" y="5304"/>
                  </a:cubicBezTo>
                  <a:lnTo>
                    <a:pt x="1014" y="4303"/>
                  </a:lnTo>
                  <a:lnTo>
                    <a:pt x="1014" y="4303"/>
                  </a:lnTo>
                  <a:cubicBezTo>
                    <a:pt x="1014" y="4304"/>
                    <a:pt x="752" y="6391"/>
                    <a:pt x="1014" y="6727"/>
                  </a:cubicBezTo>
                  <a:cubicBezTo>
                    <a:pt x="1030" y="6747"/>
                    <a:pt x="1046" y="6757"/>
                    <a:pt x="1062" y="6757"/>
                  </a:cubicBezTo>
                  <a:cubicBezTo>
                    <a:pt x="1302" y="6757"/>
                    <a:pt x="1497" y="4580"/>
                    <a:pt x="1497" y="4579"/>
                  </a:cubicBezTo>
                  <a:lnTo>
                    <a:pt x="1497" y="4579"/>
                  </a:lnTo>
                  <a:cubicBezTo>
                    <a:pt x="1497" y="4580"/>
                    <a:pt x="1363" y="7056"/>
                    <a:pt x="1638" y="7056"/>
                  </a:cubicBezTo>
                  <a:cubicBezTo>
                    <a:pt x="1913" y="7056"/>
                    <a:pt x="2249" y="4700"/>
                    <a:pt x="2249" y="4699"/>
                  </a:cubicBezTo>
                  <a:lnTo>
                    <a:pt x="2249" y="4699"/>
                  </a:lnTo>
                  <a:lnTo>
                    <a:pt x="2202" y="6149"/>
                  </a:lnTo>
                  <a:cubicBezTo>
                    <a:pt x="2221" y="6312"/>
                    <a:pt x="2261" y="6380"/>
                    <a:pt x="2314" y="6380"/>
                  </a:cubicBezTo>
                  <a:cubicBezTo>
                    <a:pt x="2580" y="6380"/>
                    <a:pt x="3176" y="4699"/>
                    <a:pt x="3176" y="4699"/>
                  </a:cubicBezTo>
                  <a:lnTo>
                    <a:pt x="3525" y="3786"/>
                  </a:lnTo>
                  <a:cubicBezTo>
                    <a:pt x="3612" y="3545"/>
                    <a:pt x="3672" y="3296"/>
                    <a:pt x="3699" y="3041"/>
                  </a:cubicBezTo>
                  <a:lnTo>
                    <a:pt x="3786" y="2054"/>
                  </a:lnTo>
                  <a:lnTo>
                    <a:pt x="4082" y="229"/>
                  </a:lnTo>
                  <a:lnTo>
                    <a:pt x="4082" y="229"/>
                  </a:lnTo>
                  <a:cubicBezTo>
                    <a:pt x="3629" y="474"/>
                    <a:pt x="3252" y="562"/>
                    <a:pt x="2946" y="562"/>
                  </a:cubicBezTo>
                  <a:cubicBezTo>
                    <a:pt x="2170" y="562"/>
                    <a:pt x="1840" y="0"/>
                    <a:pt x="18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3"/>
            <p:cNvSpPr/>
            <p:nvPr/>
          </p:nvSpPr>
          <p:spPr>
            <a:xfrm>
              <a:off x="-3128685" y="1200119"/>
              <a:ext cx="896305" cy="984669"/>
            </a:xfrm>
            <a:custGeom>
              <a:avLst/>
              <a:gdLst/>
              <a:ahLst/>
              <a:cxnLst/>
              <a:rect l="l" t="t" r="r" b="b"/>
              <a:pathLst>
                <a:path w="6157" h="6764" extrusionOk="0">
                  <a:moveTo>
                    <a:pt x="0" y="1"/>
                  </a:moveTo>
                  <a:lnTo>
                    <a:pt x="2363" y="6653"/>
                  </a:lnTo>
                  <a:cubicBezTo>
                    <a:pt x="2570" y="6729"/>
                    <a:pt x="2776" y="6763"/>
                    <a:pt x="2978" y="6763"/>
                  </a:cubicBezTo>
                  <a:cubicBezTo>
                    <a:pt x="4690" y="6763"/>
                    <a:pt x="6156" y="4331"/>
                    <a:pt x="6156" y="4331"/>
                  </a:cubicBezTo>
                  <a:lnTo>
                    <a:pt x="4934" y="1122"/>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3"/>
            <p:cNvSpPr/>
            <p:nvPr/>
          </p:nvSpPr>
          <p:spPr>
            <a:xfrm>
              <a:off x="-3135527" y="1194005"/>
              <a:ext cx="909989" cy="997189"/>
            </a:xfrm>
            <a:custGeom>
              <a:avLst/>
              <a:gdLst/>
              <a:ahLst/>
              <a:cxnLst/>
              <a:rect l="l" t="t" r="r" b="b"/>
              <a:pathLst>
                <a:path w="6251" h="6850" extrusionOk="0">
                  <a:moveTo>
                    <a:pt x="45" y="1"/>
                  </a:moveTo>
                  <a:cubicBezTo>
                    <a:pt x="41" y="1"/>
                    <a:pt x="37" y="1"/>
                    <a:pt x="34" y="2"/>
                  </a:cubicBezTo>
                  <a:cubicBezTo>
                    <a:pt x="14" y="9"/>
                    <a:pt x="0" y="36"/>
                    <a:pt x="7" y="56"/>
                  </a:cubicBezTo>
                  <a:lnTo>
                    <a:pt x="2377" y="6709"/>
                  </a:lnTo>
                  <a:cubicBezTo>
                    <a:pt x="2377" y="6722"/>
                    <a:pt x="2383" y="6729"/>
                    <a:pt x="2397" y="6736"/>
                  </a:cubicBezTo>
                  <a:cubicBezTo>
                    <a:pt x="2598" y="6809"/>
                    <a:pt x="2806" y="6850"/>
                    <a:pt x="3021" y="6850"/>
                  </a:cubicBezTo>
                  <a:cubicBezTo>
                    <a:pt x="4740" y="6850"/>
                    <a:pt x="6223" y="4420"/>
                    <a:pt x="6243" y="4393"/>
                  </a:cubicBezTo>
                  <a:cubicBezTo>
                    <a:pt x="6250" y="4386"/>
                    <a:pt x="6250" y="4373"/>
                    <a:pt x="6243" y="4359"/>
                  </a:cubicBezTo>
                  <a:lnTo>
                    <a:pt x="5022" y="1150"/>
                  </a:lnTo>
                  <a:cubicBezTo>
                    <a:pt x="5012" y="1133"/>
                    <a:pt x="4996" y="1126"/>
                    <a:pt x="4982" y="1126"/>
                  </a:cubicBezTo>
                  <a:cubicBezTo>
                    <a:pt x="4956" y="1126"/>
                    <a:pt x="4933" y="1147"/>
                    <a:pt x="4941" y="1177"/>
                  </a:cubicBezTo>
                  <a:lnTo>
                    <a:pt x="6156" y="4366"/>
                  </a:lnTo>
                  <a:cubicBezTo>
                    <a:pt x="6024" y="4588"/>
                    <a:pt x="4619" y="6763"/>
                    <a:pt x="3024" y="6763"/>
                  </a:cubicBezTo>
                  <a:cubicBezTo>
                    <a:pt x="2833" y="6763"/>
                    <a:pt x="2639" y="6731"/>
                    <a:pt x="2444" y="6662"/>
                  </a:cubicBezTo>
                  <a:lnTo>
                    <a:pt x="88" y="29"/>
                  </a:lnTo>
                  <a:cubicBezTo>
                    <a:pt x="82" y="13"/>
                    <a:pt x="63" y="1"/>
                    <a:pt x="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3"/>
            <p:cNvSpPr/>
            <p:nvPr/>
          </p:nvSpPr>
          <p:spPr>
            <a:xfrm>
              <a:off x="-3057790" y="3569491"/>
              <a:ext cx="542412" cy="790181"/>
            </a:xfrm>
            <a:custGeom>
              <a:avLst/>
              <a:gdLst/>
              <a:ahLst/>
              <a:cxnLst/>
              <a:rect l="l" t="t" r="r" b="b"/>
              <a:pathLst>
                <a:path w="3726" h="5428" extrusionOk="0">
                  <a:moveTo>
                    <a:pt x="3683" y="0"/>
                  </a:moveTo>
                  <a:cubicBezTo>
                    <a:pt x="3664" y="0"/>
                    <a:pt x="3645" y="12"/>
                    <a:pt x="3642" y="37"/>
                  </a:cubicBezTo>
                  <a:cubicBezTo>
                    <a:pt x="3642" y="51"/>
                    <a:pt x="3514" y="1588"/>
                    <a:pt x="3326" y="2091"/>
                  </a:cubicBezTo>
                  <a:cubicBezTo>
                    <a:pt x="2957" y="3018"/>
                    <a:pt x="2380" y="4441"/>
                    <a:pt x="2272" y="4555"/>
                  </a:cubicBezTo>
                  <a:lnTo>
                    <a:pt x="2266" y="4562"/>
                  </a:lnTo>
                  <a:cubicBezTo>
                    <a:pt x="2239" y="4609"/>
                    <a:pt x="2192" y="4669"/>
                    <a:pt x="2158" y="4669"/>
                  </a:cubicBezTo>
                  <a:cubicBezTo>
                    <a:pt x="2145" y="4669"/>
                    <a:pt x="2125" y="4642"/>
                    <a:pt x="2111" y="4582"/>
                  </a:cubicBezTo>
                  <a:cubicBezTo>
                    <a:pt x="2091" y="4521"/>
                    <a:pt x="2084" y="4461"/>
                    <a:pt x="2091" y="4401"/>
                  </a:cubicBezTo>
                  <a:lnTo>
                    <a:pt x="2131" y="3018"/>
                  </a:lnTo>
                  <a:cubicBezTo>
                    <a:pt x="2131" y="2998"/>
                    <a:pt x="2111" y="2977"/>
                    <a:pt x="2091" y="2977"/>
                  </a:cubicBezTo>
                  <a:cubicBezTo>
                    <a:pt x="2071" y="2977"/>
                    <a:pt x="2051" y="2991"/>
                    <a:pt x="2044" y="3011"/>
                  </a:cubicBezTo>
                  <a:cubicBezTo>
                    <a:pt x="1876" y="4125"/>
                    <a:pt x="1621" y="5300"/>
                    <a:pt x="1500" y="5340"/>
                  </a:cubicBezTo>
                  <a:cubicBezTo>
                    <a:pt x="1366" y="5273"/>
                    <a:pt x="1339" y="4045"/>
                    <a:pt x="1380" y="2897"/>
                  </a:cubicBezTo>
                  <a:cubicBezTo>
                    <a:pt x="1380" y="2877"/>
                    <a:pt x="1366" y="2857"/>
                    <a:pt x="1339" y="2857"/>
                  </a:cubicBezTo>
                  <a:cubicBezTo>
                    <a:pt x="1337" y="2856"/>
                    <a:pt x="1334" y="2855"/>
                    <a:pt x="1331" y="2855"/>
                  </a:cubicBezTo>
                  <a:cubicBezTo>
                    <a:pt x="1314" y="2855"/>
                    <a:pt x="1299" y="2873"/>
                    <a:pt x="1299" y="2890"/>
                  </a:cubicBezTo>
                  <a:cubicBezTo>
                    <a:pt x="1205" y="3904"/>
                    <a:pt x="1024" y="5005"/>
                    <a:pt x="896" y="5032"/>
                  </a:cubicBezTo>
                  <a:cubicBezTo>
                    <a:pt x="769" y="4985"/>
                    <a:pt x="796" y="3749"/>
                    <a:pt x="896" y="2628"/>
                  </a:cubicBezTo>
                  <a:cubicBezTo>
                    <a:pt x="896" y="2608"/>
                    <a:pt x="883" y="2588"/>
                    <a:pt x="863" y="2581"/>
                  </a:cubicBezTo>
                  <a:cubicBezTo>
                    <a:pt x="859" y="2580"/>
                    <a:pt x="856" y="2580"/>
                    <a:pt x="852" y="2580"/>
                  </a:cubicBezTo>
                  <a:cubicBezTo>
                    <a:pt x="836" y="2580"/>
                    <a:pt x="821" y="2592"/>
                    <a:pt x="816" y="2608"/>
                  </a:cubicBezTo>
                  <a:lnTo>
                    <a:pt x="393" y="3608"/>
                  </a:lnTo>
                  <a:cubicBezTo>
                    <a:pt x="393" y="3608"/>
                    <a:pt x="393" y="3615"/>
                    <a:pt x="393" y="3615"/>
                  </a:cubicBezTo>
                  <a:cubicBezTo>
                    <a:pt x="359" y="3998"/>
                    <a:pt x="245" y="4642"/>
                    <a:pt x="111" y="4729"/>
                  </a:cubicBezTo>
                  <a:cubicBezTo>
                    <a:pt x="103" y="4737"/>
                    <a:pt x="97" y="4741"/>
                    <a:pt x="91" y="4741"/>
                  </a:cubicBezTo>
                  <a:cubicBezTo>
                    <a:pt x="87" y="4741"/>
                    <a:pt x="83" y="4739"/>
                    <a:pt x="77" y="4736"/>
                  </a:cubicBezTo>
                  <a:cubicBezTo>
                    <a:pt x="73" y="4735"/>
                    <a:pt x="69" y="4735"/>
                    <a:pt x="65" y="4735"/>
                  </a:cubicBezTo>
                  <a:cubicBezTo>
                    <a:pt x="14" y="4735"/>
                    <a:pt x="1" y="4811"/>
                    <a:pt x="50" y="4823"/>
                  </a:cubicBezTo>
                  <a:cubicBezTo>
                    <a:pt x="62" y="4828"/>
                    <a:pt x="74" y="4830"/>
                    <a:pt x="86" y="4830"/>
                  </a:cubicBezTo>
                  <a:cubicBezTo>
                    <a:pt x="110" y="4830"/>
                    <a:pt x="135" y="4821"/>
                    <a:pt x="158" y="4803"/>
                  </a:cubicBezTo>
                  <a:cubicBezTo>
                    <a:pt x="366" y="4662"/>
                    <a:pt x="467" y="3770"/>
                    <a:pt x="480" y="3635"/>
                  </a:cubicBezTo>
                  <a:lnTo>
                    <a:pt x="789" y="2890"/>
                  </a:lnTo>
                  <a:lnTo>
                    <a:pt x="789" y="2890"/>
                  </a:lnTo>
                  <a:cubicBezTo>
                    <a:pt x="735" y="3622"/>
                    <a:pt x="648" y="5052"/>
                    <a:pt x="876" y="5112"/>
                  </a:cubicBezTo>
                  <a:cubicBezTo>
                    <a:pt x="886" y="5115"/>
                    <a:pt x="896" y="5116"/>
                    <a:pt x="905" y="5116"/>
                  </a:cubicBezTo>
                  <a:cubicBezTo>
                    <a:pt x="922" y="5116"/>
                    <a:pt x="937" y="5111"/>
                    <a:pt x="950" y="5099"/>
                  </a:cubicBezTo>
                  <a:cubicBezTo>
                    <a:pt x="1084" y="5005"/>
                    <a:pt x="1205" y="4367"/>
                    <a:pt x="1279" y="3796"/>
                  </a:cubicBezTo>
                  <a:cubicBezTo>
                    <a:pt x="1279" y="4501"/>
                    <a:pt x="1306" y="5340"/>
                    <a:pt x="1460" y="5414"/>
                  </a:cubicBezTo>
                  <a:cubicBezTo>
                    <a:pt x="1474" y="5421"/>
                    <a:pt x="1487" y="5428"/>
                    <a:pt x="1494" y="5428"/>
                  </a:cubicBezTo>
                  <a:cubicBezTo>
                    <a:pt x="1507" y="5421"/>
                    <a:pt x="1521" y="5414"/>
                    <a:pt x="1534" y="5407"/>
                  </a:cubicBezTo>
                  <a:cubicBezTo>
                    <a:pt x="1702" y="5320"/>
                    <a:pt x="1903" y="4340"/>
                    <a:pt x="2024" y="3642"/>
                  </a:cubicBezTo>
                  <a:lnTo>
                    <a:pt x="2024" y="3642"/>
                  </a:lnTo>
                  <a:lnTo>
                    <a:pt x="2004" y="4394"/>
                  </a:lnTo>
                  <a:cubicBezTo>
                    <a:pt x="2004" y="4461"/>
                    <a:pt x="2011" y="4535"/>
                    <a:pt x="2024" y="4602"/>
                  </a:cubicBezTo>
                  <a:cubicBezTo>
                    <a:pt x="2051" y="4696"/>
                    <a:pt x="2091" y="4743"/>
                    <a:pt x="2152" y="4750"/>
                  </a:cubicBezTo>
                  <a:cubicBezTo>
                    <a:pt x="2154" y="4750"/>
                    <a:pt x="2157" y="4750"/>
                    <a:pt x="2159" y="4750"/>
                  </a:cubicBezTo>
                  <a:cubicBezTo>
                    <a:pt x="2243" y="4750"/>
                    <a:pt x="2320" y="4641"/>
                    <a:pt x="2333" y="4609"/>
                  </a:cubicBezTo>
                  <a:cubicBezTo>
                    <a:pt x="2494" y="4421"/>
                    <a:pt x="3306" y="2353"/>
                    <a:pt x="3400" y="2118"/>
                  </a:cubicBezTo>
                  <a:cubicBezTo>
                    <a:pt x="3602" y="1601"/>
                    <a:pt x="3722" y="104"/>
                    <a:pt x="3722" y="44"/>
                  </a:cubicBezTo>
                  <a:cubicBezTo>
                    <a:pt x="3726" y="15"/>
                    <a:pt x="3705" y="0"/>
                    <a:pt x="36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3"/>
            <p:cNvSpPr/>
            <p:nvPr/>
          </p:nvSpPr>
          <p:spPr>
            <a:xfrm>
              <a:off x="-2378245" y="1747480"/>
              <a:ext cx="935465" cy="1387766"/>
            </a:xfrm>
            <a:custGeom>
              <a:avLst/>
              <a:gdLst/>
              <a:ahLst/>
              <a:cxnLst/>
              <a:rect l="l" t="t" r="r" b="b"/>
              <a:pathLst>
                <a:path w="6426" h="9533" extrusionOk="0">
                  <a:moveTo>
                    <a:pt x="3808" y="0"/>
                  </a:moveTo>
                  <a:cubicBezTo>
                    <a:pt x="3273" y="0"/>
                    <a:pt x="2680" y="246"/>
                    <a:pt x="2068" y="879"/>
                  </a:cubicBezTo>
                  <a:cubicBezTo>
                    <a:pt x="1" y="3021"/>
                    <a:pt x="1659" y="7753"/>
                    <a:pt x="1659" y="7753"/>
                  </a:cubicBezTo>
                  <a:cubicBezTo>
                    <a:pt x="2366" y="9109"/>
                    <a:pt x="3082" y="9532"/>
                    <a:pt x="3703" y="9532"/>
                  </a:cubicBezTo>
                  <a:cubicBezTo>
                    <a:pt x="4739" y="9532"/>
                    <a:pt x="5506" y="8351"/>
                    <a:pt x="5506" y="8351"/>
                  </a:cubicBezTo>
                  <a:cubicBezTo>
                    <a:pt x="6425" y="6377"/>
                    <a:pt x="6150" y="3524"/>
                    <a:pt x="6076" y="2276"/>
                  </a:cubicBezTo>
                  <a:cubicBezTo>
                    <a:pt x="6024" y="1396"/>
                    <a:pt x="5083" y="0"/>
                    <a:pt x="38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3"/>
            <p:cNvSpPr/>
            <p:nvPr/>
          </p:nvSpPr>
          <p:spPr>
            <a:xfrm>
              <a:off x="-2216947" y="2532709"/>
              <a:ext cx="272808" cy="130435"/>
            </a:xfrm>
            <a:custGeom>
              <a:avLst/>
              <a:gdLst/>
              <a:ahLst/>
              <a:cxnLst/>
              <a:rect l="l" t="t" r="r" b="b"/>
              <a:pathLst>
                <a:path w="1874" h="896" extrusionOk="0">
                  <a:moveTo>
                    <a:pt x="50" y="1"/>
                  </a:moveTo>
                  <a:cubicBezTo>
                    <a:pt x="40" y="1"/>
                    <a:pt x="30" y="4"/>
                    <a:pt x="21" y="10"/>
                  </a:cubicBezTo>
                  <a:cubicBezTo>
                    <a:pt x="7" y="23"/>
                    <a:pt x="1" y="50"/>
                    <a:pt x="21" y="70"/>
                  </a:cubicBezTo>
                  <a:cubicBezTo>
                    <a:pt x="54" y="111"/>
                    <a:pt x="719" y="896"/>
                    <a:pt x="1424" y="896"/>
                  </a:cubicBezTo>
                  <a:cubicBezTo>
                    <a:pt x="1565" y="896"/>
                    <a:pt x="1706" y="862"/>
                    <a:pt x="1833" y="795"/>
                  </a:cubicBezTo>
                  <a:cubicBezTo>
                    <a:pt x="1873" y="772"/>
                    <a:pt x="1850" y="716"/>
                    <a:pt x="1813" y="716"/>
                  </a:cubicBezTo>
                  <a:cubicBezTo>
                    <a:pt x="1807" y="716"/>
                    <a:pt x="1800" y="717"/>
                    <a:pt x="1793" y="721"/>
                  </a:cubicBezTo>
                  <a:cubicBezTo>
                    <a:pt x="1675" y="782"/>
                    <a:pt x="1553" y="808"/>
                    <a:pt x="1431" y="808"/>
                  </a:cubicBezTo>
                  <a:cubicBezTo>
                    <a:pt x="759" y="808"/>
                    <a:pt x="92" y="22"/>
                    <a:pt x="81" y="17"/>
                  </a:cubicBezTo>
                  <a:cubicBezTo>
                    <a:pt x="74" y="5"/>
                    <a:pt x="62" y="1"/>
                    <a:pt x="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3"/>
            <p:cNvSpPr/>
            <p:nvPr/>
          </p:nvSpPr>
          <p:spPr>
            <a:xfrm>
              <a:off x="-2186668" y="2301682"/>
              <a:ext cx="256212" cy="264510"/>
            </a:xfrm>
            <a:custGeom>
              <a:avLst/>
              <a:gdLst/>
              <a:ahLst/>
              <a:cxnLst/>
              <a:rect l="l" t="t" r="r" b="b"/>
              <a:pathLst>
                <a:path w="1760" h="1817" extrusionOk="0">
                  <a:moveTo>
                    <a:pt x="1475" y="1"/>
                  </a:moveTo>
                  <a:cubicBezTo>
                    <a:pt x="1423" y="1"/>
                    <a:pt x="1372" y="9"/>
                    <a:pt x="1323" y="26"/>
                  </a:cubicBezTo>
                  <a:cubicBezTo>
                    <a:pt x="659" y="241"/>
                    <a:pt x="34" y="1698"/>
                    <a:pt x="14" y="1758"/>
                  </a:cubicBezTo>
                  <a:cubicBezTo>
                    <a:pt x="1" y="1778"/>
                    <a:pt x="14" y="1805"/>
                    <a:pt x="34" y="1812"/>
                  </a:cubicBezTo>
                  <a:cubicBezTo>
                    <a:pt x="38" y="1815"/>
                    <a:pt x="39" y="1817"/>
                    <a:pt x="41" y="1817"/>
                  </a:cubicBezTo>
                  <a:cubicBezTo>
                    <a:pt x="43" y="1817"/>
                    <a:pt x="44" y="1815"/>
                    <a:pt x="48" y="1812"/>
                  </a:cubicBezTo>
                  <a:cubicBezTo>
                    <a:pt x="68" y="1812"/>
                    <a:pt x="81" y="1805"/>
                    <a:pt x="88" y="1792"/>
                  </a:cubicBezTo>
                  <a:cubicBezTo>
                    <a:pt x="95" y="1778"/>
                    <a:pt x="719" y="308"/>
                    <a:pt x="1343" y="107"/>
                  </a:cubicBezTo>
                  <a:cubicBezTo>
                    <a:pt x="1386" y="91"/>
                    <a:pt x="1431" y="84"/>
                    <a:pt x="1476" y="84"/>
                  </a:cubicBezTo>
                  <a:cubicBezTo>
                    <a:pt x="1550" y="84"/>
                    <a:pt x="1625" y="105"/>
                    <a:pt x="1692" y="147"/>
                  </a:cubicBezTo>
                  <a:cubicBezTo>
                    <a:pt x="1697" y="152"/>
                    <a:pt x="1703" y="154"/>
                    <a:pt x="1710" y="154"/>
                  </a:cubicBezTo>
                  <a:cubicBezTo>
                    <a:pt x="1723" y="154"/>
                    <a:pt x="1737" y="146"/>
                    <a:pt x="1746" y="133"/>
                  </a:cubicBezTo>
                  <a:cubicBezTo>
                    <a:pt x="1759" y="113"/>
                    <a:pt x="1753" y="86"/>
                    <a:pt x="1733" y="73"/>
                  </a:cubicBezTo>
                  <a:cubicBezTo>
                    <a:pt x="1656" y="26"/>
                    <a:pt x="1565" y="1"/>
                    <a:pt x="14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3"/>
            <p:cNvSpPr/>
            <p:nvPr/>
          </p:nvSpPr>
          <p:spPr>
            <a:xfrm>
              <a:off x="-2177788" y="2421199"/>
              <a:ext cx="271934" cy="123739"/>
            </a:xfrm>
            <a:custGeom>
              <a:avLst/>
              <a:gdLst/>
              <a:ahLst/>
              <a:cxnLst/>
              <a:rect l="l" t="t" r="r" b="b"/>
              <a:pathLst>
                <a:path w="1868" h="850" extrusionOk="0">
                  <a:moveTo>
                    <a:pt x="1495" y="1"/>
                  </a:moveTo>
                  <a:cubicBezTo>
                    <a:pt x="701" y="1"/>
                    <a:pt x="50" y="747"/>
                    <a:pt x="20" y="783"/>
                  </a:cubicBezTo>
                  <a:cubicBezTo>
                    <a:pt x="0" y="809"/>
                    <a:pt x="13" y="850"/>
                    <a:pt x="54" y="850"/>
                  </a:cubicBezTo>
                  <a:cubicBezTo>
                    <a:pt x="67" y="850"/>
                    <a:pt x="74" y="850"/>
                    <a:pt x="87" y="836"/>
                  </a:cubicBezTo>
                  <a:cubicBezTo>
                    <a:pt x="93" y="830"/>
                    <a:pt x="741" y="87"/>
                    <a:pt x="1503" y="87"/>
                  </a:cubicBezTo>
                  <a:cubicBezTo>
                    <a:pt x="1598" y="87"/>
                    <a:pt x="1695" y="99"/>
                    <a:pt x="1792" y="125"/>
                  </a:cubicBezTo>
                  <a:cubicBezTo>
                    <a:pt x="1799" y="127"/>
                    <a:pt x="1804" y="128"/>
                    <a:pt x="1810" y="128"/>
                  </a:cubicBezTo>
                  <a:cubicBezTo>
                    <a:pt x="1856" y="128"/>
                    <a:pt x="1867" y="56"/>
                    <a:pt x="1819" y="44"/>
                  </a:cubicBezTo>
                  <a:cubicBezTo>
                    <a:pt x="1709" y="14"/>
                    <a:pt x="1601" y="1"/>
                    <a:pt x="14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3"/>
            <p:cNvSpPr/>
            <p:nvPr/>
          </p:nvSpPr>
          <p:spPr>
            <a:xfrm>
              <a:off x="-2555992" y="2840890"/>
              <a:ext cx="1017424" cy="1360107"/>
            </a:xfrm>
            <a:custGeom>
              <a:avLst/>
              <a:gdLst/>
              <a:ahLst/>
              <a:cxnLst/>
              <a:rect l="l" t="t" r="r" b="b"/>
              <a:pathLst>
                <a:path w="6989" h="9343" extrusionOk="0">
                  <a:moveTo>
                    <a:pt x="2799" y="1"/>
                  </a:moveTo>
                  <a:lnTo>
                    <a:pt x="2437" y="5291"/>
                  </a:lnTo>
                  <a:cubicBezTo>
                    <a:pt x="2437" y="5291"/>
                    <a:pt x="2215" y="5640"/>
                    <a:pt x="2222" y="5875"/>
                  </a:cubicBezTo>
                  <a:cubicBezTo>
                    <a:pt x="2222" y="5875"/>
                    <a:pt x="0" y="8855"/>
                    <a:pt x="1383" y="9291"/>
                  </a:cubicBezTo>
                  <a:cubicBezTo>
                    <a:pt x="1492" y="9326"/>
                    <a:pt x="1605" y="9343"/>
                    <a:pt x="1719" y="9343"/>
                  </a:cubicBezTo>
                  <a:cubicBezTo>
                    <a:pt x="3051" y="9343"/>
                    <a:pt x="4639" y="7157"/>
                    <a:pt x="4639" y="7157"/>
                  </a:cubicBezTo>
                  <a:lnTo>
                    <a:pt x="6988" y="155"/>
                  </a:lnTo>
                  <a:lnTo>
                    <a:pt x="6988" y="155"/>
                  </a:lnTo>
                  <a:cubicBezTo>
                    <a:pt x="6988" y="155"/>
                    <a:pt x="6164" y="1310"/>
                    <a:pt x="4842" y="1310"/>
                  </a:cubicBezTo>
                  <a:cubicBezTo>
                    <a:pt x="4693" y="1310"/>
                    <a:pt x="4538" y="1295"/>
                    <a:pt x="4377" y="1263"/>
                  </a:cubicBezTo>
                  <a:cubicBezTo>
                    <a:pt x="2940" y="974"/>
                    <a:pt x="2799" y="1"/>
                    <a:pt x="2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3"/>
            <p:cNvSpPr/>
            <p:nvPr/>
          </p:nvSpPr>
          <p:spPr>
            <a:xfrm>
              <a:off x="-2238493" y="2305467"/>
              <a:ext cx="96953" cy="541393"/>
            </a:xfrm>
            <a:custGeom>
              <a:avLst/>
              <a:gdLst/>
              <a:ahLst/>
              <a:cxnLst/>
              <a:rect l="l" t="t" r="r" b="b"/>
              <a:pathLst>
                <a:path w="666" h="3719" extrusionOk="0">
                  <a:moveTo>
                    <a:pt x="41" y="0"/>
                  </a:moveTo>
                  <a:cubicBezTo>
                    <a:pt x="21" y="0"/>
                    <a:pt x="1" y="20"/>
                    <a:pt x="1" y="40"/>
                  </a:cubicBezTo>
                  <a:cubicBezTo>
                    <a:pt x="1" y="67"/>
                    <a:pt x="95" y="2430"/>
                    <a:pt x="578" y="3692"/>
                  </a:cubicBezTo>
                  <a:cubicBezTo>
                    <a:pt x="585" y="3706"/>
                    <a:pt x="598" y="3719"/>
                    <a:pt x="618" y="3719"/>
                  </a:cubicBezTo>
                  <a:cubicBezTo>
                    <a:pt x="625" y="3719"/>
                    <a:pt x="632" y="3719"/>
                    <a:pt x="632" y="3712"/>
                  </a:cubicBezTo>
                  <a:cubicBezTo>
                    <a:pt x="652" y="3706"/>
                    <a:pt x="665" y="3679"/>
                    <a:pt x="659" y="3659"/>
                  </a:cubicBezTo>
                  <a:cubicBezTo>
                    <a:pt x="175" y="2410"/>
                    <a:pt x="88" y="67"/>
                    <a:pt x="88" y="40"/>
                  </a:cubicBezTo>
                  <a:cubicBezTo>
                    <a:pt x="81" y="20"/>
                    <a:pt x="68" y="0"/>
                    <a:pt x="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3"/>
            <p:cNvSpPr/>
            <p:nvPr/>
          </p:nvSpPr>
          <p:spPr>
            <a:xfrm>
              <a:off x="-2227720" y="3315609"/>
              <a:ext cx="198564" cy="1497530"/>
            </a:xfrm>
            <a:custGeom>
              <a:avLst/>
              <a:gdLst/>
              <a:ahLst/>
              <a:cxnLst/>
              <a:rect l="l" t="t" r="r" b="b"/>
              <a:pathLst>
                <a:path w="1364" h="10287" extrusionOk="0">
                  <a:moveTo>
                    <a:pt x="809" y="0"/>
                  </a:moveTo>
                  <a:cubicBezTo>
                    <a:pt x="791" y="0"/>
                    <a:pt x="773" y="12"/>
                    <a:pt x="773" y="29"/>
                  </a:cubicBezTo>
                  <a:cubicBezTo>
                    <a:pt x="1" y="3426"/>
                    <a:pt x="169" y="6957"/>
                    <a:pt x="1276" y="10260"/>
                  </a:cubicBezTo>
                  <a:cubicBezTo>
                    <a:pt x="1283" y="10273"/>
                    <a:pt x="1296" y="10286"/>
                    <a:pt x="1316" y="10286"/>
                  </a:cubicBezTo>
                  <a:lnTo>
                    <a:pt x="1330" y="10286"/>
                  </a:lnTo>
                  <a:cubicBezTo>
                    <a:pt x="1350" y="10280"/>
                    <a:pt x="1363" y="10253"/>
                    <a:pt x="1357" y="10233"/>
                  </a:cubicBezTo>
                  <a:cubicBezTo>
                    <a:pt x="256" y="6950"/>
                    <a:pt x="81" y="3426"/>
                    <a:pt x="853" y="49"/>
                  </a:cubicBezTo>
                  <a:cubicBezTo>
                    <a:pt x="860" y="29"/>
                    <a:pt x="847" y="2"/>
                    <a:pt x="820" y="2"/>
                  </a:cubicBezTo>
                  <a:cubicBezTo>
                    <a:pt x="816" y="1"/>
                    <a:pt x="812" y="0"/>
                    <a:pt x="8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3"/>
            <p:cNvSpPr/>
            <p:nvPr/>
          </p:nvSpPr>
          <p:spPr>
            <a:xfrm>
              <a:off x="-2154350" y="3163920"/>
              <a:ext cx="146740" cy="266402"/>
            </a:xfrm>
            <a:custGeom>
              <a:avLst/>
              <a:gdLst/>
              <a:ahLst/>
              <a:cxnLst/>
              <a:rect l="l" t="t" r="r" b="b"/>
              <a:pathLst>
                <a:path w="1008" h="1830" extrusionOk="0">
                  <a:moveTo>
                    <a:pt x="691" y="0"/>
                  </a:moveTo>
                  <a:cubicBezTo>
                    <a:pt x="608" y="0"/>
                    <a:pt x="521" y="31"/>
                    <a:pt x="457" y="84"/>
                  </a:cubicBezTo>
                  <a:cubicBezTo>
                    <a:pt x="343" y="192"/>
                    <a:pt x="262" y="339"/>
                    <a:pt x="235" y="494"/>
                  </a:cubicBezTo>
                  <a:cubicBezTo>
                    <a:pt x="155" y="823"/>
                    <a:pt x="0" y="1528"/>
                    <a:pt x="168" y="1830"/>
                  </a:cubicBezTo>
                  <a:cubicBezTo>
                    <a:pt x="302" y="1682"/>
                    <a:pt x="423" y="1528"/>
                    <a:pt x="537" y="1360"/>
                  </a:cubicBezTo>
                  <a:cubicBezTo>
                    <a:pt x="765" y="1058"/>
                    <a:pt x="1007" y="715"/>
                    <a:pt x="980" y="326"/>
                  </a:cubicBezTo>
                  <a:cubicBezTo>
                    <a:pt x="980" y="239"/>
                    <a:pt x="947" y="145"/>
                    <a:pt x="886" y="78"/>
                  </a:cubicBezTo>
                  <a:cubicBezTo>
                    <a:pt x="836" y="24"/>
                    <a:pt x="765" y="0"/>
                    <a:pt x="6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3"/>
            <p:cNvSpPr/>
            <p:nvPr/>
          </p:nvSpPr>
          <p:spPr>
            <a:xfrm>
              <a:off x="-2274595" y="3422315"/>
              <a:ext cx="120391" cy="257668"/>
            </a:xfrm>
            <a:custGeom>
              <a:avLst/>
              <a:gdLst/>
              <a:ahLst/>
              <a:cxnLst/>
              <a:rect l="l" t="t" r="r" b="b"/>
              <a:pathLst>
                <a:path w="827" h="1770" extrusionOk="0">
                  <a:moveTo>
                    <a:pt x="296" y="1"/>
                  </a:moveTo>
                  <a:cubicBezTo>
                    <a:pt x="188" y="8"/>
                    <a:pt x="101" y="68"/>
                    <a:pt x="54" y="162"/>
                  </a:cubicBezTo>
                  <a:cubicBezTo>
                    <a:pt x="14" y="256"/>
                    <a:pt x="0" y="357"/>
                    <a:pt x="14" y="457"/>
                  </a:cubicBezTo>
                  <a:cubicBezTo>
                    <a:pt x="46" y="737"/>
                    <a:pt x="368" y="1770"/>
                    <a:pt x="754" y="1770"/>
                  </a:cubicBezTo>
                  <a:cubicBezTo>
                    <a:pt x="766" y="1770"/>
                    <a:pt x="780" y="1769"/>
                    <a:pt x="793" y="1766"/>
                  </a:cubicBezTo>
                  <a:cubicBezTo>
                    <a:pt x="826" y="1357"/>
                    <a:pt x="658" y="847"/>
                    <a:pt x="591" y="431"/>
                  </a:cubicBezTo>
                  <a:cubicBezTo>
                    <a:pt x="584" y="337"/>
                    <a:pt x="558" y="243"/>
                    <a:pt x="517" y="162"/>
                  </a:cubicBezTo>
                  <a:cubicBezTo>
                    <a:pt x="477" y="75"/>
                    <a:pt x="390" y="14"/>
                    <a:pt x="2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3"/>
            <p:cNvSpPr/>
            <p:nvPr/>
          </p:nvSpPr>
          <p:spPr>
            <a:xfrm>
              <a:off x="-2187687" y="3512571"/>
              <a:ext cx="219090" cy="165082"/>
            </a:xfrm>
            <a:custGeom>
              <a:avLst/>
              <a:gdLst/>
              <a:ahLst/>
              <a:cxnLst/>
              <a:rect l="l" t="t" r="r" b="b"/>
              <a:pathLst>
                <a:path w="1505" h="1134" extrusionOk="0">
                  <a:moveTo>
                    <a:pt x="1124" y="0"/>
                  </a:moveTo>
                  <a:cubicBezTo>
                    <a:pt x="1092" y="0"/>
                    <a:pt x="1060" y="4"/>
                    <a:pt x="1028" y="12"/>
                  </a:cubicBezTo>
                  <a:cubicBezTo>
                    <a:pt x="927" y="39"/>
                    <a:pt x="833" y="86"/>
                    <a:pt x="746" y="146"/>
                  </a:cubicBezTo>
                  <a:cubicBezTo>
                    <a:pt x="478" y="307"/>
                    <a:pt x="263" y="542"/>
                    <a:pt x="128" y="831"/>
                  </a:cubicBezTo>
                  <a:cubicBezTo>
                    <a:pt x="61" y="992"/>
                    <a:pt x="1" y="1120"/>
                    <a:pt x="189" y="1133"/>
                  </a:cubicBezTo>
                  <a:cubicBezTo>
                    <a:pt x="193" y="1133"/>
                    <a:pt x="196" y="1133"/>
                    <a:pt x="200" y="1133"/>
                  </a:cubicBezTo>
                  <a:cubicBezTo>
                    <a:pt x="356" y="1133"/>
                    <a:pt x="609" y="1004"/>
                    <a:pt x="753" y="965"/>
                  </a:cubicBezTo>
                  <a:cubicBezTo>
                    <a:pt x="900" y="925"/>
                    <a:pt x="1041" y="871"/>
                    <a:pt x="1176" y="797"/>
                  </a:cubicBezTo>
                  <a:cubicBezTo>
                    <a:pt x="1303" y="723"/>
                    <a:pt x="1404" y="609"/>
                    <a:pt x="1458" y="462"/>
                  </a:cubicBezTo>
                  <a:cubicBezTo>
                    <a:pt x="1505" y="314"/>
                    <a:pt x="1451" y="160"/>
                    <a:pt x="1337" y="59"/>
                  </a:cubicBezTo>
                  <a:cubicBezTo>
                    <a:pt x="1271" y="21"/>
                    <a:pt x="1198" y="0"/>
                    <a:pt x="1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3"/>
            <p:cNvSpPr/>
            <p:nvPr/>
          </p:nvSpPr>
          <p:spPr>
            <a:xfrm>
              <a:off x="-2328312" y="3704730"/>
              <a:ext cx="151544" cy="207444"/>
            </a:xfrm>
            <a:custGeom>
              <a:avLst/>
              <a:gdLst/>
              <a:ahLst/>
              <a:cxnLst/>
              <a:rect l="l" t="t" r="r" b="b"/>
              <a:pathLst>
                <a:path w="1041" h="1425" extrusionOk="0">
                  <a:moveTo>
                    <a:pt x="206" y="1"/>
                  </a:moveTo>
                  <a:cubicBezTo>
                    <a:pt x="154" y="1"/>
                    <a:pt x="103" y="19"/>
                    <a:pt x="67" y="55"/>
                  </a:cubicBezTo>
                  <a:cubicBezTo>
                    <a:pt x="20" y="108"/>
                    <a:pt x="0" y="182"/>
                    <a:pt x="7" y="249"/>
                  </a:cubicBezTo>
                  <a:cubicBezTo>
                    <a:pt x="20" y="525"/>
                    <a:pt x="188" y="753"/>
                    <a:pt x="383" y="941"/>
                  </a:cubicBezTo>
                  <a:cubicBezTo>
                    <a:pt x="578" y="1135"/>
                    <a:pt x="799" y="1297"/>
                    <a:pt x="1041" y="1424"/>
                  </a:cubicBezTo>
                  <a:cubicBezTo>
                    <a:pt x="1000" y="1256"/>
                    <a:pt x="967" y="1035"/>
                    <a:pt x="913" y="867"/>
                  </a:cubicBezTo>
                  <a:cubicBezTo>
                    <a:pt x="826" y="592"/>
                    <a:pt x="678" y="343"/>
                    <a:pt x="470" y="142"/>
                  </a:cubicBezTo>
                  <a:cubicBezTo>
                    <a:pt x="416" y="81"/>
                    <a:pt x="349" y="41"/>
                    <a:pt x="282" y="14"/>
                  </a:cubicBezTo>
                  <a:cubicBezTo>
                    <a:pt x="258" y="5"/>
                    <a:pt x="231" y="1"/>
                    <a:pt x="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3"/>
            <p:cNvSpPr/>
            <p:nvPr/>
          </p:nvSpPr>
          <p:spPr>
            <a:xfrm>
              <a:off x="-2182737" y="3710698"/>
              <a:ext cx="152563" cy="207299"/>
            </a:xfrm>
            <a:custGeom>
              <a:avLst/>
              <a:gdLst/>
              <a:ahLst/>
              <a:cxnLst/>
              <a:rect l="l" t="t" r="r" b="b"/>
              <a:pathLst>
                <a:path w="1048" h="1424" extrusionOk="0">
                  <a:moveTo>
                    <a:pt x="841" y="0"/>
                  </a:moveTo>
                  <a:cubicBezTo>
                    <a:pt x="816" y="0"/>
                    <a:pt x="790" y="5"/>
                    <a:pt x="766" y="14"/>
                  </a:cubicBezTo>
                  <a:cubicBezTo>
                    <a:pt x="692" y="40"/>
                    <a:pt x="625" y="81"/>
                    <a:pt x="578" y="141"/>
                  </a:cubicBezTo>
                  <a:cubicBezTo>
                    <a:pt x="370" y="343"/>
                    <a:pt x="215" y="591"/>
                    <a:pt x="128" y="866"/>
                  </a:cubicBezTo>
                  <a:cubicBezTo>
                    <a:pt x="74" y="1034"/>
                    <a:pt x="47" y="1256"/>
                    <a:pt x="0" y="1423"/>
                  </a:cubicBezTo>
                  <a:cubicBezTo>
                    <a:pt x="242" y="1296"/>
                    <a:pt x="464" y="1135"/>
                    <a:pt x="658" y="940"/>
                  </a:cubicBezTo>
                  <a:cubicBezTo>
                    <a:pt x="853" y="752"/>
                    <a:pt x="1028" y="524"/>
                    <a:pt x="1034" y="255"/>
                  </a:cubicBezTo>
                  <a:cubicBezTo>
                    <a:pt x="1048" y="181"/>
                    <a:pt x="1028" y="108"/>
                    <a:pt x="981" y="54"/>
                  </a:cubicBezTo>
                  <a:cubicBezTo>
                    <a:pt x="940" y="18"/>
                    <a:pt x="891"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3"/>
            <p:cNvSpPr/>
            <p:nvPr/>
          </p:nvSpPr>
          <p:spPr>
            <a:xfrm>
              <a:off x="-2326420" y="3957156"/>
              <a:ext cx="152563" cy="208027"/>
            </a:xfrm>
            <a:custGeom>
              <a:avLst/>
              <a:gdLst/>
              <a:ahLst/>
              <a:cxnLst/>
              <a:rect l="l" t="t" r="r" b="b"/>
              <a:pathLst>
                <a:path w="1048" h="1429" extrusionOk="0">
                  <a:moveTo>
                    <a:pt x="214" y="0"/>
                  </a:moveTo>
                  <a:cubicBezTo>
                    <a:pt x="161" y="0"/>
                    <a:pt x="110" y="20"/>
                    <a:pt x="68" y="53"/>
                  </a:cubicBezTo>
                  <a:cubicBezTo>
                    <a:pt x="21" y="113"/>
                    <a:pt x="1" y="187"/>
                    <a:pt x="14" y="254"/>
                  </a:cubicBezTo>
                  <a:cubicBezTo>
                    <a:pt x="21" y="529"/>
                    <a:pt x="195" y="757"/>
                    <a:pt x="390" y="945"/>
                  </a:cubicBezTo>
                  <a:cubicBezTo>
                    <a:pt x="585" y="1140"/>
                    <a:pt x="806" y="1301"/>
                    <a:pt x="1048" y="1429"/>
                  </a:cubicBezTo>
                  <a:cubicBezTo>
                    <a:pt x="1001" y="1261"/>
                    <a:pt x="974" y="1039"/>
                    <a:pt x="920" y="872"/>
                  </a:cubicBezTo>
                  <a:cubicBezTo>
                    <a:pt x="833" y="596"/>
                    <a:pt x="679" y="348"/>
                    <a:pt x="471" y="147"/>
                  </a:cubicBezTo>
                  <a:cubicBezTo>
                    <a:pt x="424" y="86"/>
                    <a:pt x="356" y="46"/>
                    <a:pt x="283" y="12"/>
                  </a:cubicBezTo>
                  <a:cubicBezTo>
                    <a:pt x="260" y="4"/>
                    <a:pt x="237"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3"/>
            <p:cNvSpPr/>
            <p:nvPr/>
          </p:nvSpPr>
          <p:spPr>
            <a:xfrm>
              <a:off x="-2293229" y="4164600"/>
              <a:ext cx="152708" cy="207736"/>
            </a:xfrm>
            <a:custGeom>
              <a:avLst/>
              <a:gdLst/>
              <a:ahLst/>
              <a:cxnLst/>
              <a:rect l="l" t="t" r="r" b="b"/>
              <a:pathLst>
                <a:path w="1049" h="1427" extrusionOk="0">
                  <a:moveTo>
                    <a:pt x="208" y="1"/>
                  </a:moveTo>
                  <a:cubicBezTo>
                    <a:pt x="158" y="1"/>
                    <a:pt x="108" y="22"/>
                    <a:pt x="68" y="57"/>
                  </a:cubicBezTo>
                  <a:cubicBezTo>
                    <a:pt x="28" y="111"/>
                    <a:pt x="1" y="185"/>
                    <a:pt x="14" y="252"/>
                  </a:cubicBezTo>
                  <a:cubicBezTo>
                    <a:pt x="28" y="527"/>
                    <a:pt x="196" y="756"/>
                    <a:pt x="390" y="944"/>
                  </a:cubicBezTo>
                  <a:cubicBezTo>
                    <a:pt x="585" y="1138"/>
                    <a:pt x="806" y="1299"/>
                    <a:pt x="1048" y="1427"/>
                  </a:cubicBezTo>
                  <a:cubicBezTo>
                    <a:pt x="1008" y="1259"/>
                    <a:pt x="974" y="1038"/>
                    <a:pt x="921" y="870"/>
                  </a:cubicBezTo>
                  <a:cubicBezTo>
                    <a:pt x="833" y="594"/>
                    <a:pt x="679" y="346"/>
                    <a:pt x="478" y="145"/>
                  </a:cubicBezTo>
                  <a:cubicBezTo>
                    <a:pt x="424" y="84"/>
                    <a:pt x="357" y="44"/>
                    <a:pt x="283" y="17"/>
                  </a:cubicBezTo>
                  <a:cubicBezTo>
                    <a:pt x="258" y="6"/>
                    <a:pt x="233"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3"/>
            <p:cNvSpPr/>
            <p:nvPr/>
          </p:nvSpPr>
          <p:spPr>
            <a:xfrm>
              <a:off x="-2293229" y="4353264"/>
              <a:ext cx="188811" cy="176437"/>
            </a:xfrm>
            <a:custGeom>
              <a:avLst/>
              <a:gdLst/>
              <a:ahLst/>
              <a:cxnLst/>
              <a:rect l="l" t="t" r="r" b="b"/>
              <a:pathLst>
                <a:path w="1297" h="1212" extrusionOk="0">
                  <a:moveTo>
                    <a:pt x="208" y="0"/>
                  </a:moveTo>
                  <a:cubicBezTo>
                    <a:pt x="141" y="0"/>
                    <a:pt x="81" y="33"/>
                    <a:pt x="41" y="91"/>
                  </a:cubicBezTo>
                  <a:cubicBezTo>
                    <a:pt x="8" y="151"/>
                    <a:pt x="1" y="225"/>
                    <a:pt x="28" y="292"/>
                  </a:cubicBezTo>
                  <a:cubicBezTo>
                    <a:pt x="95" y="554"/>
                    <a:pt x="316" y="748"/>
                    <a:pt x="545" y="889"/>
                  </a:cubicBezTo>
                  <a:cubicBezTo>
                    <a:pt x="780" y="1030"/>
                    <a:pt x="1028" y="1138"/>
                    <a:pt x="1297" y="1212"/>
                  </a:cubicBezTo>
                  <a:cubicBezTo>
                    <a:pt x="1216" y="1064"/>
                    <a:pt x="1135" y="849"/>
                    <a:pt x="1048" y="701"/>
                  </a:cubicBezTo>
                  <a:cubicBezTo>
                    <a:pt x="900" y="446"/>
                    <a:pt x="699" y="238"/>
                    <a:pt x="451" y="91"/>
                  </a:cubicBezTo>
                  <a:cubicBezTo>
                    <a:pt x="390" y="44"/>
                    <a:pt x="316" y="17"/>
                    <a:pt x="243" y="3"/>
                  </a:cubicBezTo>
                  <a:cubicBezTo>
                    <a:pt x="231" y="1"/>
                    <a:pt x="219"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3"/>
            <p:cNvSpPr/>
            <p:nvPr/>
          </p:nvSpPr>
          <p:spPr>
            <a:xfrm>
              <a:off x="-2179826" y="3962979"/>
              <a:ext cx="152563" cy="208027"/>
            </a:xfrm>
            <a:custGeom>
              <a:avLst/>
              <a:gdLst/>
              <a:ahLst/>
              <a:cxnLst/>
              <a:rect l="l" t="t" r="r" b="b"/>
              <a:pathLst>
                <a:path w="1048" h="1429" extrusionOk="0">
                  <a:moveTo>
                    <a:pt x="835" y="1"/>
                  </a:moveTo>
                  <a:cubicBezTo>
                    <a:pt x="812" y="1"/>
                    <a:pt x="788" y="4"/>
                    <a:pt x="766" y="13"/>
                  </a:cubicBezTo>
                  <a:cubicBezTo>
                    <a:pt x="692" y="39"/>
                    <a:pt x="632" y="86"/>
                    <a:pt x="578" y="140"/>
                  </a:cubicBezTo>
                  <a:cubicBezTo>
                    <a:pt x="370" y="342"/>
                    <a:pt x="215" y="597"/>
                    <a:pt x="128" y="872"/>
                  </a:cubicBezTo>
                  <a:cubicBezTo>
                    <a:pt x="81" y="1040"/>
                    <a:pt x="48" y="1254"/>
                    <a:pt x="1" y="1429"/>
                  </a:cubicBezTo>
                  <a:cubicBezTo>
                    <a:pt x="242" y="1295"/>
                    <a:pt x="464" y="1134"/>
                    <a:pt x="665" y="946"/>
                  </a:cubicBezTo>
                  <a:cubicBezTo>
                    <a:pt x="853" y="758"/>
                    <a:pt x="1028" y="523"/>
                    <a:pt x="1041" y="254"/>
                  </a:cubicBezTo>
                  <a:cubicBezTo>
                    <a:pt x="1048" y="180"/>
                    <a:pt x="1028" y="113"/>
                    <a:pt x="981" y="53"/>
                  </a:cubicBezTo>
                  <a:cubicBezTo>
                    <a:pt x="939" y="20"/>
                    <a:pt x="887" y="1"/>
                    <a:pt x="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3"/>
            <p:cNvSpPr/>
            <p:nvPr/>
          </p:nvSpPr>
          <p:spPr>
            <a:xfrm>
              <a:off x="-2140666" y="4171005"/>
              <a:ext cx="152563" cy="207299"/>
            </a:xfrm>
            <a:custGeom>
              <a:avLst/>
              <a:gdLst/>
              <a:ahLst/>
              <a:cxnLst/>
              <a:rect l="l" t="t" r="r" b="b"/>
              <a:pathLst>
                <a:path w="1048" h="1424" extrusionOk="0">
                  <a:moveTo>
                    <a:pt x="841" y="0"/>
                  </a:moveTo>
                  <a:cubicBezTo>
                    <a:pt x="815" y="0"/>
                    <a:pt x="790" y="4"/>
                    <a:pt x="765" y="13"/>
                  </a:cubicBezTo>
                  <a:cubicBezTo>
                    <a:pt x="692" y="40"/>
                    <a:pt x="631" y="81"/>
                    <a:pt x="577" y="141"/>
                  </a:cubicBezTo>
                  <a:cubicBezTo>
                    <a:pt x="369" y="342"/>
                    <a:pt x="215" y="591"/>
                    <a:pt x="128" y="866"/>
                  </a:cubicBezTo>
                  <a:cubicBezTo>
                    <a:pt x="81" y="1034"/>
                    <a:pt x="47" y="1255"/>
                    <a:pt x="0" y="1423"/>
                  </a:cubicBezTo>
                  <a:cubicBezTo>
                    <a:pt x="242" y="1296"/>
                    <a:pt x="463" y="1134"/>
                    <a:pt x="665" y="947"/>
                  </a:cubicBezTo>
                  <a:cubicBezTo>
                    <a:pt x="853" y="759"/>
                    <a:pt x="1027" y="524"/>
                    <a:pt x="1041" y="255"/>
                  </a:cubicBezTo>
                  <a:cubicBezTo>
                    <a:pt x="1047" y="181"/>
                    <a:pt x="1027" y="107"/>
                    <a:pt x="980" y="54"/>
                  </a:cubicBezTo>
                  <a:cubicBezTo>
                    <a:pt x="940" y="18"/>
                    <a:pt x="891"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3"/>
            <p:cNvSpPr/>
            <p:nvPr/>
          </p:nvSpPr>
          <p:spPr>
            <a:xfrm>
              <a:off x="-2112424" y="4327352"/>
              <a:ext cx="152708" cy="207299"/>
            </a:xfrm>
            <a:custGeom>
              <a:avLst/>
              <a:gdLst/>
              <a:ahLst/>
              <a:cxnLst/>
              <a:rect l="l" t="t" r="r" b="b"/>
              <a:pathLst>
                <a:path w="1049" h="1424" extrusionOk="0">
                  <a:moveTo>
                    <a:pt x="841" y="0"/>
                  </a:moveTo>
                  <a:cubicBezTo>
                    <a:pt x="816" y="0"/>
                    <a:pt x="791" y="5"/>
                    <a:pt x="766" y="13"/>
                  </a:cubicBezTo>
                  <a:cubicBezTo>
                    <a:pt x="692" y="40"/>
                    <a:pt x="632" y="87"/>
                    <a:pt x="578" y="141"/>
                  </a:cubicBezTo>
                  <a:cubicBezTo>
                    <a:pt x="370" y="342"/>
                    <a:pt x="216" y="598"/>
                    <a:pt x="135" y="873"/>
                  </a:cubicBezTo>
                  <a:cubicBezTo>
                    <a:pt x="81" y="1041"/>
                    <a:pt x="48" y="1255"/>
                    <a:pt x="1" y="1423"/>
                  </a:cubicBezTo>
                  <a:cubicBezTo>
                    <a:pt x="242" y="1296"/>
                    <a:pt x="471" y="1135"/>
                    <a:pt x="665" y="947"/>
                  </a:cubicBezTo>
                  <a:cubicBezTo>
                    <a:pt x="853" y="759"/>
                    <a:pt x="1028" y="524"/>
                    <a:pt x="1041" y="255"/>
                  </a:cubicBezTo>
                  <a:cubicBezTo>
                    <a:pt x="1048" y="181"/>
                    <a:pt x="1028" y="107"/>
                    <a:pt x="981" y="54"/>
                  </a:cubicBezTo>
                  <a:cubicBezTo>
                    <a:pt x="941" y="18"/>
                    <a:pt x="891"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3"/>
            <p:cNvSpPr/>
            <p:nvPr/>
          </p:nvSpPr>
          <p:spPr>
            <a:xfrm>
              <a:off x="-2042985" y="3466570"/>
              <a:ext cx="569198" cy="1393444"/>
            </a:xfrm>
            <a:custGeom>
              <a:avLst/>
              <a:gdLst/>
              <a:ahLst/>
              <a:cxnLst/>
              <a:rect l="l" t="t" r="r" b="b"/>
              <a:pathLst>
                <a:path w="3910" h="9572" extrusionOk="0">
                  <a:moveTo>
                    <a:pt x="3847" y="1"/>
                  </a:moveTo>
                  <a:cubicBezTo>
                    <a:pt x="3835" y="1"/>
                    <a:pt x="3823" y="6"/>
                    <a:pt x="3813" y="19"/>
                  </a:cubicBezTo>
                  <a:cubicBezTo>
                    <a:pt x="1699" y="2778"/>
                    <a:pt x="383" y="6067"/>
                    <a:pt x="7" y="9525"/>
                  </a:cubicBezTo>
                  <a:cubicBezTo>
                    <a:pt x="0" y="9545"/>
                    <a:pt x="21" y="9565"/>
                    <a:pt x="41" y="9572"/>
                  </a:cubicBezTo>
                  <a:lnTo>
                    <a:pt x="47" y="9572"/>
                  </a:lnTo>
                  <a:cubicBezTo>
                    <a:pt x="68" y="9572"/>
                    <a:pt x="81" y="9551"/>
                    <a:pt x="88" y="9538"/>
                  </a:cubicBezTo>
                  <a:cubicBezTo>
                    <a:pt x="464" y="6094"/>
                    <a:pt x="1773" y="2818"/>
                    <a:pt x="3881" y="73"/>
                  </a:cubicBezTo>
                  <a:cubicBezTo>
                    <a:pt x="3910" y="39"/>
                    <a:pt x="3879" y="1"/>
                    <a:pt x="3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3"/>
            <p:cNvSpPr/>
            <p:nvPr/>
          </p:nvSpPr>
          <p:spPr>
            <a:xfrm>
              <a:off x="-1549485" y="3348363"/>
              <a:ext cx="209337" cy="214869"/>
            </a:xfrm>
            <a:custGeom>
              <a:avLst/>
              <a:gdLst/>
              <a:ahLst/>
              <a:cxnLst/>
              <a:rect l="l" t="t" r="r" b="b"/>
              <a:pathLst>
                <a:path w="1438" h="1476" extrusionOk="0">
                  <a:moveTo>
                    <a:pt x="1106" y="1"/>
                  </a:moveTo>
                  <a:cubicBezTo>
                    <a:pt x="1075" y="1"/>
                    <a:pt x="1044" y="4"/>
                    <a:pt x="1014" y="12"/>
                  </a:cubicBezTo>
                  <a:cubicBezTo>
                    <a:pt x="866" y="66"/>
                    <a:pt x="732" y="160"/>
                    <a:pt x="638" y="294"/>
                  </a:cubicBezTo>
                  <a:cubicBezTo>
                    <a:pt x="430" y="556"/>
                    <a:pt x="0" y="1133"/>
                    <a:pt x="27" y="1476"/>
                  </a:cubicBezTo>
                  <a:cubicBezTo>
                    <a:pt x="209" y="1402"/>
                    <a:pt x="383" y="1308"/>
                    <a:pt x="551" y="1207"/>
                  </a:cubicBezTo>
                  <a:cubicBezTo>
                    <a:pt x="887" y="1019"/>
                    <a:pt x="1249" y="811"/>
                    <a:pt x="1390" y="448"/>
                  </a:cubicBezTo>
                  <a:cubicBezTo>
                    <a:pt x="1424" y="368"/>
                    <a:pt x="1437" y="274"/>
                    <a:pt x="1410" y="187"/>
                  </a:cubicBezTo>
                  <a:cubicBezTo>
                    <a:pt x="1367" y="67"/>
                    <a:pt x="1236" y="1"/>
                    <a:pt x="1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3"/>
            <p:cNvSpPr/>
            <p:nvPr/>
          </p:nvSpPr>
          <p:spPr>
            <a:xfrm>
              <a:off x="-1735094" y="3511261"/>
              <a:ext cx="119226" cy="266985"/>
            </a:xfrm>
            <a:custGeom>
              <a:avLst/>
              <a:gdLst/>
              <a:ahLst/>
              <a:cxnLst/>
              <a:rect l="l" t="t" r="r" b="b"/>
              <a:pathLst>
                <a:path w="819" h="1834" extrusionOk="0">
                  <a:moveTo>
                    <a:pt x="582" y="0"/>
                  </a:moveTo>
                  <a:cubicBezTo>
                    <a:pt x="516" y="0"/>
                    <a:pt x="451" y="24"/>
                    <a:pt x="403" y="68"/>
                  </a:cubicBezTo>
                  <a:cubicBezTo>
                    <a:pt x="322" y="135"/>
                    <a:pt x="269" y="222"/>
                    <a:pt x="235" y="323"/>
                  </a:cubicBezTo>
                  <a:cubicBezTo>
                    <a:pt x="148" y="598"/>
                    <a:pt x="0" y="1726"/>
                    <a:pt x="396" y="1833"/>
                  </a:cubicBezTo>
                  <a:cubicBezTo>
                    <a:pt x="604" y="1478"/>
                    <a:pt x="665" y="941"/>
                    <a:pt x="779" y="538"/>
                  </a:cubicBezTo>
                  <a:cubicBezTo>
                    <a:pt x="806" y="451"/>
                    <a:pt x="819" y="350"/>
                    <a:pt x="819" y="256"/>
                  </a:cubicBezTo>
                  <a:cubicBezTo>
                    <a:pt x="819" y="162"/>
                    <a:pt x="765" y="75"/>
                    <a:pt x="685" y="21"/>
                  </a:cubicBezTo>
                  <a:cubicBezTo>
                    <a:pt x="652" y="7"/>
                    <a:pt x="617"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3"/>
            <p:cNvSpPr/>
            <p:nvPr/>
          </p:nvSpPr>
          <p:spPr>
            <a:xfrm>
              <a:off x="-1701902" y="3676197"/>
              <a:ext cx="251262" cy="116023"/>
            </a:xfrm>
            <a:custGeom>
              <a:avLst/>
              <a:gdLst/>
              <a:ahLst/>
              <a:cxnLst/>
              <a:rect l="l" t="t" r="r" b="b"/>
              <a:pathLst>
                <a:path w="1726" h="797" extrusionOk="0">
                  <a:moveTo>
                    <a:pt x="1248" y="1"/>
                  </a:moveTo>
                  <a:cubicBezTo>
                    <a:pt x="1195" y="1"/>
                    <a:pt x="1141" y="6"/>
                    <a:pt x="1088" y="16"/>
                  </a:cubicBezTo>
                  <a:lnTo>
                    <a:pt x="1088" y="22"/>
                  </a:lnTo>
                  <a:cubicBezTo>
                    <a:pt x="779" y="56"/>
                    <a:pt x="484" y="184"/>
                    <a:pt x="242" y="392"/>
                  </a:cubicBezTo>
                  <a:cubicBezTo>
                    <a:pt x="114" y="506"/>
                    <a:pt x="0" y="593"/>
                    <a:pt x="168" y="680"/>
                  </a:cubicBezTo>
                  <a:cubicBezTo>
                    <a:pt x="309" y="761"/>
                    <a:pt x="604" y="747"/>
                    <a:pt x="759" y="768"/>
                  </a:cubicBezTo>
                  <a:cubicBezTo>
                    <a:pt x="872" y="788"/>
                    <a:pt x="984" y="797"/>
                    <a:pt x="1100" y="797"/>
                  </a:cubicBezTo>
                  <a:cubicBezTo>
                    <a:pt x="1136" y="797"/>
                    <a:pt x="1172" y="796"/>
                    <a:pt x="1209" y="794"/>
                  </a:cubicBezTo>
                  <a:cubicBezTo>
                    <a:pt x="1356" y="781"/>
                    <a:pt x="1497" y="714"/>
                    <a:pt x="1598" y="606"/>
                  </a:cubicBezTo>
                  <a:cubicBezTo>
                    <a:pt x="1705" y="492"/>
                    <a:pt x="1725" y="324"/>
                    <a:pt x="1652" y="184"/>
                  </a:cubicBezTo>
                  <a:cubicBezTo>
                    <a:pt x="1598" y="96"/>
                    <a:pt x="1504" y="36"/>
                    <a:pt x="1403" y="16"/>
                  </a:cubicBezTo>
                  <a:cubicBezTo>
                    <a:pt x="1353" y="6"/>
                    <a:pt x="1301" y="1"/>
                    <a:pt x="1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3"/>
            <p:cNvSpPr/>
            <p:nvPr/>
          </p:nvSpPr>
          <p:spPr>
            <a:xfrm>
              <a:off x="-1870042" y="3739813"/>
              <a:ext cx="102776" cy="241654"/>
            </a:xfrm>
            <a:custGeom>
              <a:avLst/>
              <a:gdLst/>
              <a:ahLst/>
              <a:cxnLst/>
              <a:rect l="l" t="t" r="r" b="b"/>
              <a:pathLst>
                <a:path w="706" h="1660" extrusionOk="0">
                  <a:moveTo>
                    <a:pt x="293" y="1"/>
                  </a:moveTo>
                  <a:cubicBezTo>
                    <a:pt x="274" y="1"/>
                    <a:pt x="254" y="3"/>
                    <a:pt x="236" y="8"/>
                  </a:cubicBezTo>
                  <a:cubicBezTo>
                    <a:pt x="168" y="42"/>
                    <a:pt x="121" y="96"/>
                    <a:pt x="101" y="163"/>
                  </a:cubicBezTo>
                  <a:cubicBezTo>
                    <a:pt x="1" y="411"/>
                    <a:pt x="54" y="700"/>
                    <a:pt x="155" y="948"/>
                  </a:cubicBezTo>
                  <a:cubicBezTo>
                    <a:pt x="249" y="1203"/>
                    <a:pt x="383" y="1445"/>
                    <a:pt x="551" y="1660"/>
                  </a:cubicBezTo>
                  <a:cubicBezTo>
                    <a:pt x="578" y="1492"/>
                    <a:pt x="645" y="1277"/>
                    <a:pt x="665" y="1103"/>
                  </a:cubicBezTo>
                  <a:cubicBezTo>
                    <a:pt x="705" y="814"/>
                    <a:pt x="672" y="525"/>
                    <a:pt x="565" y="257"/>
                  </a:cubicBezTo>
                  <a:cubicBezTo>
                    <a:pt x="544" y="183"/>
                    <a:pt x="504" y="116"/>
                    <a:pt x="450" y="62"/>
                  </a:cubicBezTo>
                  <a:cubicBezTo>
                    <a:pt x="405" y="22"/>
                    <a:pt x="349" y="1"/>
                    <a:pt x="2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3"/>
            <p:cNvSpPr/>
            <p:nvPr/>
          </p:nvSpPr>
          <p:spPr>
            <a:xfrm>
              <a:off x="-1797691" y="3844336"/>
              <a:ext cx="215160" cy="140043"/>
            </a:xfrm>
            <a:custGeom>
              <a:avLst/>
              <a:gdLst/>
              <a:ahLst/>
              <a:cxnLst/>
              <a:rect l="l" t="t" r="r" b="b"/>
              <a:pathLst>
                <a:path w="1478" h="962" extrusionOk="0">
                  <a:moveTo>
                    <a:pt x="1242" y="0"/>
                  </a:moveTo>
                  <a:cubicBezTo>
                    <a:pt x="1177" y="0"/>
                    <a:pt x="1115" y="13"/>
                    <a:pt x="1054" y="35"/>
                  </a:cubicBezTo>
                  <a:cubicBezTo>
                    <a:pt x="786" y="136"/>
                    <a:pt x="544" y="297"/>
                    <a:pt x="349" y="512"/>
                  </a:cubicBezTo>
                  <a:cubicBezTo>
                    <a:pt x="229" y="640"/>
                    <a:pt x="115" y="834"/>
                    <a:pt x="0" y="962"/>
                  </a:cubicBezTo>
                  <a:cubicBezTo>
                    <a:pt x="269" y="948"/>
                    <a:pt x="544" y="895"/>
                    <a:pt x="799" y="801"/>
                  </a:cubicBezTo>
                  <a:cubicBezTo>
                    <a:pt x="1054" y="713"/>
                    <a:pt x="1303" y="572"/>
                    <a:pt x="1430" y="331"/>
                  </a:cubicBezTo>
                  <a:cubicBezTo>
                    <a:pt x="1471" y="270"/>
                    <a:pt x="1477" y="197"/>
                    <a:pt x="1464" y="129"/>
                  </a:cubicBezTo>
                  <a:cubicBezTo>
                    <a:pt x="1430" y="56"/>
                    <a:pt x="1363" y="9"/>
                    <a:pt x="1283" y="2"/>
                  </a:cubicBezTo>
                  <a:cubicBezTo>
                    <a:pt x="1269" y="1"/>
                    <a:pt x="1255" y="0"/>
                    <a:pt x="12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3"/>
            <p:cNvSpPr/>
            <p:nvPr/>
          </p:nvSpPr>
          <p:spPr>
            <a:xfrm>
              <a:off x="-1973546" y="3970840"/>
              <a:ext cx="102630" cy="242237"/>
            </a:xfrm>
            <a:custGeom>
              <a:avLst/>
              <a:gdLst/>
              <a:ahLst/>
              <a:cxnLst/>
              <a:rect l="l" t="t" r="r" b="b"/>
              <a:pathLst>
                <a:path w="705" h="1664" extrusionOk="0">
                  <a:moveTo>
                    <a:pt x="305" y="1"/>
                  </a:moveTo>
                  <a:cubicBezTo>
                    <a:pt x="282" y="1"/>
                    <a:pt x="259" y="4"/>
                    <a:pt x="235" y="12"/>
                  </a:cubicBezTo>
                  <a:cubicBezTo>
                    <a:pt x="175" y="39"/>
                    <a:pt x="121" y="100"/>
                    <a:pt x="101" y="167"/>
                  </a:cubicBezTo>
                  <a:cubicBezTo>
                    <a:pt x="0" y="415"/>
                    <a:pt x="60" y="697"/>
                    <a:pt x="154" y="952"/>
                  </a:cubicBezTo>
                  <a:cubicBezTo>
                    <a:pt x="254" y="1204"/>
                    <a:pt x="387" y="1444"/>
                    <a:pt x="552" y="1657"/>
                  </a:cubicBezTo>
                  <a:lnTo>
                    <a:pt x="552" y="1657"/>
                  </a:lnTo>
                  <a:cubicBezTo>
                    <a:pt x="586" y="1484"/>
                    <a:pt x="645" y="1279"/>
                    <a:pt x="671" y="1106"/>
                  </a:cubicBezTo>
                  <a:cubicBezTo>
                    <a:pt x="705" y="818"/>
                    <a:pt x="671" y="529"/>
                    <a:pt x="571" y="261"/>
                  </a:cubicBezTo>
                  <a:cubicBezTo>
                    <a:pt x="544" y="187"/>
                    <a:pt x="504" y="120"/>
                    <a:pt x="450" y="66"/>
                  </a:cubicBezTo>
                  <a:cubicBezTo>
                    <a:pt x="412" y="23"/>
                    <a:pt x="360" y="1"/>
                    <a:pt x="305" y="1"/>
                  </a:cubicBezTo>
                  <a:close/>
                  <a:moveTo>
                    <a:pt x="552" y="1657"/>
                  </a:moveTo>
                  <a:cubicBezTo>
                    <a:pt x="551" y="1659"/>
                    <a:pt x="551" y="1661"/>
                    <a:pt x="551" y="1664"/>
                  </a:cubicBezTo>
                  <a:lnTo>
                    <a:pt x="557" y="1664"/>
                  </a:lnTo>
                  <a:cubicBezTo>
                    <a:pt x="555" y="1661"/>
                    <a:pt x="554" y="1659"/>
                    <a:pt x="552" y="16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3"/>
            <p:cNvSpPr/>
            <p:nvPr/>
          </p:nvSpPr>
          <p:spPr>
            <a:xfrm>
              <a:off x="-2030320" y="4172752"/>
              <a:ext cx="103795" cy="242674"/>
            </a:xfrm>
            <a:custGeom>
              <a:avLst/>
              <a:gdLst/>
              <a:ahLst/>
              <a:cxnLst/>
              <a:rect l="l" t="t" r="r" b="b"/>
              <a:pathLst>
                <a:path w="713" h="1667" extrusionOk="0">
                  <a:moveTo>
                    <a:pt x="300" y="0"/>
                  </a:moveTo>
                  <a:cubicBezTo>
                    <a:pt x="281" y="0"/>
                    <a:pt x="261" y="3"/>
                    <a:pt x="242" y="8"/>
                  </a:cubicBezTo>
                  <a:cubicBezTo>
                    <a:pt x="175" y="42"/>
                    <a:pt x="128" y="95"/>
                    <a:pt x="108" y="163"/>
                  </a:cubicBezTo>
                  <a:cubicBezTo>
                    <a:pt x="1" y="418"/>
                    <a:pt x="61" y="700"/>
                    <a:pt x="162" y="948"/>
                  </a:cubicBezTo>
                  <a:cubicBezTo>
                    <a:pt x="256" y="1203"/>
                    <a:pt x="390" y="1445"/>
                    <a:pt x="558" y="1666"/>
                  </a:cubicBezTo>
                  <a:cubicBezTo>
                    <a:pt x="585" y="1492"/>
                    <a:pt x="652" y="1277"/>
                    <a:pt x="672" y="1102"/>
                  </a:cubicBezTo>
                  <a:cubicBezTo>
                    <a:pt x="712" y="814"/>
                    <a:pt x="672" y="525"/>
                    <a:pt x="571" y="257"/>
                  </a:cubicBezTo>
                  <a:cubicBezTo>
                    <a:pt x="544" y="183"/>
                    <a:pt x="504" y="116"/>
                    <a:pt x="450" y="62"/>
                  </a:cubicBezTo>
                  <a:cubicBezTo>
                    <a:pt x="410" y="22"/>
                    <a:pt x="356"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3"/>
            <p:cNvSpPr/>
            <p:nvPr/>
          </p:nvSpPr>
          <p:spPr>
            <a:xfrm>
              <a:off x="-2100633" y="4344530"/>
              <a:ext cx="119372" cy="229135"/>
            </a:xfrm>
            <a:custGeom>
              <a:avLst/>
              <a:gdLst/>
              <a:ahLst/>
              <a:cxnLst/>
              <a:rect l="l" t="t" r="r" b="b"/>
              <a:pathLst>
                <a:path w="820" h="1574" extrusionOk="0">
                  <a:moveTo>
                    <a:pt x="248" y="0"/>
                  </a:moveTo>
                  <a:cubicBezTo>
                    <a:pt x="211" y="0"/>
                    <a:pt x="174" y="10"/>
                    <a:pt x="141" y="30"/>
                  </a:cubicBezTo>
                  <a:cubicBezTo>
                    <a:pt x="81" y="70"/>
                    <a:pt x="47" y="137"/>
                    <a:pt x="41" y="211"/>
                  </a:cubicBezTo>
                  <a:cubicBezTo>
                    <a:pt x="0" y="480"/>
                    <a:pt x="121" y="741"/>
                    <a:pt x="269" y="970"/>
                  </a:cubicBezTo>
                  <a:cubicBezTo>
                    <a:pt x="417" y="1191"/>
                    <a:pt x="605" y="1399"/>
                    <a:pt x="813" y="1574"/>
                  </a:cubicBezTo>
                  <a:cubicBezTo>
                    <a:pt x="799" y="1399"/>
                    <a:pt x="819" y="1178"/>
                    <a:pt x="799" y="1003"/>
                  </a:cubicBezTo>
                  <a:cubicBezTo>
                    <a:pt x="772" y="714"/>
                    <a:pt x="678" y="439"/>
                    <a:pt x="517" y="204"/>
                  </a:cubicBezTo>
                  <a:cubicBezTo>
                    <a:pt x="477" y="130"/>
                    <a:pt x="423" y="77"/>
                    <a:pt x="363" y="36"/>
                  </a:cubicBezTo>
                  <a:cubicBezTo>
                    <a:pt x="328" y="12"/>
                    <a:pt x="288" y="0"/>
                    <a:pt x="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3"/>
            <p:cNvSpPr/>
            <p:nvPr/>
          </p:nvSpPr>
          <p:spPr>
            <a:xfrm>
              <a:off x="-1900321" y="4075217"/>
              <a:ext cx="215160" cy="140771"/>
            </a:xfrm>
            <a:custGeom>
              <a:avLst/>
              <a:gdLst/>
              <a:ahLst/>
              <a:cxnLst/>
              <a:rect l="l" t="t" r="r" b="b"/>
              <a:pathLst>
                <a:path w="1478" h="967" extrusionOk="0">
                  <a:moveTo>
                    <a:pt x="1283" y="0"/>
                  </a:moveTo>
                  <a:cubicBezTo>
                    <a:pt x="1202" y="0"/>
                    <a:pt x="1128" y="14"/>
                    <a:pt x="1054" y="40"/>
                  </a:cubicBezTo>
                  <a:cubicBezTo>
                    <a:pt x="786" y="134"/>
                    <a:pt x="538" y="302"/>
                    <a:pt x="350" y="517"/>
                  </a:cubicBezTo>
                  <a:cubicBezTo>
                    <a:pt x="229" y="645"/>
                    <a:pt x="115" y="833"/>
                    <a:pt x="1" y="967"/>
                  </a:cubicBezTo>
                  <a:cubicBezTo>
                    <a:pt x="269" y="953"/>
                    <a:pt x="538" y="900"/>
                    <a:pt x="799" y="806"/>
                  </a:cubicBezTo>
                  <a:cubicBezTo>
                    <a:pt x="1048" y="712"/>
                    <a:pt x="1303" y="571"/>
                    <a:pt x="1430" y="336"/>
                  </a:cubicBezTo>
                  <a:cubicBezTo>
                    <a:pt x="1464" y="275"/>
                    <a:pt x="1477" y="202"/>
                    <a:pt x="1457" y="128"/>
                  </a:cubicBezTo>
                  <a:cubicBezTo>
                    <a:pt x="1430" y="54"/>
                    <a:pt x="1357" y="7"/>
                    <a:pt x="1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3"/>
            <p:cNvSpPr/>
            <p:nvPr/>
          </p:nvSpPr>
          <p:spPr>
            <a:xfrm>
              <a:off x="-1952146" y="4280186"/>
              <a:ext cx="216179" cy="140043"/>
            </a:xfrm>
            <a:custGeom>
              <a:avLst/>
              <a:gdLst/>
              <a:ahLst/>
              <a:cxnLst/>
              <a:rect l="l" t="t" r="r" b="b"/>
              <a:pathLst>
                <a:path w="1485" h="962" extrusionOk="0">
                  <a:moveTo>
                    <a:pt x="1249" y="0"/>
                  </a:moveTo>
                  <a:cubicBezTo>
                    <a:pt x="1184" y="0"/>
                    <a:pt x="1123" y="13"/>
                    <a:pt x="1061" y="35"/>
                  </a:cubicBezTo>
                  <a:cubicBezTo>
                    <a:pt x="786" y="136"/>
                    <a:pt x="544" y="297"/>
                    <a:pt x="350" y="512"/>
                  </a:cubicBezTo>
                  <a:cubicBezTo>
                    <a:pt x="236" y="640"/>
                    <a:pt x="115" y="834"/>
                    <a:pt x="1" y="962"/>
                  </a:cubicBezTo>
                  <a:cubicBezTo>
                    <a:pt x="276" y="948"/>
                    <a:pt x="544" y="895"/>
                    <a:pt x="806" y="801"/>
                  </a:cubicBezTo>
                  <a:cubicBezTo>
                    <a:pt x="1055" y="713"/>
                    <a:pt x="1310" y="572"/>
                    <a:pt x="1437" y="331"/>
                  </a:cubicBezTo>
                  <a:cubicBezTo>
                    <a:pt x="1471" y="270"/>
                    <a:pt x="1484" y="197"/>
                    <a:pt x="1464" y="129"/>
                  </a:cubicBezTo>
                  <a:cubicBezTo>
                    <a:pt x="1431" y="56"/>
                    <a:pt x="1363" y="9"/>
                    <a:pt x="1290" y="2"/>
                  </a:cubicBezTo>
                  <a:cubicBezTo>
                    <a:pt x="1276" y="1"/>
                    <a:pt x="1262" y="0"/>
                    <a:pt x="1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3"/>
            <p:cNvSpPr/>
            <p:nvPr/>
          </p:nvSpPr>
          <p:spPr>
            <a:xfrm>
              <a:off x="-1990287" y="4434495"/>
              <a:ext cx="215160" cy="140189"/>
            </a:xfrm>
            <a:custGeom>
              <a:avLst/>
              <a:gdLst/>
              <a:ahLst/>
              <a:cxnLst/>
              <a:rect l="l" t="t" r="r" b="b"/>
              <a:pathLst>
                <a:path w="1478" h="963" extrusionOk="0">
                  <a:moveTo>
                    <a:pt x="1242" y="1"/>
                  </a:moveTo>
                  <a:cubicBezTo>
                    <a:pt x="1177" y="1"/>
                    <a:pt x="1116" y="14"/>
                    <a:pt x="1055" y="36"/>
                  </a:cubicBezTo>
                  <a:cubicBezTo>
                    <a:pt x="786" y="137"/>
                    <a:pt x="538" y="298"/>
                    <a:pt x="350" y="513"/>
                  </a:cubicBezTo>
                  <a:cubicBezTo>
                    <a:pt x="229" y="640"/>
                    <a:pt x="108" y="835"/>
                    <a:pt x="1" y="962"/>
                  </a:cubicBezTo>
                  <a:cubicBezTo>
                    <a:pt x="269" y="949"/>
                    <a:pt x="538" y="895"/>
                    <a:pt x="800" y="801"/>
                  </a:cubicBezTo>
                  <a:cubicBezTo>
                    <a:pt x="1048" y="714"/>
                    <a:pt x="1303" y="573"/>
                    <a:pt x="1431" y="331"/>
                  </a:cubicBezTo>
                  <a:cubicBezTo>
                    <a:pt x="1464" y="271"/>
                    <a:pt x="1478" y="197"/>
                    <a:pt x="1458" y="130"/>
                  </a:cubicBezTo>
                  <a:cubicBezTo>
                    <a:pt x="1431" y="56"/>
                    <a:pt x="1357" y="9"/>
                    <a:pt x="1283" y="2"/>
                  </a:cubicBezTo>
                  <a:cubicBezTo>
                    <a:pt x="1269" y="1"/>
                    <a:pt x="1256" y="1"/>
                    <a:pt x="1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4" name="Google Shape;524;p23"/>
          <p:cNvSpPr/>
          <p:nvPr/>
        </p:nvSpPr>
        <p:spPr>
          <a:xfrm>
            <a:off x="2144450" y="389759"/>
            <a:ext cx="1110491" cy="299478"/>
          </a:xfrm>
          <a:custGeom>
            <a:avLst/>
            <a:gdLst/>
            <a:ahLst/>
            <a:cxnLst/>
            <a:rect l="l" t="t" r="r" b="b"/>
            <a:pathLst>
              <a:path w="20502" h="5529" extrusionOk="0">
                <a:moveTo>
                  <a:pt x="5949" y="0"/>
                </a:moveTo>
                <a:cubicBezTo>
                  <a:pt x="4996" y="0"/>
                  <a:pt x="4171" y="516"/>
                  <a:pt x="4102" y="1655"/>
                </a:cubicBezTo>
                <a:cubicBezTo>
                  <a:pt x="3671" y="1475"/>
                  <a:pt x="2278" y="1272"/>
                  <a:pt x="1216" y="1272"/>
                </a:cubicBezTo>
                <a:cubicBezTo>
                  <a:pt x="656" y="1272"/>
                  <a:pt x="188" y="1328"/>
                  <a:pt x="0" y="1474"/>
                </a:cubicBezTo>
                <a:cubicBezTo>
                  <a:pt x="1014" y="2185"/>
                  <a:pt x="4397" y="2890"/>
                  <a:pt x="5679" y="3139"/>
                </a:cubicBezTo>
                <a:cubicBezTo>
                  <a:pt x="9949" y="3978"/>
                  <a:pt x="14238" y="4743"/>
                  <a:pt x="18541" y="5434"/>
                </a:cubicBezTo>
                <a:cubicBezTo>
                  <a:pt x="18844" y="5483"/>
                  <a:pt x="19167" y="5528"/>
                  <a:pt x="19480" y="5528"/>
                </a:cubicBezTo>
                <a:cubicBezTo>
                  <a:pt x="19854" y="5528"/>
                  <a:pt x="20213" y="5464"/>
                  <a:pt x="20502" y="5267"/>
                </a:cubicBezTo>
                <a:cubicBezTo>
                  <a:pt x="18736" y="4548"/>
                  <a:pt x="16722" y="3877"/>
                  <a:pt x="14910" y="3239"/>
                </a:cubicBezTo>
                <a:cubicBezTo>
                  <a:pt x="15017" y="2291"/>
                  <a:pt x="13901" y="1265"/>
                  <a:pt x="12797" y="1265"/>
                </a:cubicBezTo>
                <a:cubicBezTo>
                  <a:pt x="12525" y="1265"/>
                  <a:pt x="12255" y="1327"/>
                  <a:pt x="12003" y="1467"/>
                </a:cubicBezTo>
                <a:cubicBezTo>
                  <a:pt x="11882" y="667"/>
                  <a:pt x="11013" y="290"/>
                  <a:pt x="10119" y="290"/>
                </a:cubicBezTo>
                <a:cubicBezTo>
                  <a:pt x="9379" y="290"/>
                  <a:pt x="8622" y="548"/>
                  <a:pt x="8257" y="1038"/>
                </a:cubicBezTo>
                <a:cubicBezTo>
                  <a:pt x="7649" y="368"/>
                  <a:pt x="6753" y="0"/>
                  <a:pt x="59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3"/>
          <p:cNvSpPr/>
          <p:nvPr/>
        </p:nvSpPr>
        <p:spPr>
          <a:xfrm>
            <a:off x="8152844" y="1187325"/>
            <a:ext cx="740109" cy="238806"/>
          </a:xfrm>
          <a:custGeom>
            <a:avLst/>
            <a:gdLst/>
            <a:ahLst/>
            <a:cxnLst/>
            <a:rect l="l" t="t" r="r" b="b"/>
            <a:pathLst>
              <a:path w="18925" h="6106" extrusionOk="0">
                <a:moveTo>
                  <a:pt x="9060" y="0"/>
                </a:moveTo>
                <a:cubicBezTo>
                  <a:pt x="7421" y="0"/>
                  <a:pt x="5753" y="1208"/>
                  <a:pt x="6720" y="3201"/>
                </a:cubicBezTo>
                <a:cubicBezTo>
                  <a:pt x="6237" y="3077"/>
                  <a:pt x="5652" y="2951"/>
                  <a:pt x="5078" y="2951"/>
                </a:cubicBezTo>
                <a:cubicBezTo>
                  <a:pt x="4535" y="2951"/>
                  <a:pt x="4002" y="3063"/>
                  <a:pt x="3572" y="3396"/>
                </a:cubicBezTo>
                <a:cubicBezTo>
                  <a:pt x="3176" y="3725"/>
                  <a:pt x="3021" y="4255"/>
                  <a:pt x="3330" y="4571"/>
                </a:cubicBezTo>
                <a:cubicBezTo>
                  <a:pt x="3040" y="4432"/>
                  <a:pt x="2713" y="4368"/>
                  <a:pt x="2380" y="4368"/>
                </a:cubicBezTo>
                <a:cubicBezTo>
                  <a:pt x="1249" y="4368"/>
                  <a:pt x="52" y="5100"/>
                  <a:pt x="0" y="6101"/>
                </a:cubicBezTo>
                <a:cubicBezTo>
                  <a:pt x="349" y="6104"/>
                  <a:pt x="674" y="6106"/>
                  <a:pt x="980" y="6106"/>
                </a:cubicBezTo>
                <a:cubicBezTo>
                  <a:pt x="5616" y="6106"/>
                  <a:pt x="5678" y="5755"/>
                  <a:pt x="14621" y="4584"/>
                </a:cubicBezTo>
                <a:lnTo>
                  <a:pt x="14621" y="4577"/>
                </a:lnTo>
                <a:cubicBezTo>
                  <a:pt x="15172" y="4510"/>
                  <a:pt x="17031" y="4416"/>
                  <a:pt x="18327" y="4322"/>
                </a:cubicBezTo>
                <a:cubicBezTo>
                  <a:pt x="18723" y="4302"/>
                  <a:pt x="18924" y="3893"/>
                  <a:pt x="18629" y="3711"/>
                </a:cubicBezTo>
                <a:cubicBezTo>
                  <a:pt x="17898" y="3266"/>
                  <a:pt x="17140" y="2824"/>
                  <a:pt x="16247" y="2824"/>
                </a:cubicBezTo>
                <a:cubicBezTo>
                  <a:pt x="15861" y="2824"/>
                  <a:pt x="15449" y="2907"/>
                  <a:pt x="15004" y="3107"/>
                </a:cubicBezTo>
                <a:cubicBezTo>
                  <a:pt x="14640" y="2342"/>
                  <a:pt x="14003" y="1858"/>
                  <a:pt x="13199" y="1858"/>
                </a:cubicBezTo>
                <a:cubicBezTo>
                  <a:pt x="12713" y="1858"/>
                  <a:pt x="12165" y="2036"/>
                  <a:pt x="11580" y="2436"/>
                </a:cubicBezTo>
                <a:cubicBezTo>
                  <a:pt x="11616" y="744"/>
                  <a:pt x="10346" y="0"/>
                  <a:pt x="90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6" name="Google Shape;526;p23"/>
          <p:cNvGrpSpPr/>
          <p:nvPr/>
        </p:nvGrpSpPr>
        <p:grpSpPr>
          <a:xfrm>
            <a:off x="332900" y="3901800"/>
            <a:ext cx="498229" cy="780752"/>
            <a:chOff x="-646575" y="2982250"/>
            <a:chExt cx="498229" cy="780752"/>
          </a:xfrm>
        </p:grpSpPr>
        <p:sp>
          <p:nvSpPr>
            <p:cNvPr id="527" name="Google Shape;527;p23"/>
            <p:cNvSpPr/>
            <p:nvPr/>
          </p:nvSpPr>
          <p:spPr>
            <a:xfrm>
              <a:off x="-616731" y="3505403"/>
              <a:ext cx="425080" cy="253854"/>
            </a:xfrm>
            <a:custGeom>
              <a:avLst/>
              <a:gdLst/>
              <a:ahLst/>
              <a:cxnLst/>
              <a:rect l="l" t="t" r="r" b="b"/>
              <a:pathLst>
                <a:path w="3632" h="2169" extrusionOk="0">
                  <a:moveTo>
                    <a:pt x="2032" y="0"/>
                  </a:moveTo>
                  <a:cubicBezTo>
                    <a:pt x="1866" y="0"/>
                    <a:pt x="1685" y="26"/>
                    <a:pt x="1490" y="86"/>
                  </a:cubicBezTo>
                  <a:cubicBezTo>
                    <a:pt x="0" y="543"/>
                    <a:pt x="403" y="1946"/>
                    <a:pt x="403" y="1946"/>
                  </a:cubicBezTo>
                  <a:cubicBezTo>
                    <a:pt x="858" y="2105"/>
                    <a:pt x="1260" y="2169"/>
                    <a:pt x="1612" y="2169"/>
                  </a:cubicBezTo>
                  <a:cubicBezTo>
                    <a:pt x="3025" y="2169"/>
                    <a:pt x="3632" y="1140"/>
                    <a:pt x="3632" y="1140"/>
                  </a:cubicBezTo>
                  <a:cubicBezTo>
                    <a:pt x="3632" y="1140"/>
                    <a:pt x="3135" y="0"/>
                    <a:pt x="2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3"/>
            <p:cNvSpPr/>
            <p:nvPr/>
          </p:nvSpPr>
          <p:spPr>
            <a:xfrm>
              <a:off x="-575183" y="2982250"/>
              <a:ext cx="331684" cy="586709"/>
            </a:xfrm>
            <a:custGeom>
              <a:avLst/>
              <a:gdLst/>
              <a:ahLst/>
              <a:cxnLst/>
              <a:rect l="l" t="t" r="r" b="b"/>
              <a:pathLst>
                <a:path w="2834" h="5013" extrusionOk="0">
                  <a:moveTo>
                    <a:pt x="1139" y="0"/>
                  </a:moveTo>
                  <a:cubicBezTo>
                    <a:pt x="527" y="0"/>
                    <a:pt x="975" y="2395"/>
                    <a:pt x="988" y="2750"/>
                  </a:cubicBezTo>
                  <a:cubicBezTo>
                    <a:pt x="796" y="1635"/>
                    <a:pt x="619" y="1232"/>
                    <a:pt x="501" y="1232"/>
                  </a:cubicBezTo>
                  <a:cubicBezTo>
                    <a:pt x="278" y="1232"/>
                    <a:pt x="269" y="2686"/>
                    <a:pt x="780" y="3469"/>
                  </a:cubicBezTo>
                  <a:cubicBezTo>
                    <a:pt x="669" y="3348"/>
                    <a:pt x="442" y="2999"/>
                    <a:pt x="273" y="2999"/>
                  </a:cubicBezTo>
                  <a:cubicBezTo>
                    <a:pt x="216" y="2999"/>
                    <a:pt x="166" y="3038"/>
                    <a:pt x="128" y="3140"/>
                  </a:cubicBezTo>
                  <a:cubicBezTo>
                    <a:pt x="1" y="3502"/>
                    <a:pt x="451" y="3932"/>
                    <a:pt x="619" y="4180"/>
                  </a:cubicBezTo>
                  <a:cubicBezTo>
                    <a:pt x="588" y="4182"/>
                    <a:pt x="558" y="4183"/>
                    <a:pt x="528" y="4183"/>
                  </a:cubicBezTo>
                  <a:cubicBezTo>
                    <a:pt x="431" y="4183"/>
                    <a:pt x="335" y="4174"/>
                    <a:pt x="243" y="4153"/>
                  </a:cubicBezTo>
                  <a:cubicBezTo>
                    <a:pt x="237" y="4153"/>
                    <a:pt x="232" y="4153"/>
                    <a:pt x="227" y="4153"/>
                  </a:cubicBezTo>
                  <a:cubicBezTo>
                    <a:pt x="103" y="4153"/>
                    <a:pt x="45" y="4304"/>
                    <a:pt x="142" y="4388"/>
                  </a:cubicBezTo>
                  <a:cubicBezTo>
                    <a:pt x="417" y="4603"/>
                    <a:pt x="793" y="4717"/>
                    <a:pt x="1075" y="4898"/>
                  </a:cubicBezTo>
                  <a:cubicBezTo>
                    <a:pt x="1157" y="4980"/>
                    <a:pt x="1224" y="5012"/>
                    <a:pt x="1285" y="5012"/>
                  </a:cubicBezTo>
                  <a:cubicBezTo>
                    <a:pt x="1412" y="5012"/>
                    <a:pt x="1509" y="4869"/>
                    <a:pt x="1646" y="4751"/>
                  </a:cubicBezTo>
                  <a:cubicBezTo>
                    <a:pt x="1800" y="4617"/>
                    <a:pt x="2256" y="4368"/>
                    <a:pt x="2471" y="4140"/>
                  </a:cubicBezTo>
                  <a:cubicBezTo>
                    <a:pt x="2542" y="4064"/>
                    <a:pt x="2484" y="3951"/>
                    <a:pt x="2396" y="3951"/>
                  </a:cubicBezTo>
                  <a:cubicBezTo>
                    <a:pt x="2384" y="3951"/>
                    <a:pt x="2371" y="3954"/>
                    <a:pt x="2357" y="3959"/>
                  </a:cubicBezTo>
                  <a:cubicBezTo>
                    <a:pt x="2256" y="3999"/>
                    <a:pt x="2156" y="4039"/>
                    <a:pt x="2048" y="4066"/>
                  </a:cubicBezTo>
                  <a:cubicBezTo>
                    <a:pt x="2209" y="3657"/>
                    <a:pt x="2706" y="3247"/>
                    <a:pt x="2807" y="2784"/>
                  </a:cubicBezTo>
                  <a:cubicBezTo>
                    <a:pt x="2833" y="2657"/>
                    <a:pt x="2735" y="2551"/>
                    <a:pt x="2620" y="2551"/>
                  </a:cubicBezTo>
                  <a:cubicBezTo>
                    <a:pt x="2589" y="2551"/>
                    <a:pt x="2556" y="2559"/>
                    <a:pt x="2525" y="2576"/>
                  </a:cubicBezTo>
                  <a:cubicBezTo>
                    <a:pt x="2270" y="2717"/>
                    <a:pt x="2035" y="3026"/>
                    <a:pt x="1901" y="3207"/>
                  </a:cubicBezTo>
                  <a:cubicBezTo>
                    <a:pt x="2001" y="2770"/>
                    <a:pt x="2303" y="2247"/>
                    <a:pt x="2324" y="1764"/>
                  </a:cubicBezTo>
                  <a:cubicBezTo>
                    <a:pt x="2324" y="1645"/>
                    <a:pt x="2225" y="1566"/>
                    <a:pt x="2125" y="1566"/>
                  </a:cubicBezTo>
                  <a:cubicBezTo>
                    <a:pt x="2073" y="1566"/>
                    <a:pt x="2020" y="1588"/>
                    <a:pt x="1981" y="1636"/>
                  </a:cubicBezTo>
                  <a:cubicBezTo>
                    <a:pt x="1760" y="1925"/>
                    <a:pt x="1565" y="2381"/>
                    <a:pt x="1592" y="2636"/>
                  </a:cubicBezTo>
                  <a:cubicBezTo>
                    <a:pt x="1525" y="2173"/>
                    <a:pt x="1813" y="179"/>
                    <a:pt x="1216" y="11"/>
                  </a:cubicBezTo>
                  <a:cubicBezTo>
                    <a:pt x="1189" y="4"/>
                    <a:pt x="1163" y="0"/>
                    <a:pt x="11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3"/>
            <p:cNvSpPr/>
            <p:nvPr/>
          </p:nvSpPr>
          <p:spPr>
            <a:xfrm>
              <a:off x="-446325" y="3073890"/>
              <a:ext cx="27621" cy="496707"/>
            </a:xfrm>
            <a:custGeom>
              <a:avLst/>
              <a:gdLst/>
              <a:ahLst/>
              <a:cxnLst/>
              <a:rect l="l" t="t" r="r" b="b"/>
              <a:pathLst>
                <a:path w="236" h="4244" extrusionOk="0">
                  <a:moveTo>
                    <a:pt x="135" y="0"/>
                  </a:moveTo>
                  <a:cubicBezTo>
                    <a:pt x="108" y="0"/>
                    <a:pt x="95" y="21"/>
                    <a:pt x="88" y="41"/>
                  </a:cubicBezTo>
                  <a:cubicBezTo>
                    <a:pt x="1" y="1430"/>
                    <a:pt x="21" y="2820"/>
                    <a:pt x="149" y="4209"/>
                  </a:cubicBezTo>
                  <a:cubicBezTo>
                    <a:pt x="155" y="4230"/>
                    <a:pt x="169" y="4243"/>
                    <a:pt x="196" y="4243"/>
                  </a:cubicBezTo>
                  <a:cubicBezTo>
                    <a:pt x="222" y="4243"/>
                    <a:pt x="236" y="4223"/>
                    <a:pt x="236" y="4196"/>
                  </a:cubicBezTo>
                  <a:cubicBezTo>
                    <a:pt x="102" y="2820"/>
                    <a:pt x="81" y="1430"/>
                    <a:pt x="175" y="47"/>
                  </a:cubicBezTo>
                  <a:cubicBezTo>
                    <a:pt x="175" y="27"/>
                    <a:pt x="155" y="7"/>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3"/>
            <p:cNvSpPr/>
            <p:nvPr/>
          </p:nvSpPr>
          <p:spPr>
            <a:xfrm>
              <a:off x="-510695" y="3244997"/>
              <a:ext cx="77830" cy="145595"/>
            </a:xfrm>
            <a:custGeom>
              <a:avLst/>
              <a:gdLst/>
              <a:ahLst/>
              <a:cxnLst/>
              <a:rect l="l" t="t" r="r" b="b"/>
              <a:pathLst>
                <a:path w="665" h="1244" extrusionOk="0">
                  <a:moveTo>
                    <a:pt x="49" y="1"/>
                  </a:moveTo>
                  <a:cubicBezTo>
                    <a:pt x="46" y="1"/>
                    <a:pt x="43" y="1"/>
                    <a:pt x="41" y="2"/>
                  </a:cubicBezTo>
                  <a:cubicBezTo>
                    <a:pt x="14" y="2"/>
                    <a:pt x="0" y="22"/>
                    <a:pt x="0" y="42"/>
                  </a:cubicBezTo>
                  <a:cubicBezTo>
                    <a:pt x="47" y="499"/>
                    <a:pt x="255" y="922"/>
                    <a:pt x="591" y="1237"/>
                  </a:cubicBezTo>
                  <a:cubicBezTo>
                    <a:pt x="598" y="1244"/>
                    <a:pt x="605" y="1244"/>
                    <a:pt x="618" y="1244"/>
                  </a:cubicBezTo>
                  <a:cubicBezTo>
                    <a:pt x="631" y="1244"/>
                    <a:pt x="638" y="1244"/>
                    <a:pt x="645" y="1230"/>
                  </a:cubicBezTo>
                  <a:cubicBezTo>
                    <a:pt x="665" y="1217"/>
                    <a:pt x="665" y="1190"/>
                    <a:pt x="645" y="1177"/>
                  </a:cubicBezTo>
                  <a:cubicBezTo>
                    <a:pt x="329" y="875"/>
                    <a:pt x="128" y="472"/>
                    <a:pt x="81" y="35"/>
                  </a:cubicBezTo>
                  <a:cubicBezTo>
                    <a:pt x="81" y="18"/>
                    <a:pt x="66"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3"/>
            <p:cNvSpPr/>
            <p:nvPr/>
          </p:nvSpPr>
          <p:spPr>
            <a:xfrm>
              <a:off x="-506833" y="3400538"/>
              <a:ext cx="83331" cy="99248"/>
            </a:xfrm>
            <a:custGeom>
              <a:avLst/>
              <a:gdLst/>
              <a:ahLst/>
              <a:cxnLst/>
              <a:rect l="l" t="t" r="r" b="b"/>
              <a:pathLst>
                <a:path w="712" h="848" extrusionOk="0">
                  <a:moveTo>
                    <a:pt x="46" y="0"/>
                  </a:moveTo>
                  <a:cubicBezTo>
                    <a:pt x="42" y="0"/>
                    <a:pt x="38" y="1"/>
                    <a:pt x="35" y="2"/>
                  </a:cubicBezTo>
                  <a:cubicBezTo>
                    <a:pt x="14" y="9"/>
                    <a:pt x="1" y="29"/>
                    <a:pt x="8" y="56"/>
                  </a:cubicBezTo>
                  <a:cubicBezTo>
                    <a:pt x="108" y="385"/>
                    <a:pt x="337" y="667"/>
                    <a:pt x="639" y="841"/>
                  </a:cubicBezTo>
                  <a:cubicBezTo>
                    <a:pt x="644" y="846"/>
                    <a:pt x="649" y="848"/>
                    <a:pt x="654" y="848"/>
                  </a:cubicBezTo>
                  <a:lnTo>
                    <a:pt x="654" y="848"/>
                  </a:lnTo>
                  <a:cubicBezTo>
                    <a:pt x="693" y="846"/>
                    <a:pt x="712" y="787"/>
                    <a:pt x="672" y="767"/>
                  </a:cubicBezTo>
                  <a:cubicBezTo>
                    <a:pt x="390" y="606"/>
                    <a:pt x="182" y="338"/>
                    <a:pt x="88" y="29"/>
                  </a:cubicBezTo>
                  <a:cubicBezTo>
                    <a:pt x="83" y="12"/>
                    <a:pt x="64" y="0"/>
                    <a:pt x="46" y="0"/>
                  </a:cubicBezTo>
                  <a:close/>
                  <a:moveTo>
                    <a:pt x="654" y="848"/>
                  </a:moveTo>
                  <a:cubicBezTo>
                    <a:pt x="654" y="848"/>
                    <a:pt x="653" y="848"/>
                    <a:pt x="652" y="848"/>
                  </a:cubicBezTo>
                  <a:lnTo>
                    <a:pt x="659" y="848"/>
                  </a:lnTo>
                  <a:cubicBezTo>
                    <a:pt x="657" y="848"/>
                    <a:pt x="656" y="848"/>
                    <a:pt x="654" y="8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3"/>
            <p:cNvSpPr/>
            <p:nvPr/>
          </p:nvSpPr>
          <p:spPr>
            <a:xfrm>
              <a:off x="-487873" y="3500487"/>
              <a:ext cx="63668" cy="54305"/>
            </a:xfrm>
            <a:custGeom>
              <a:avLst/>
              <a:gdLst/>
              <a:ahLst/>
              <a:cxnLst/>
              <a:rect l="l" t="t" r="r" b="b"/>
              <a:pathLst>
                <a:path w="544" h="464" extrusionOk="0">
                  <a:moveTo>
                    <a:pt x="43" y="0"/>
                  </a:moveTo>
                  <a:cubicBezTo>
                    <a:pt x="35" y="0"/>
                    <a:pt x="27" y="3"/>
                    <a:pt x="20" y="7"/>
                  </a:cubicBezTo>
                  <a:cubicBezTo>
                    <a:pt x="0" y="21"/>
                    <a:pt x="0" y="48"/>
                    <a:pt x="13" y="68"/>
                  </a:cubicBezTo>
                  <a:cubicBezTo>
                    <a:pt x="128" y="236"/>
                    <a:pt x="289" y="370"/>
                    <a:pt x="483" y="457"/>
                  </a:cubicBezTo>
                  <a:cubicBezTo>
                    <a:pt x="483" y="464"/>
                    <a:pt x="490" y="464"/>
                    <a:pt x="497" y="464"/>
                  </a:cubicBezTo>
                  <a:cubicBezTo>
                    <a:pt x="517" y="464"/>
                    <a:pt x="530" y="450"/>
                    <a:pt x="537" y="437"/>
                  </a:cubicBezTo>
                  <a:cubicBezTo>
                    <a:pt x="544" y="417"/>
                    <a:pt x="537" y="390"/>
                    <a:pt x="517" y="383"/>
                  </a:cubicBezTo>
                  <a:cubicBezTo>
                    <a:pt x="336" y="303"/>
                    <a:pt x="188" y="175"/>
                    <a:pt x="81" y="21"/>
                  </a:cubicBezTo>
                  <a:cubicBezTo>
                    <a:pt x="72" y="8"/>
                    <a:pt x="58"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3"/>
            <p:cNvSpPr/>
            <p:nvPr/>
          </p:nvSpPr>
          <p:spPr>
            <a:xfrm>
              <a:off x="-441527" y="3285023"/>
              <a:ext cx="88831" cy="100886"/>
            </a:xfrm>
            <a:custGeom>
              <a:avLst/>
              <a:gdLst/>
              <a:ahLst/>
              <a:cxnLst/>
              <a:rect l="l" t="t" r="r" b="b"/>
              <a:pathLst>
                <a:path w="759" h="862" extrusionOk="0">
                  <a:moveTo>
                    <a:pt x="714" y="0"/>
                  </a:moveTo>
                  <a:cubicBezTo>
                    <a:pt x="698" y="0"/>
                    <a:pt x="684" y="13"/>
                    <a:pt x="678" y="29"/>
                  </a:cubicBezTo>
                  <a:cubicBezTo>
                    <a:pt x="645" y="130"/>
                    <a:pt x="611" y="224"/>
                    <a:pt x="571" y="318"/>
                  </a:cubicBezTo>
                  <a:cubicBezTo>
                    <a:pt x="524" y="439"/>
                    <a:pt x="457" y="546"/>
                    <a:pt x="369" y="640"/>
                  </a:cubicBezTo>
                  <a:cubicBezTo>
                    <a:pt x="293" y="722"/>
                    <a:pt x="181" y="775"/>
                    <a:pt x="68" y="775"/>
                  </a:cubicBezTo>
                  <a:cubicBezTo>
                    <a:pt x="61" y="775"/>
                    <a:pt x="54" y="775"/>
                    <a:pt x="47" y="774"/>
                  </a:cubicBezTo>
                  <a:cubicBezTo>
                    <a:pt x="27" y="774"/>
                    <a:pt x="7" y="794"/>
                    <a:pt x="7" y="815"/>
                  </a:cubicBezTo>
                  <a:cubicBezTo>
                    <a:pt x="0" y="841"/>
                    <a:pt x="20" y="861"/>
                    <a:pt x="47" y="861"/>
                  </a:cubicBezTo>
                  <a:lnTo>
                    <a:pt x="67" y="861"/>
                  </a:lnTo>
                  <a:cubicBezTo>
                    <a:pt x="202" y="855"/>
                    <a:pt x="336" y="801"/>
                    <a:pt x="430" y="700"/>
                  </a:cubicBezTo>
                  <a:cubicBezTo>
                    <a:pt x="524" y="600"/>
                    <a:pt x="598" y="479"/>
                    <a:pt x="645" y="351"/>
                  </a:cubicBezTo>
                  <a:cubicBezTo>
                    <a:pt x="692" y="257"/>
                    <a:pt x="725" y="157"/>
                    <a:pt x="759" y="56"/>
                  </a:cubicBezTo>
                  <a:cubicBezTo>
                    <a:pt x="759" y="29"/>
                    <a:pt x="752" y="9"/>
                    <a:pt x="725" y="2"/>
                  </a:cubicBezTo>
                  <a:cubicBezTo>
                    <a:pt x="722" y="1"/>
                    <a:pt x="718" y="0"/>
                    <a:pt x="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3"/>
            <p:cNvSpPr/>
            <p:nvPr/>
          </p:nvSpPr>
          <p:spPr>
            <a:xfrm>
              <a:off x="-436611" y="3412827"/>
              <a:ext cx="72095" cy="85437"/>
            </a:xfrm>
            <a:custGeom>
              <a:avLst/>
              <a:gdLst/>
              <a:ahLst/>
              <a:cxnLst/>
              <a:rect l="l" t="t" r="r" b="b"/>
              <a:pathLst>
                <a:path w="616" h="730" extrusionOk="0">
                  <a:moveTo>
                    <a:pt x="554" y="0"/>
                  </a:moveTo>
                  <a:cubicBezTo>
                    <a:pt x="541" y="0"/>
                    <a:pt x="528" y="5"/>
                    <a:pt x="515" y="18"/>
                  </a:cubicBezTo>
                  <a:cubicBezTo>
                    <a:pt x="502" y="31"/>
                    <a:pt x="502" y="58"/>
                    <a:pt x="509" y="78"/>
                  </a:cubicBezTo>
                  <a:cubicBezTo>
                    <a:pt x="468" y="192"/>
                    <a:pt x="408" y="307"/>
                    <a:pt x="341" y="414"/>
                  </a:cubicBezTo>
                  <a:cubicBezTo>
                    <a:pt x="274" y="515"/>
                    <a:pt x="173" y="602"/>
                    <a:pt x="52" y="649"/>
                  </a:cubicBezTo>
                  <a:cubicBezTo>
                    <a:pt x="1" y="655"/>
                    <a:pt x="11" y="730"/>
                    <a:pt x="59" y="730"/>
                  </a:cubicBezTo>
                  <a:cubicBezTo>
                    <a:pt x="61" y="730"/>
                    <a:pt x="63" y="730"/>
                    <a:pt x="66" y="729"/>
                  </a:cubicBezTo>
                  <a:lnTo>
                    <a:pt x="72" y="729"/>
                  </a:lnTo>
                  <a:cubicBezTo>
                    <a:pt x="213" y="676"/>
                    <a:pt x="327" y="582"/>
                    <a:pt x="408" y="461"/>
                  </a:cubicBezTo>
                  <a:cubicBezTo>
                    <a:pt x="488" y="347"/>
                    <a:pt x="549" y="219"/>
                    <a:pt x="596" y="92"/>
                  </a:cubicBezTo>
                  <a:cubicBezTo>
                    <a:pt x="616" y="58"/>
                    <a:pt x="603" y="25"/>
                    <a:pt x="576" y="4"/>
                  </a:cubicBezTo>
                  <a:cubicBezTo>
                    <a:pt x="568" y="2"/>
                    <a:pt x="561" y="0"/>
                    <a:pt x="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3"/>
            <p:cNvSpPr/>
            <p:nvPr/>
          </p:nvSpPr>
          <p:spPr>
            <a:xfrm>
              <a:off x="-428185" y="3488433"/>
              <a:ext cx="51145" cy="52199"/>
            </a:xfrm>
            <a:custGeom>
              <a:avLst/>
              <a:gdLst/>
              <a:ahLst/>
              <a:cxnLst/>
              <a:rect l="l" t="t" r="r" b="b"/>
              <a:pathLst>
                <a:path w="437" h="446" extrusionOk="0">
                  <a:moveTo>
                    <a:pt x="388" y="0"/>
                  </a:moveTo>
                  <a:cubicBezTo>
                    <a:pt x="371" y="0"/>
                    <a:pt x="354" y="9"/>
                    <a:pt x="349" y="30"/>
                  </a:cubicBezTo>
                  <a:cubicBezTo>
                    <a:pt x="289" y="171"/>
                    <a:pt x="181" y="292"/>
                    <a:pt x="41" y="365"/>
                  </a:cubicBezTo>
                  <a:cubicBezTo>
                    <a:pt x="0" y="386"/>
                    <a:pt x="20" y="446"/>
                    <a:pt x="61" y="446"/>
                  </a:cubicBezTo>
                  <a:cubicBezTo>
                    <a:pt x="67" y="446"/>
                    <a:pt x="81" y="446"/>
                    <a:pt x="88" y="439"/>
                  </a:cubicBezTo>
                  <a:cubicBezTo>
                    <a:pt x="235" y="359"/>
                    <a:pt x="356" y="224"/>
                    <a:pt x="430" y="57"/>
                  </a:cubicBezTo>
                  <a:cubicBezTo>
                    <a:pt x="437" y="36"/>
                    <a:pt x="423" y="10"/>
                    <a:pt x="403" y="3"/>
                  </a:cubicBezTo>
                  <a:cubicBezTo>
                    <a:pt x="398" y="1"/>
                    <a:pt x="393" y="0"/>
                    <a:pt x="3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3"/>
            <p:cNvSpPr/>
            <p:nvPr/>
          </p:nvSpPr>
          <p:spPr>
            <a:xfrm>
              <a:off x="-646575" y="3554558"/>
              <a:ext cx="498229" cy="208444"/>
            </a:xfrm>
            <a:custGeom>
              <a:avLst/>
              <a:gdLst/>
              <a:ahLst/>
              <a:cxnLst/>
              <a:rect l="l" t="t" r="r" b="b"/>
              <a:pathLst>
                <a:path w="4257" h="1781" extrusionOk="0">
                  <a:moveTo>
                    <a:pt x="4211" y="0"/>
                  </a:moveTo>
                  <a:cubicBezTo>
                    <a:pt x="4193" y="0"/>
                    <a:pt x="4174" y="12"/>
                    <a:pt x="4169" y="29"/>
                  </a:cubicBezTo>
                  <a:cubicBezTo>
                    <a:pt x="4169" y="42"/>
                    <a:pt x="3739" y="1546"/>
                    <a:pt x="2256" y="1680"/>
                  </a:cubicBezTo>
                  <a:cubicBezTo>
                    <a:pt x="2104" y="1694"/>
                    <a:pt x="1960" y="1701"/>
                    <a:pt x="1825" y="1701"/>
                  </a:cubicBezTo>
                  <a:cubicBezTo>
                    <a:pt x="638" y="1701"/>
                    <a:pt x="80" y="1203"/>
                    <a:pt x="74" y="1197"/>
                  </a:cubicBezTo>
                  <a:cubicBezTo>
                    <a:pt x="64" y="1187"/>
                    <a:pt x="52" y="1182"/>
                    <a:pt x="41" y="1182"/>
                  </a:cubicBezTo>
                  <a:cubicBezTo>
                    <a:pt x="30" y="1182"/>
                    <a:pt x="20" y="1187"/>
                    <a:pt x="13" y="1197"/>
                  </a:cubicBezTo>
                  <a:cubicBezTo>
                    <a:pt x="0" y="1210"/>
                    <a:pt x="0" y="1237"/>
                    <a:pt x="13" y="1257"/>
                  </a:cubicBezTo>
                  <a:cubicBezTo>
                    <a:pt x="40" y="1277"/>
                    <a:pt x="604" y="1781"/>
                    <a:pt x="1819" y="1781"/>
                  </a:cubicBezTo>
                  <a:cubicBezTo>
                    <a:pt x="1960" y="1781"/>
                    <a:pt x="2101" y="1774"/>
                    <a:pt x="2262" y="1767"/>
                  </a:cubicBezTo>
                  <a:cubicBezTo>
                    <a:pt x="3793" y="1626"/>
                    <a:pt x="4249" y="69"/>
                    <a:pt x="4249" y="49"/>
                  </a:cubicBezTo>
                  <a:cubicBezTo>
                    <a:pt x="4256" y="29"/>
                    <a:pt x="4243" y="8"/>
                    <a:pt x="4222" y="2"/>
                  </a:cubicBezTo>
                  <a:cubicBezTo>
                    <a:pt x="4219" y="1"/>
                    <a:pt x="4215" y="0"/>
                    <a:pt x="4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7" name="Google Shape;537;p23"/>
          <p:cNvGrpSpPr/>
          <p:nvPr/>
        </p:nvGrpSpPr>
        <p:grpSpPr>
          <a:xfrm>
            <a:off x="2352155" y="689256"/>
            <a:ext cx="695088" cy="797776"/>
            <a:chOff x="8745775" y="2016425"/>
            <a:chExt cx="967685" cy="1110645"/>
          </a:xfrm>
        </p:grpSpPr>
        <p:sp>
          <p:nvSpPr>
            <p:cNvPr id="538" name="Google Shape;538;p23"/>
            <p:cNvSpPr/>
            <p:nvPr/>
          </p:nvSpPr>
          <p:spPr>
            <a:xfrm>
              <a:off x="9230138" y="2016425"/>
              <a:ext cx="159740" cy="235271"/>
            </a:xfrm>
            <a:custGeom>
              <a:avLst/>
              <a:gdLst/>
              <a:ahLst/>
              <a:cxnLst/>
              <a:rect l="l" t="t" r="r" b="b"/>
              <a:pathLst>
                <a:path w="3579" h="5271" extrusionOk="0">
                  <a:moveTo>
                    <a:pt x="239" y="0"/>
                  </a:moveTo>
                  <a:cubicBezTo>
                    <a:pt x="48" y="0"/>
                    <a:pt x="1" y="286"/>
                    <a:pt x="215" y="310"/>
                  </a:cubicBezTo>
                  <a:cubicBezTo>
                    <a:pt x="1241" y="405"/>
                    <a:pt x="1956" y="787"/>
                    <a:pt x="2362" y="1431"/>
                  </a:cubicBezTo>
                  <a:cubicBezTo>
                    <a:pt x="3244" y="2838"/>
                    <a:pt x="2433" y="5056"/>
                    <a:pt x="2433" y="5056"/>
                  </a:cubicBezTo>
                  <a:cubicBezTo>
                    <a:pt x="2386" y="5152"/>
                    <a:pt x="2433" y="5223"/>
                    <a:pt x="2505" y="5271"/>
                  </a:cubicBezTo>
                  <a:lnTo>
                    <a:pt x="2553" y="5271"/>
                  </a:lnTo>
                  <a:cubicBezTo>
                    <a:pt x="2624" y="5271"/>
                    <a:pt x="2672" y="5223"/>
                    <a:pt x="2696" y="5176"/>
                  </a:cubicBezTo>
                  <a:cubicBezTo>
                    <a:pt x="2719" y="5080"/>
                    <a:pt x="3578" y="2791"/>
                    <a:pt x="2624" y="1264"/>
                  </a:cubicBezTo>
                  <a:cubicBezTo>
                    <a:pt x="2171" y="525"/>
                    <a:pt x="1360" y="119"/>
                    <a:pt x="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3"/>
            <p:cNvSpPr/>
            <p:nvPr/>
          </p:nvSpPr>
          <p:spPr>
            <a:xfrm>
              <a:off x="9026832" y="2144390"/>
              <a:ext cx="284264" cy="129665"/>
            </a:xfrm>
            <a:custGeom>
              <a:avLst/>
              <a:gdLst/>
              <a:ahLst/>
              <a:cxnLst/>
              <a:rect l="l" t="t" r="r" b="b"/>
              <a:pathLst>
                <a:path w="6369" h="2905" extrusionOk="0">
                  <a:moveTo>
                    <a:pt x="3813" y="1"/>
                  </a:moveTo>
                  <a:cubicBezTo>
                    <a:pt x="2560" y="1"/>
                    <a:pt x="1091" y="450"/>
                    <a:pt x="0" y="2165"/>
                  </a:cubicBezTo>
                  <a:lnTo>
                    <a:pt x="6177" y="2905"/>
                  </a:lnTo>
                  <a:lnTo>
                    <a:pt x="6368" y="544"/>
                  </a:lnTo>
                  <a:cubicBezTo>
                    <a:pt x="6306" y="544"/>
                    <a:pt x="5190" y="1"/>
                    <a:pt x="38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3"/>
            <p:cNvSpPr/>
            <p:nvPr/>
          </p:nvSpPr>
          <p:spPr>
            <a:xfrm>
              <a:off x="9346186" y="2198442"/>
              <a:ext cx="254450" cy="223621"/>
            </a:xfrm>
            <a:custGeom>
              <a:avLst/>
              <a:gdLst/>
              <a:ahLst/>
              <a:cxnLst/>
              <a:rect l="l" t="t" r="r" b="b"/>
              <a:pathLst>
                <a:path w="5701" h="5010" extrusionOk="0">
                  <a:moveTo>
                    <a:pt x="1240" y="0"/>
                  </a:moveTo>
                  <a:lnTo>
                    <a:pt x="0" y="1980"/>
                  </a:lnTo>
                  <a:lnTo>
                    <a:pt x="5462" y="5009"/>
                  </a:lnTo>
                  <a:cubicBezTo>
                    <a:pt x="5700" y="740"/>
                    <a:pt x="1312" y="48"/>
                    <a:pt x="1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3"/>
            <p:cNvSpPr/>
            <p:nvPr/>
          </p:nvSpPr>
          <p:spPr>
            <a:xfrm>
              <a:off x="8745775" y="2222991"/>
              <a:ext cx="599147" cy="833380"/>
            </a:xfrm>
            <a:custGeom>
              <a:avLst/>
              <a:gdLst/>
              <a:ahLst/>
              <a:cxnLst/>
              <a:rect l="l" t="t" r="r" b="b"/>
              <a:pathLst>
                <a:path w="13424" h="18671" extrusionOk="0">
                  <a:moveTo>
                    <a:pt x="8538" y="0"/>
                  </a:moveTo>
                  <a:cubicBezTo>
                    <a:pt x="7694" y="0"/>
                    <a:pt x="6662" y="229"/>
                    <a:pt x="5415" y="738"/>
                  </a:cubicBezTo>
                  <a:cubicBezTo>
                    <a:pt x="1" y="4435"/>
                    <a:pt x="931" y="13164"/>
                    <a:pt x="3674" y="17839"/>
                  </a:cubicBezTo>
                  <a:cubicBezTo>
                    <a:pt x="4158" y="18424"/>
                    <a:pt x="4651" y="18671"/>
                    <a:pt x="5137" y="18671"/>
                  </a:cubicBezTo>
                  <a:cubicBezTo>
                    <a:pt x="7068" y="18671"/>
                    <a:pt x="8888" y="14774"/>
                    <a:pt x="9612" y="12735"/>
                  </a:cubicBezTo>
                  <a:cubicBezTo>
                    <a:pt x="12012" y="7651"/>
                    <a:pt x="13423" y="0"/>
                    <a:pt x="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3"/>
            <p:cNvSpPr/>
            <p:nvPr/>
          </p:nvSpPr>
          <p:spPr>
            <a:xfrm>
              <a:off x="9075081" y="2319355"/>
              <a:ext cx="638379" cy="807715"/>
            </a:xfrm>
            <a:custGeom>
              <a:avLst/>
              <a:gdLst/>
              <a:ahLst/>
              <a:cxnLst/>
              <a:rect l="l" t="t" r="r" b="b"/>
              <a:pathLst>
                <a:path w="14303" h="18096" extrusionOk="0">
                  <a:moveTo>
                    <a:pt x="8128" y="0"/>
                  </a:moveTo>
                  <a:cubicBezTo>
                    <a:pt x="4997" y="0"/>
                    <a:pt x="2518" y="5728"/>
                    <a:pt x="1662" y="10385"/>
                  </a:cubicBezTo>
                  <a:cubicBezTo>
                    <a:pt x="954" y="12795"/>
                    <a:pt x="1" y="18096"/>
                    <a:pt x="2792" y="18096"/>
                  </a:cubicBezTo>
                  <a:cubicBezTo>
                    <a:pt x="3012" y="18096"/>
                    <a:pt x="3254" y="18063"/>
                    <a:pt x="3522" y="17994"/>
                  </a:cubicBezTo>
                  <a:cubicBezTo>
                    <a:pt x="8483" y="15799"/>
                    <a:pt x="14303" y="9241"/>
                    <a:pt x="12061" y="3063"/>
                  </a:cubicBezTo>
                  <a:cubicBezTo>
                    <a:pt x="10689" y="884"/>
                    <a:pt x="9358" y="0"/>
                    <a:pt x="8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3"/>
            <p:cNvSpPr/>
            <p:nvPr/>
          </p:nvSpPr>
          <p:spPr>
            <a:xfrm>
              <a:off x="9086284" y="2174563"/>
              <a:ext cx="204283" cy="175103"/>
            </a:xfrm>
            <a:custGeom>
              <a:avLst/>
              <a:gdLst/>
              <a:ahLst/>
              <a:cxnLst/>
              <a:rect l="l" t="t" r="r" b="b"/>
              <a:pathLst>
                <a:path w="4577" h="3923" extrusionOk="0">
                  <a:moveTo>
                    <a:pt x="3612" y="1"/>
                  </a:moveTo>
                  <a:cubicBezTo>
                    <a:pt x="2231" y="1"/>
                    <a:pt x="0" y="2438"/>
                    <a:pt x="2031" y="3922"/>
                  </a:cubicBezTo>
                  <a:cubicBezTo>
                    <a:pt x="2770" y="2992"/>
                    <a:pt x="3629" y="2133"/>
                    <a:pt x="4535" y="1370"/>
                  </a:cubicBezTo>
                  <a:cubicBezTo>
                    <a:pt x="4576" y="386"/>
                    <a:pt x="4161" y="1"/>
                    <a:pt x="3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3"/>
            <p:cNvSpPr/>
            <p:nvPr/>
          </p:nvSpPr>
          <p:spPr>
            <a:xfrm>
              <a:off x="9373858" y="2229596"/>
              <a:ext cx="153134" cy="191395"/>
            </a:xfrm>
            <a:custGeom>
              <a:avLst/>
              <a:gdLst/>
              <a:ahLst/>
              <a:cxnLst/>
              <a:rect l="l" t="t" r="r" b="b"/>
              <a:pathLst>
                <a:path w="3431" h="4288" extrusionOk="0">
                  <a:moveTo>
                    <a:pt x="1047" y="0"/>
                  </a:moveTo>
                  <a:cubicBezTo>
                    <a:pt x="714" y="0"/>
                    <a:pt x="353" y="220"/>
                    <a:pt x="0" y="757"/>
                  </a:cubicBezTo>
                  <a:cubicBezTo>
                    <a:pt x="310" y="1902"/>
                    <a:pt x="501" y="3095"/>
                    <a:pt x="573" y="4287"/>
                  </a:cubicBezTo>
                  <a:cubicBezTo>
                    <a:pt x="3431" y="4268"/>
                    <a:pt x="2517" y="0"/>
                    <a:pt x="1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3"/>
            <p:cNvSpPr/>
            <p:nvPr/>
          </p:nvSpPr>
          <p:spPr>
            <a:xfrm>
              <a:off x="9204608" y="2168225"/>
              <a:ext cx="262975" cy="203268"/>
            </a:xfrm>
            <a:custGeom>
              <a:avLst/>
              <a:gdLst/>
              <a:ahLst/>
              <a:cxnLst/>
              <a:rect l="l" t="t" r="r" b="b"/>
              <a:pathLst>
                <a:path w="5892" h="4554" extrusionOk="0">
                  <a:moveTo>
                    <a:pt x="2667" y="0"/>
                  </a:moveTo>
                  <a:cubicBezTo>
                    <a:pt x="1610" y="0"/>
                    <a:pt x="676" y="557"/>
                    <a:pt x="382" y="1441"/>
                  </a:cubicBezTo>
                  <a:cubicBezTo>
                    <a:pt x="0" y="2609"/>
                    <a:pt x="859" y="3945"/>
                    <a:pt x="2266" y="4398"/>
                  </a:cubicBezTo>
                  <a:cubicBezTo>
                    <a:pt x="2598" y="4503"/>
                    <a:pt x="2932" y="4553"/>
                    <a:pt x="3253" y="4553"/>
                  </a:cubicBezTo>
                  <a:cubicBezTo>
                    <a:pt x="4315" y="4553"/>
                    <a:pt x="5240" y="4007"/>
                    <a:pt x="5533" y="3110"/>
                  </a:cubicBezTo>
                  <a:cubicBezTo>
                    <a:pt x="5891" y="1942"/>
                    <a:pt x="5056" y="606"/>
                    <a:pt x="3625" y="153"/>
                  </a:cubicBezTo>
                  <a:cubicBezTo>
                    <a:pt x="3304" y="49"/>
                    <a:pt x="2980" y="0"/>
                    <a:pt x="26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3"/>
            <p:cNvSpPr/>
            <p:nvPr/>
          </p:nvSpPr>
          <p:spPr>
            <a:xfrm>
              <a:off x="8955508" y="2205851"/>
              <a:ext cx="489708" cy="916490"/>
            </a:xfrm>
            <a:custGeom>
              <a:avLst/>
              <a:gdLst/>
              <a:ahLst/>
              <a:cxnLst/>
              <a:rect l="l" t="t" r="r" b="b"/>
              <a:pathLst>
                <a:path w="10972" h="20533" extrusionOk="0">
                  <a:moveTo>
                    <a:pt x="8320" y="1"/>
                  </a:moveTo>
                  <a:cubicBezTo>
                    <a:pt x="6304" y="1"/>
                    <a:pt x="3494" y="3868"/>
                    <a:pt x="1813" y="9088"/>
                  </a:cubicBezTo>
                  <a:cubicBezTo>
                    <a:pt x="0" y="14717"/>
                    <a:pt x="191" y="19821"/>
                    <a:pt x="2218" y="20465"/>
                  </a:cubicBezTo>
                  <a:cubicBezTo>
                    <a:pt x="2361" y="20510"/>
                    <a:pt x="2510" y="20533"/>
                    <a:pt x="2663" y="20533"/>
                  </a:cubicBezTo>
                  <a:cubicBezTo>
                    <a:pt x="4680" y="20533"/>
                    <a:pt x="7496" y="16681"/>
                    <a:pt x="9159" y="11450"/>
                  </a:cubicBezTo>
                  <a:cubicBezTo>
                    <a:pt x="10971" y="5821"/>
                    <a:pt x="10804" y="717"/>
                    <a:pt x="8777" y="73"/>
                  </a:cubicBezTo>
                  <a:cubicBezTo>
                    <a:pt x="8630" y="25"/>
                    <a:pt x="8478" y="1"/>
                    <a:pt x="8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3"/>
            <p:cNvSpPr/>
            <p:nvPr/>
          </p:nvSpPr>
          <p:spPr>
            <a:xfrm>
              <a:off x="8979967" y="2337387"/>
              <a:ext cx="190358" cy="697824"/>
            </a:xfrm>
            <a:custGeom>
              <a:avLst/>
              <a:gdLst/>
              <a:ahLst/>
              <a:cxnLst/>
              <a:rect l="l" t="t" r="r" b="b"/>
              <a:pathLst>
                <a:path w="4265" h="15634" extrusionOk="0">
                  <a:moveTo>
                    <a:pt x="4038" y="1"/>
                  </a:moveTo>
                  <a:cubicBezTo>
                    <a:pt x="4005" y="1"/>
                    <a:pt x="3970" y="11"/>
                    <a:pt x="3936" y="36"/>
                  </a:cubicBezTo>
                  <a:cubicBezTo>
                    <a:pt x="3793" y="179"/>
                    <a:pt x="1" y="3637"/>
                    <a:pt x="96" y="15491"/>
                  </a:cubicBezTo>
                  <a:cubicBezTo>
                    <a:pt x="96" y="15586"/>
                    <a:pt x="168" y="15634"/>
                    <a:pt x="263" y="15634"/>
                  </a:cubicBezTo>
                  <a:cubicBezTo>
                    <a:pt x="335" y="15634"/>
                    <a:pt x="406" y="15586"/>
                    <a:pt x="406" y="15491"/>
                  </a:cubicBezTo>
                  <a:cubicBezTo>
                    <a:pt x="311" y="3780"/>
                    <a:pt x="4103" y="298"/>
                    <a:pt x="4151" y="274"/>
                  </a:cubicBezTo>
                  <a:cubicBezTo>
                    <a:pt x="4265" y="160"/>
                    <a:pt x="4167" y="1"/>
                    <a:pt x="40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3"/>
            <p:cNvSpPr/>
            <p:nvPr/>
          </p:nvSpPr>
          <p:spPr>
            <a:xfrm>
              <a:off x="9149218" y="2412194"/>
              <a:ext cx="277882" cy="677336"/>
            </a:xfrm>
            <a:custGeom>
              <a:avLst/>
              <a:gdLst/>
              <a:ahLst/>
              <a:cxnLst/>
              <a:rect l="l" t="t" r="r" b="b"/>
              <a:pathLst>
                <a:path w="6226" h="15175" extrusionOk="0">
                  <a:moveTo>
                    <a:pt x="6054" y="1"/>
                  </a:moveTo>
                  <a:cubicBezTo>
                    <a:pt x="5993" y="1"/>
                    <a:pt x="5940" y="63"/>
                    <a:pt x="5940" y="125"/>
                  </a:cubicBezTo>
                  <a:cubicBezTo>
                    <a:pt x="5916" y="244"/>
                    <a:pt x="5081" y="10118"/>
                    <a:pt x="96" y="14912"/>
                  </a:cubicBezTo>
                  <a:cubicBezTo>
                    <a:pt x="1" y="15007"/>
                    <a:pt x="72" y="15174"/>
                    <a:pt x="216" y="15174"/>
                  </a:cubicBezTo>
                  <a:cubicBezTo>
                    <a:pt x="239" y="15174"/>
                    <a:pt x="287" y="15150"/>
                    <a:pt x="311" y="15127"/>
                  </a:cubicBezTo>
                  <a:cubicBezTo>
                    <a:pt x="5367" y="10261"/>
                    <a:pt x="6226" y="268"/>
                    <a:pt x="6226" y="148"/>
                  </a:cubicBezTo>
                  <a:cubicBezTo>
                    <a:pt x="6226" y="77"/>
                    <a:pt x="6178" y="5"/>
                    <a:pt x="6083" y="5"/>
                  </a:cubicBezTo>
                  <a:cubicBezTo>
                    <a:pt x="6073" y="2"/>
                    <a:pt x="6064" y="1"/>
                    <a:pt x="60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3"/>
            <p:cNvSpPr/>
            <p:nvPr/>
          </p:nvSpPr>
          <p:spPr>
            <a:xfrm>
              <a:off x="9269550" y="2276462"/>
              <a:ext cx="96897" cy="125067"/>
            </a:xfrm>
            <a:custGeom>
              <a:avLst/>
              <a:gdLst/>
              <a:ahLst/>
              <a:cxnLst/>
              <a:rect l="l" t="t" r="r" b="b"/>
              <a:pathLst>
                <a:path w="2171" h="2802" extrusionOk="0">
                  <a:moveTo>
                    <a:pt x="864" y="0"/>
                  </a:moveTo>
                  <a:cubicBezTo>
                    <a:pt x="561" y="0"/>
                    <a:pt x="284" y="174"/>
                    <a:pt x="143" y="614"/>
                  </a:cubicBezTo>
                  <a:cubicBezTo>
                    <a:pt x="0" y="1043"/>
                    <a:pt x="24" y="1496"/>
                    <a:pt x="191" y="1925"/>
                  </a:cubicBezTo>
                  <a:cubicBezTo>
                    <a:pt x="358" y="2331"/>
                    <a:pt x="716" y="2665"/>
                    <a:pt x="1169" y="2784"/>
                  </a:cubicBezTo>
                  <a:cubicBezTo>
                    <a:pt x="1228" y="2796"/>
                    <a:pt x="1300" y="2802"/>
                    <a:pt x="1371" y="2802"/>
                  </a:cubicBezTo>
                  <a:cubicBezTo>
                    <a:pt x="1443" y="2802"/>
                    <a:pt x="1515" y="2796"/>
                    <a:pt x="1574" y="2784"/>
                  </a:cubicBezTo>
                  <a:cubicBezTo>
                    <a:pt x="1813" y="2641"/>
                    <a:pt x="1956" y="2426"/>
                    <a:pt x="2027" y="2188"/>
                  </a:cubicBezTo>
                  <a:cubicBezTo>
                    <a:pt x="2147" y="1830"/>
                    <a:pt x="2170" y="1448"/>
                    <a:pt x="2099" y="1067"/>
                  </a:cubicBezTo>
                  <a:cubicBezTo>
                    <a:pt x="1978" y="510"/>
                    <a:pt x="1383" y="0"/>
                    <a:pt x="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3"/>
            <p:cNvSpPr/>
            <p:nvPr/>
          </p:nvSpPr>
          <p:spPr>
            <a:xfrm>
              <a:off x="9506911" y="2442768"/>
              <a:ext cx="95871" cy="125648"/>
            </a:xfrm>
            <a:custGeom>
              <a:avLst/>
              <a:gdLst/>
              <a:ahLst/>
              <a:cxnLst/>
              <a:rect l="l" t="t" r="r" b="b"/>
              <a:pathLst>
                <a:path w="2148" h="2815" extrusionOk="0">
                  <a:moveTo>
                    <a:pt x="824" y="1"/>
                  </a:moveTo>
                  <a:cubicBezTo>
                    <a:pt x="522" y="1"/>
                    <a:pt x="251" y="172"/>
                    <a:pt x="120" y="608"/>
                  </a:cubicBezTo>
                  <a:cubicBezTo>
                    <a:pt x="1" y="1038"/>
                    <a:pt x="1" y="1515"/>
                    <a:pt x="168" y="1920"/>
                  </a:cubicBezTo>
                  <a:cubicBezTo>
                    <a:pt x="335" y="2349"/>
                    <a:pt x="692" y="2659"/>
                    <a:pt x="1145" y="2779"/>
                  </a:cubicBezTo>
                  <a:cubicBezTo>
                    <a:pt x="1217" y="2803"/>
                    <a:pt x="1289" y="2814"/>
                    <a:pt x="1360" y="2814"/>
                  </a:cubicBezTo>
                  <a:cubicBezTo>
                    <a:pt x="1432" y="2814"/>
                    <a:pt x="1503" y="2803"/>
                    <a:pt x="1575" y="2779"/>
                  </a:cubicBezTo>
                  <a:cubicBezTo>
                    <a:pt x="1789" y="2636"/>
                    <a:pt x="1956" y="2421"/>
                    <a:pt x="2004" y="2182"/>
                  </a:cubicBezTo>
                  <a:cubicBezTo>
                    <a:pt x="2123" y="1825"/>
                    <a:pt x="2147" y="1443"/>
                    <a:pt x="2099" y="1061"/>
                  </a:cubicBezTo>
                  <a:cubicBezTo>
                    <a:pt x="1963" y="517"/>
                    <a:pt x="1347" y="1"/>
                    <a:pt x="8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1" name="Google Shape;551;p23"/>
          <p:cNvGrpSpPr/>
          <p:nvPr/>
        </p:nvGrpSpPr>
        <p:grpSpPr>
          <a:xfrm>
            <a:off x="7035040" y="389744"/>
            <a:ext cx="1140309" cy="1001791"/>
            <a:chOff x="2473840" y="2528419"/>
            <a:chExt cx="1140309" cy="1001791"/>
          </a:xfrm>
        </p:grpSpPr>
        <p:sp>
          <p:nvSpPr>
            <p:cNvPr id="552" name="Google Shape;552;p23"/>
            <p:cNvSpPr/>
            <p:nvPr/>
          </p:nvSpPr>
          <p:spPr>
            <a:xfrm rot="-9611498">
              <a:off x="3031309" y="2603144"/>
              <a:ext cx="520813" cy="457008"/>
            </a:xfrm>
            <a:custGeom>
              <a:avLst/>
              <a:gdLst/>
              <a:ahLst/>
              <a:cxnLst/>
              <a:rect l="l" t="t" r="r" b="b"/>
              <a:pathLst>
                <a:path w="20831" h="18279" extrusionOk="0">
                  <a:moveTo>
                    <a:pt x="13023" y="1"/>
                  </a:moveTo>
                  <a:cubicBezTo>
                    <a:pt x="11577" y="1"/>
                    <a:pt x="10799" y="799"/>
                    <a:pt x="13144" y="2060"/>
                  </a:cubicBezTo>
                  <a:cubicBezTo>
                    <a:pt x="12631" y="1955"/>
                    <a:pt x="10370" y="1611"/>
                    <a:pt x="8573" y="1611"/>
                  </a:cubicBezTo>
                  <a:cubicBezTo>
                    <a:pt x="7111" y="1611"/>
                    <a:pt x="5956" y="1839"/>
                    <a:pt x="6299" y="2609"/>
                  </a:cubicBezTo>
                  <a:cubicBezTo>
                    <a:pt x="7706" y="3801"/>
                    <a:pt x="9423" y="4588"/>
                    <a:pt x="11236" y="4851"/>
                  </a:cubicBezTo>
                  <a:cubicBezTo>
                    <a:pt x="10655" y="4814"/>
                    <a:pt x="10062" y="4792"/>
                    <a:pt x="9464" y="4792"/>
                  </a:cubicBezTo>
                  <a:cubicBezTo>
                    <a:pt x="7334" y="4792"/>
                    <a:pt x="5140" y="5068"/>
                    <a:pt x="3222" y="5924"/>
                  </a:cubicBezTo>
                  <a:cubicBezTo>
                    <a:pt x="2960" y="6043"/>
                    <a:pt x="2769" y="6258"/>
                    <a:pt x="2697" y="6520"/>
                  </a:cubicBezTo>
                  <a:cubicBezTo>
                    <a:pt x="2295" y="7870"/>
                    <a:pt x="5685" y="8437"/>
                    <a:pt x="7381" y="8437"/>
                  </a:cubicBezTo>
                  <a:cubicBezTo>
                    <a:pt x="7694" y="8437"/>
                    <a:pt x="7948" y="8418"/>
                    <a:pt x="8111" y="8381"/>
                  </a:cubicBezTo>
                  <a:lnTo>
                    <a:pt x="8111" y="8381"/>
                  </a:lnTo>
                  <a:cubicBezTo>
                    <a:pt x="5512" y="9048"/>
                    <a:pt x="2173" y="9168"/>
                    <a:pt x="694" y="11744"/>
                  </a:cubicBezTo>
                  <a:cubicBezTo>
                    <a:pt x="0" y="13197"/>
                    <a:pt x="1800" y="13678"/>
                    <a:pt x="3369" y="13678"/>
                  </a:cubicBezTo>
                  <a:cubicBezTo>
                    <a:pt x="4065" y="13678"/>
                    <a:pt x="4716" y="13584"/>
                    <a:pt x="5082" y="13437"/>
                  </a:cubicBezTo>
                  <a:lnTo>
                    <a:pt x="5082" y="13437"/>
                  </a:lnTo>
                  <a:cubicBezTo>
                    <a:pt x="1366" y="16935"/>
                    <a:pt x="1129" y="18279"/>
                    <a:pt x="2288" y="18279"/>
                  </a:cubicBezTo>
                  <a:cubicBezTo>
                    <a:pt x="3792" y="18279"/>
                    <a:pt x="7647" y="16018"/>
                    <a:pt x="9304" y="13270"/>
                  </a:cubicBezTo>
                  <a:lnTo>
                    <a:pt x="9304" y="13270"/>
                  </a:lnTo>
                  <a:cubicBezTo>
                    <a:pt x="7612" y="16560"/>
                    <a:pt x="7552" y="17771"/>
                    <a:pt x="8184" y="17771"/>
                  </a:cubicBezTo>
                  <a:cubicBezTo>
                    <a:pt x="9168" y="17771"/>
                    <a:pt x="11832" y="14830"/>
                    <a:pt x="12619" y="12231"/>
                  </a:cubicBezTo>
                  <a:lnTo>
                    <a:pt x="12619" y="12231"/>
                  </a:lnTo>
                  <a:cubicBezTo>
                    <a:pt x="12259" y="14472"/>
                    <a:pt x="12572" y="15352"/>
                    <a:pt x="13144" y="15352"/>
                  </a:cubicBezTo>
                  <a:cubicBezTo>
                    <a:pt x="14163" y="15352"/>
                    <a:pt x="16005" y="12549"/>
                    <a:pt x="16308" y="9675"/>
                  </a:cubicBezTo>
                  <a:lnTo>
                    <a:pt x="16308" y="9675"/>
                  </a:lnTo>
                  <a:cubicBezTo>
                    <a:pt x="16556" y="11267"/>
                    <a:pt x="16983" y="11909"/>
                    <a:pt x="17447" y="11909"/>
                  </a:cubicBezTo>
                  <a:cubicBezTo>
                    <a:pt x="18946" y="11909"/>
                    <a:pt x="20830" y="5209"/>
                    <a:pt x="18296" y="2227"/>
                  </a:cubicBezTo>
                  <a:cubicBezTo>
                    <a:pt x="18391" y="438"/>
                    <a:pt x="15911" y="963"/>
                    <a:pt x="14646" y="295"/>
                  </a:cubicBezTo>
                  <a:cubicBezTo>
                    <a:pt x="14093" y="95"/>
                    <a:pt x="13519" y="1"/>
                    <a:pt x="130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3"/>
            <p:cNvSpPr/>
            <p:nvPr/>
          </p:nvSpPr>
          <p:spPr>
            <a:xfrm rot="-9611498">
              <a:off x="3128894" y="2644251"/>
              <a:ext cx="329199" cy="353051"/>
            </a:xfrm>
            <a:custGeom>
              <a:avLst/>
              <a:gdLst/>
              <a:ahLst/>
              <a:cxnLst/>
              <a:rect l="l" t="t" r="r" b="b"/>
              <a:pathLst>
                <a:path w="13167" h="14121" extrusionOk="0">
                  <a:moveTo>
                    <a:pt x="13013" y="0"/>
                  </a:moveTo>
                  <a:cubicBezTo>
                    <a:pt x="12961" y="0"/>
                    <a:pt x="12911" y="27"/>
                    <a:pt x="12880" y="73"/>
                  </a:cubicBezTo>
                  <a:cubicBezTo>
                    <a:pt x="8658" y="6322"/>
                    <a:pt x="144" y="13787"/>
                    <a:pt x="72" y="13859"/>
                  </a:cubicBezTo>
                  <a:cubicBezTo>
                    <a:pt x="1" y="13906"/>
                    <a:pt x="1" y="14002"/>
                    <a:pt x="49" y="14073"/>
                  </a:cubicBezTo>
                  <a:cubicBezTo>
                    <a:pt x="72" y="14097"/>
                    <a:pt x="120" y="14121"/>
                    <a:pt x="168" y="14121"/>
                  </a:cubicBezTo>
                  <a:cubicBezTo>
                    <a:pt x="192" y="14121"/>
                    <a:pt x="239" y="14097"/>
                    <a:pt x="263" y="14073"/>
                  </a:cubicBezTo>
                  <a:cubicBezTo>
                    <a:pt x="335" y="14002"/>
                    <a:pt x="8897" y="6513"/>
                    <a:pt x="13119" y="240"/>
                  </a:cubicBezTo>
                  <a:cubicBezTo>
                    <a:pt x="13166" y="168"/>
                    <a:pt x="13166" y="73"/>
                    <a:pt x="13095" y="25"/>
                  </a:cubicBezTo>
                  <a:cubicBezTo>
                    <a:pt x="13069" y="8"/>
                    <a:pt x="13041" y="0"/>
                    <a:pt x="13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3"/>
            <p:cNvSpPr/>
            <p:nvPr/>
          </p:nvSpPr>
          <p:spPr>
            <a:xfrm rot="-9611498">
              <a:off x="3292564" y="2671403"/>
              <a:ext cx="62655" cy="163537"/>
            </a:xfrm>
            <a:custGeom>
              <a:avLst/>
              <a:gdLst/>
              <a:ahLst/>
              <a:cxnLst/>
              <a:rect l="l" t="t" r="r" b="b"/>
              <a:pathLst>
                <a:path w="2506" h="6541" extrusionOk="0">
                  <a:moveTo>
                    <a:pt x="2326" y="1"/>
                  </a:moveTo>
                  <a:cubicBezTo>
                    <a:pt x="2249" y="1"/>
                    <a:pt x="2195" y="65"/>
                    <a:pt x="2195" y="148"/>
                  </a:cubicBezTo>
                  <a:cubicBezTo>
                    <a:pt x="2004" y="2342"/>
                    <a:pt x="1265" y="4465"/>
                    <a:pt x="48" y="6302"/>
                  </a:cubicBezTo>
                  <a:cubicBezTo>
                    <a:pt x="1" y="6373"/>
                    <a:pt x="25" y="6469"/>
                    <a:pt x="96" y="6516"/>
                  </a:cubicBezTo>
                  <a:cubicBezTo>
                    <a:pt x="120" y="6540"/>
                    <a:pt x="144" y="6540"/>
                    <a:pt x="168" y="6540"/>
                  </a:cubicBezTo>
                  <a:cubicBezTo>
                    <a:pt x="215" y="6540"/>
                    <a:pt x="263" y="6516"/>
                    <a:pt x="311" y="6469"/>
                  </a:cubicBezTo>
                  <a:cubicBezTo>
                    <a:pt x="1551" y="4584"/>
                    <a:pt x="2290" y="2414"/>
                    <a:pt x="2505" y="148"/>
                  </a:cubicBezTo>
                  <a:cubicBezTo>
                    <a:pt x="2505" y="77"/>
                    <a:pt x="2434" y="5"/>
                    <a:pt x="2362" y="5"/>
                  </a:cubicBezTo>
                  <a:cubicBezTo>
                    <a:pt x="2349" y="2"/>
                    <a:pt x="2337" y="1"/>
                    <a:pt x="2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3"/>
            <p:cNvSpPr/>
            <p:nvPr/>
          </p:nvSpPr>
          <p:spPr>
            <a:xfrm rot="-9611498">
              <a:off x="3304610" y="2794199"/>
              <a:ext cx="185489" cy="41403"/>
            </a:xfrm>
            <a:custGeom>
              <a:avLst/>
              <a:gdLst/>
              <a:ahLst/>
              <a:cxnLst/>
              <a:rect l="l" t="t" r="r" b="b"/>
              <a:pathLst>
                <a:path w="7419" h="1656" extrusionOk="0">
                  <a:moveTo>
                    <a:pt x="5850" y="0"/>
                  </a:moveTo>
                  <a:cubicBezTo>
                    <a:pt x="4312" y="0"/>
                    <a:pt x="1869" y="203"/>
                    <a:pt x="96" y="1370"/>
                  </a:cubicBezTo>
                  <a:cubicBezTo>
                    <a:pt x="25" y="1417"/>
                    <a:pt x="1" y="1513"/>
                    <a:pt x="48" y="1584"/>
                  </a:cubicBezTo>
                  <a:cubicBezTo>
                    <a:pt x="72" y="1632"/>
                    <a:pt x="120" y="1656"/>
                    <a:pt x="168" y="1656"/>
                  </a:cubicBezTo>
                  <a:cubicBezTo>
                    <a:pt x="215" y="1656"/>
                    <a:pt x="239" y="1632"/>
                    <a:pt x="263" y="1608"/>
                  </a:cubicBezTo>
                  <a:cubicBezTo>
                    <a:pt x="1950" y="504"/>
                    <a:pt x="4336" y="307"/>
                    <a:pt x="5838" y="307"/>
                  </a:cubicBezTo>
                  <a:cubicBezTo>
                    <a:pt x="6673" y="307"/>
                    <a:pt x="7234" y="368"/>
                    <a:pt x="7251" y="368"/>
                  </a:cubicBezTo>
                  <a:cubicBezTo>
                    <a:pt x="7347" y="368"/>
                    <a:pt x="7418" y="320"/>
                    <a:pt x="7418" y="225"/>
                  </a:cubicBezTo>
                  <a:cubicBezTo>
                    <a:pt x="7418" y="153"/>
                    <a:pt x="7371" y="82"/>
                    <a:pt x="7299" y="58"/>
                  </a:cubicBezTo>
                  <a:cubicBezTo>
                    <a:pt x="7233" y="58"/>
                    <a:pt x="6670" y="0"/>
                    <a:pt x="5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3"/>
            <p:cNvSpPr/>
            <p:nvPr/>
          </p:nvSpPr>
          <p:spPr>
            <a:xfrm rot="-9611498">
              <a:off x="3186525" y="2687446"/>
              <a:ext cx="36403" cy="184313"/>
            </a:xfrm>
            <a:custGeom>
              <a:avLst/>
              <a:gdLst/>
              <a:ahLst/>
              <a:cxnLst/>
              <a:rect l="l" t="t" r="r" b="b"/>
              <a:pathLst>
                <a:path w="1456" h="7372" extrusionOk="0">
                  <a:moveTo>
                    <a:pt x="436" y="1"/>
                  </a:moveTo>
                  <a:cubicBezTo>
                    <a:pt x="335" y="1"/>
                    <a:pt x="234" y="94"/>
                    <a:pt x="311" y="217"/>
                  </a:cubicBezTo>
                  <a:cubicBezTo>
                    <a:pt x="1145" y="2483"/>
                    <a:pt x="1050" y="4963"/>
                    <a:pt x="24" y="7157"/>
                  </a:cubicBezTo>
                  <a:cubicBezTo>
                    <a:pt x="1" y="7229"/>
                    <a:pt x="24" y="7324"/>
                    <a:pt x="96" y="7348"/>
                  </a:cubicBezTo>
                  <a:cubicBezTo>
                    <a:pt x="120" y="7372"/>
                    <a:pt x="144" y="7372"/>
                    <a:pt x="168" y="7372"/>
                  </a:cubicBezTo>
                  <a:cubicBezTo>
                    <a:pt x="215" y="7372"/>
                    <a:pt x="287" y="7324"/>
                    <a:pt x="311" y="7277"/>
                  </a:cubicBezTo>
                  <a:cubicBezTo>
                    <a:pt x="1360" y="5011"/>
                    <a:pt x="1455" y="2435"/>
                    <a:pt x="573" y="98"/>
                  </a:cubicBezTo>
                  <a:cubicBezTo>
                    <a:pt x="547" y="29"/>
                    <a:pt x="492" y="1"/>
                    <a:pt x="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3"/>
            <p:cNvSpPr/>
            <p:nvPr/>
          </p:nvSpPr>
          <p:spPr>
            <a:xfrm rot="-9611498">
              <a:off x="3197440" y="2876076"/>
              <a:ext cx="196014" cy="25227"/>
            </a:xfrm>
            <a:custGeom>
              <a:avLst/>
              <a:gdLst/>
              <a:ahLst/>
              <a:cxnLst/>
              <a:rect l="l" t="t" r="r" b="b"/>
              <a:pathLst>
                <a:path w="7840" h="1009" extrusionOk="0">
                  <a:moveTo>
                    <a:pt x="3138" y="0"/>
                  </a:moveTo>
                  <a:cubicBezTo>
                    <a:pt x="2072" y="0"/>
                    <a:pt x="993" y="153"/>
                    <a:pt x="120" y="601"/>
                  </a:cubicBezTo>
                  <a:cubicBezTo>
                    <a:pt x="24" y="649"/>
                    <a:pt x="0" y="721"/>
                    <a:pt x="48" y="792"/>
                  </a:cubicBezTo>
                  <a:cubicBezTo>
                    <a:pt x="65" y="844"/>
                    <a:pt x="120" y="883"/>
                    <a:pt x="175" y="883"/>
                  </a:cubicBezTo>
                  <a:cubicBezTo>
                    <a:pt x="197" y="883"/>
                    <a:pt x="219" y="877"/>
                    <a:pt x="239" y="864"/>
                  </a:cubicBezTo>
                  <a:cubicBezTo>
                    <a:pt x="1056" y="452"/>
                    <a:pt x="2078" y="310"/>
                    <a:pt x="3097" y="310"/>
                  </a:cubicBezTo>
                  <a:cubicBezTo>
                    <a:pt x="5320" y="310"/>
                    <a:pt x="7528" y="983"/>
                    <a:pt x="7561" y="983"/>
                  </a:cubicBezTo>
                  <a:lnTo>
                    <a:pt x="7609" y="983"/>
                  </a:lnTo>
                  <a:lnTo>
                    <a:pt x="7609" y="1007"/>
                  </a:lnTo>
                  <a:cubicBezTo>
                    <a:pt x="7616" y="1008"/>
                    <a:pt x="7624" y="1008"/>
                    <a:pt x="7631" y="1008"/>
                  </a:cubicBezTo>
                  <a:cubicBezTo>
                    <a:pt x="7803" y="1008"/>
                    <a:pt x="7839" y="743"/>
                    <a:pt x="7656" y="697"/>
                  </a:cubicBezTo>
                  <a:cubicBezTo>
                    <a:pt x="7527" y="665"/>
                    <a:pt x="5361" y="0"/>
                    <a:pt x="3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3"/>
            <p:cNvSpPr/>
            <p:nvPr/>
          </p:nvSpPr>
          <p:spPr>
            <a:xfrm rot="-9611498">
              <a:off x="3070559" y="2731226"/>
              <a:ext cx="76956" cy="174038"/>
            </a:xfrm>
            <a:custGeom>
              <a:avLst/>
              <a:gdLst/>
              <a:ahLst/>
              <a:cxnLst/>
              <a:rect l="l" t="t" r="r" b="b"/>
              <a:pathLst>
                <a:path w="3078" h="6961" extrusionOk="0">
                  <a:moveTo>
                    <a:pt x="169" y="1"/>
                  </a:moveTo>
                  <a:cubicBezTo>
                    <a:pt x="136" y="1"/>
                    <a:pt x="102" y="14"/>
                    <a:pt x="72" y="44"/>
                  </a:cubicBezTo>
                  <a:cubicBezTo>
                    <a:pt x="0" y="92"/>
                    <a:pt x="0" y="187"/>
                    <a:pt x="48" y="235"/>
                  </a:cubicBezTo>
                  <a:cubicBezTo>
                    <a:pt x="72" y="282"/>
                    <a:pt x="2743" y="3550"/>
                    <a:pt x="1288" y="6770"/>
                  </a:cubicBezTo>
                  <a:cubicBezTo>
                    <a:pt x="1264" y="6841"/>
                    <a:pt x="1288" y="6937"/>
                    <a:pt x="1384" y="6960"/>
                  </a:cubicBezTo>
                  <a:lnTo>
                    <a:pt x="1431" y="6960"/>
                  </a:lnTo>
                  <a:cubicBezTo>
                    <a:pt x="1479" y="6960"/>
                    <a:pt x="1551" y="6937"/>
                    <a:pt x="1575" y="6889"/>
                  </a:cubicBezTo>
                  <a:cubicBezTo>
                    <a:pt x="3077" y="3526"/>
                    <a:pt x="310" y="92"/>
                    <a:pt x="287" y="68"/>
                  </a:cubicBezTo>
                  <a:cubicBezTo>
                    <a:pt x="259" y="26"/>
                    <a:pt x="215"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3"/>
            <p:cNvSpPr/>
            <p:nvPr/>
          </p:nvSpPr>
          <p:spPr>
            <a:xfrm rot="-9611498">
              <a:off x="3121546" y="2915136"/>
              <a:ext cx="175913" cy="54229"/>
            </a:xfrm>
            <a:custGeom>
              <a:avLst/>
              <a:gdLst/>
              <a:ahLst/>
              <a:cxnLst/>
              <a:rect l="l" t="t" r="r" b="b"/>
              <a:pathLst>
                <a:path w="7036" h="2169" extrusionOk="0">
                  <a:moveTo>
                    <a:pt x="1075" y="1"/>
                  </a:moveTo>
                  <a:cubicBezTo>
                    <a:pt x="752" y="1"/>
                    <a:pt x="439" y="29"/>
                    <a:pt x="143" y="93"/>
                  </a:cubicBezTo>
                  <a:cubicBezTo>
                    <a:pt x="48" y="93"/>
                    <a:pt x="0" y="165"/>
                    <a:pt x="24" y="260"/>
                  </a:cubicBezTo>
                  <a:cubicBezTo>
                    <a:pt x="48" y="332"/>
                    <a:pt x="119" y="379"/>
                    <a:pt x="191" y="379"/>
                  </a:cubicBezTo>
                  <a:cubicBezTo>
                    <a:pt x="456" y="325"/>
                    <a:pt x="736" y="301"/>
                    <a:pt x="1026" y="301"/>
                  </a:cubicBezTo>
                  <a:cubicBezTo>
                    <a:pt x="3531" y="301"/>
                    <a:pt x="6755" y="2123"/>
                    <a:pt x="6797" y="2144"/>
                  </a:cubicBezTo>
                  <a:cubicBezTo>
                    <a:pt x="6821" y="2168"/>
                    <a:pt x="6845" y="2168"/>
                    <a:pt x="6869" y="2168"/>
                  </a:cubicBezTo>
                  <a:cubicBezTo>
                    <a:pt x="6917" y="2168"/>
                    <a:pt x="6964" y="2144"/>
                    <a:pt x="6988" y="2097"/>
                  </a:cubicBezTo>
                  <a:cubicBezTo>
                    <a:pt x="7036" y="2025"/>
                    <a:pt x="7012" y="1930"/>
                    <a:pt x="6941" y="1882"/>
                  </a:cubicBezTo>
                  <a:cubicBezTo>
                    <a:pt x="6792" y="1797"/>
                    <a:pt x="3634" y="1"/>
                    <a:pt x="10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3"/>
            <p:cNvSpPr/>
            <p:nvPr/>
          </p:nvSpPr>
          <p:spPr>
            <a:xfrm rot="-9611498">
              <a:off x="2564252" y="2823370"/>
              <a:ext cx="557791" cy="630996"/>
            </a:xfrm>
            <a:custGeom>
              <a:avLst/>
              <a:gdLst/>
              <a:ahLst/>
              <a:cxnLst/>
              <a:rect l="l" t="t" r="r" b="b"/>
              <a:pathLst>
                <a:path w="22310" h="25238" extrusionOk="0">
                  <a:moveTo>
                    <a:pt x="21730" y="1"/>
                  </a:moveTo>
                  <a:cubicBezTo>
                    <a:pt x="21623" y="1"/>
                    <a:pt x="21512" y="43"/>
                    <a:pt x="21418" y="144"/>
                  </a:cubicBezTo>
                  <a:lnTo>
                    <a:pt x="5319" y="16934"/>
                  </a:lnTo>
                  <a:cubicBezTo>
                    <a:pt x="5319" y="16934"/>
                    <a:pt x="0" y="21538"/>
                    <a:pt x="5987" y="24829"/>
                  </a:cubicBezTo>
                  <a:cubicBezTo>
                    <a:pt x="5987" y="24829"/>
                    <a:pt x="6471" y="25237"/>
                    <a:pt x="7248" y="25237"/>
                  </a:cubicBezTo>
                  <a:cubicBezTo>
                    <a:pt x="8367" y="25237"/>
                    <a:pt x="10094" y="24389"/>
                    <a:pt x="11854" y="20250"/>
                  </a:cubicBezTo>
                  <a:lnTo>
                    <a:pt x="22133" y="668"/>
                  </a:lnTo>
                  <a:cubicBezTo>
                    <a:pt x="22309" y="335"/>
                    <a:pt x="22032" y="1"/>
                    <a:pt x="217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3"/>
            <p:cNvSpPr/>
            <p:nvPr/>
          </p:nvSpPr>
          <p:spPr>
            <a:xfrm rot="-9611498">
              <a:off x="3024698" y="2931879"/>
              <a:ext cx="65555" cy="75055"/>
            </a:xfrm>
            <a:custGeom>
              <a:avLst/>
              <a:gdLst/>
              <a:ahLst/>
              <a:cxnLst/>
              <a:rect l="l" t="t" r="r" b="b"/>
              <a:pathLst>
                <a:path w="2622" h="3002" extrusionOk="0">
                  <a:moveTo>
                    <a:pt x="645" y="1"/>
                  </a:moveTo>
                  <a:cubicBezTo>
                    <a:pt x="497" y="1"/>
                    <a:pt x="357" y="69"/>
                    <a:pt x="263" y="183"/>
                  </a:cubicBezTo>
                  <a:cubicBezTo>
                    <a:pt x="144" y="302"/>
                    <a:pt x="72" y="493"/>
                    <a:pt x="48" y="660"/>
                  </a:cubicBezTo>
                  <a:cubicBezTo>
                    <a:pt x="1" y="1232"/>
                    <a:pt x="144" y="1781"/>
                    <a:pt x="478" y="2234"/>
                  </a:cubicBezTo>
                  <a:cubicBezTo>
                    <a:pt x="668" y="2544"/>
                    <a:pt x="931" y="2782"/>
                    <a:pt x="1241" y="2925"/>
                  </a:cubicBezTo>
                  <a:cubicBezTo>
                    <a:pt x="1355" y="2977"/>
                    <a:pt x="1497" y="3002"/>
                    <a:pt x="1643" y="3002"/>
                  </a:cubicBezTo>
                  <a:cubicBezTo>
                    <a:pt x="2111" y="3002"/>
                    <a:pt x="2622" y="2742"/>
                    <a:pt x="2386" y="2234"/>
                  </a:cubicBezTo>
                  <a:cubicBezTo>
                    <a:pt x="2290" y="2019"/>
                    <a:pt x="1933" y="1828"/>
                    <a:pt x="1789" y="1637"/>
                  </a:cubicBezTo>
                  <a:cubicBezTo>
                    <a:pt x="1551" y="1351"/>
                    <a:pt x="1384" y="1017"/>
                    <a:pt x="1265" y="683"/>
                  </a:cubicBezTo>
                  <a:cubicBezTo>
                    <a:pt x="1145" y="397"/>
                    <a:pt x="1050" y="87"/>
                    <a:pt x="764" y="16"/>
                  </a:cubicBezTo>
                  <a:cubicBezTo>
                    <a:pt x="724" y="6"/>
                    <a:pt x="684"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 name="Google Shape;562;p23"/>
          <p:cNvGrpSpPr/>
          <p:nvPr/>
        </p:nvGrpSpPr>
        <p:grpSpPr>
          <a:xfrm rot="-417879">
            <a:off x="8223048" y="1779291"/>
            <a:ext cx="599701" cy="822927"/>
            <a:chOff x="199100" y="3484126"/>
            <a:chExt cx="902206" cy="1098066"/>
          </a:xfrm>
        </p:grpSpPr>
        <p:sp>
          <p:nvSpPr>
            <p:cNvPr id="563" name="Google Shape;563;p23"/>
            <p:cNvSpPr/>
            <p:nvPr/>
          </p:nvSpPr>
          <p:spPr>
            <a:xfrm>
              <a:off x="199100" y="3484126"/>
              <a:ext cx="693644" cy="1098066"/>
            </a:xfrm>
            <a:custGeom>
              <a:avLst/>
              <a:gdLst/>
              <a:ahLst/>
              <a:cxnLst/>
              <a:rect l="l" t="t" r="r" b="b"/>
              <a:pathLst>
                <a:path w="15944" h="25240" extrusionOk="0">
                  <a:moveTo>
                    <a:pt x="13038" y="0"/>
                  </a:moveTo>
                  <a:cubicBezTo>
                    <a:pt x="11105" y="0"/>
                    <a:pt x="8744" y="1029"/>
                    <a:pt x="7739" y="5570"/>
                  </a:cubicBezTo>
                  <a:cubicBezTo>
                    <a:pt x="7739" y="5570"/>
                    <a:pt x="7119" y="9195"/>
                    <a:pt x="3589" y="13322"/>
                  </a:cubicBezTo>
                  <a:cubicBezTo>
                    <a:pt x="220" y="17287"/>
                    <a:pt x="0" y="25239"/>
                    <a:pt x="9895" y="25239"/>
                  </a:cubicBezTo>
                  <a:cubicBezTo>
                    <a:pt x="10296" y="25239"/>
                    <a:pt x="10714" y="25226"/>
                    <a:pt x="11149" y="25199"/>
                  </a:cubicBezTo>
                  <a:lnTo>
                    <a:pt x="15943" y="705"/>
                  </a:lnTo>
                  <a:cubicBezTo>
                    <a:pt x="15943" y="705"/>
                    <a:pt x="14638" y="0"/>
                    <a:pt x="130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3"/>
            <p:cNvSpPr/>
            <p:nvPr/>
          </p:nvSpPr>
          <p:spPr>
            <a:xfrm>
              <a:off x="353151" y="3496568"/>
              <a:ext cx="748155" cy="1083971"/>
            </a:xfrm>
            <a:custGeom>
              <a:avLst/>
              <a:gdLst/>
              <a:ahLst/>
              <a:cxnLst/>
              <a:rect l="l" t="t" r="r" b="b"/>
              <a:pathLst>
                <a:path w="17197" h="24916" extrusionOk="0">
                  <a:moveTo>
                    <a:pt x="10644" y="1"/>
                  </a:moveTo>
                  <a:cubicBezTo>
                    <a:pt x="9305" y="1"/>
                    <a:pt x="7883" y="630"/>
                    <a:pt x="6941" y="1850"/>
                  </a:cubicBezTo>
                  <a:cubicBezTo>
                    <a:pt x="5462" y="3758"/>
                    <a:pt x="5557" y="6405"/>
                    <a:pt x="4746" y="8647"/>
                  </a:cubicBezTo>
                  <a:cubicBezTo>
                    <a:pt x="3482" y="12058"/>
                    <a:pt x="0" y="14729"/>
                    <a:pt x="48" y="18354"/>
                  </a:cubicBezTo>
                  <a:cubicBezTo>
                    <a:pt x="72" y="20787"/>
                    <a:pt x="1765" y="22981"/>
                    <a:pt x="3959" y="24031"/>
                  </a:cubicBezTo>
                  <a:cubicBezTo>
                    <a:pt x="5248" y="24653"/>
                    <a:pt x="6679" y="24915"/>
                    <a:pt x="8123" y="24915"/>
                  </a:cubicBezTo>
                  <a:cubicBezTo>
                    <a:pt x="9112" y="24915"/>
                    <a:pt x="10107" y="24792"/>
                    <a:pt x="11067" y="24579"/>
                  </a:cubicBezTo>
                  <a:cubicBezTo>
                    <a:pt x="12832" y="24174"/>
                    <a:pt x="14620" y="23434"/>
                    <a:pt x="15694" y="21979"/>
                  </a:cubicBezTo>
                  <a:cubicBezTo>
                    <a:pt x="17196" y="19881"/>
                    <a:pt x="16886" y="16995"/>
                    <a:pt x="16051" y="14562"/>
                  </a:cubicBezTo>
                  <a:cubicBezTo>
                    <a:pt x="15241" y="12105"/>
                    <a:pt x="14048" y="9720"/>
                    <a:pt x="14024" y="7144"/>
                  </a:cubicBezTo>
                  <a:cubicBezTo>
                    <a:pt x="14024" y="5904"/>
                    <a:pt x="14310" y="4664"/>
                    <a:pt x="14215" y="3424"/>
                  </a:cubicBezTo>
                  <a:cubicBezTo>
                    <a:pt x="14052" y="1111"/>
                    <a:pt x="12422" y="1"/>
                    <a:pt x="10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3"/>
            <p:cNvSpPr/>
            <p:nvPr/>
          </p:nvSpPr>
          <p:spPr>
            <a:xfrm>
              <a:off x="462087" y="4151841"/>
              <a:ext cx="169887" cy="341471"/>
            </a:xfrm>
            <a:custGeom>
              <a:avLst/>
              <a:gdLst/>
              <a:ahLst/>
              <a:cxnLst/>
              <a:rect l="l" t="t" r="r" b="b"/>
              <a:pathLst>
                <a:path w="3905" h="7849" extrusionOk="0">
                  <a:moveTo>
                    <a:pt x="1522" y="1"/>
                  </a:moveTo>
                  <a:cubicBezTo>
                    <a:pt x="1471" y="1"/>
                    <a:pt x="1424" y="33"/>
                    <a:pt x="1408" y="96"/>
                  </a:cubicBezTo>
                  <a:cubicBezTo>
                    <a:pt x="1336" y="215"/>
                    <a:pt x="0" y="3030"/>
                    <a:pt x="954" y="5391"/>
                  </a:cubicBezTo>
                  <a:cubicBezTo>
                    <a:pt x="1408" y="6512"/>
                    <a:pt x="2314" y="7323"/>
                    <a:pt x="3626" y="7824"/>
                  </a:cubicBezTo>
                  <a:lnTo>
                    <a:pt x="3673" y="7824"/>
                  </a:lnTo>
                  <a:lnTo>
                    <a:pt x="3673" y="7848"/>
                  </a:lnTo>
                  <a:cubicBezTo>
                    <a:pt x="3681" y="7849"/>
                    <a:pt x="3688" y="7849"/>
                    <a:pt x="3696" y="7849"/>
                  </a:cubicBezTo>
                  <a:cubicBezTo>
                    <a:pt x="3868" y="7849"/>
                    <a:pt x="3904" y="7583"/>
                    <a:pt x="3721" y="7538"/>
                  </a:cubicBezTo>
                  <a:cubicBezTo>
                    <a:pt x="2481" y="7084"/>
                    <a:pt x="1646" y="6321"/>
                    <a:pt x="1217" y="5272"/>
                  </a:cubicBezTo>
                  <a:cubicBezTo>
                    <a:pt x="334" y="3030"/>
                    <a:pt x="1670" y="239"/>
                    <a:pt x="1670" y="215"/>
                  </a:cubicBezTo>
                  <a:cubicBezTo>
                    <a:pt x="1694" y="144"/>
                    <a:pt x="1670" y="49"/>
                    <a:pt x="1598" y="25"/>
                  </a:cubicBezTo>
                  <a:cubicBezTo>
                    <a:pt x="1575" y="9"/>
                    <a:pt x="1548"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3"/>
            <p:cNvSpPr/>
            <p:nvPr/>
          </p:nvSpPr>
          <p:spPr>
            <a:xfrm>
              <a:off x="544050" y="4072227"/>
              <a:ext cx="454540" cy="413254"/>
            </a:xfrm>
            <a:custGeom>
              <a:avLst/>
              <a:gdLst/>
              <a:ahLst/>
              <a:cxnLst/>
              <a:rect l="l" t="t" r="r" b="b"/>
              <a:pathLst>
                <a:path w="10448" h="9499" extrusionOk="0">
                  <a:moveTo>
                    <a:pt x="5224" y="0"/>
                  </a:moveTo>
                  <a:cubicBezTo>
                    <a:pt x="4007" y="0"/>
                    <a:pt x="2791" y="459"/>
                    <a:pt x="1861" y="1378"/>
                  </a:cubicBezTo>
                  <a:cubicBezTo>
                    <a:pt x="1" y="3238"/>
                    <a:pt x="1" y="6243"/>
                    <a:pt x="1861" y="8103"/>
                  </a:cubicBezTo>
                  <a:cubicBezTo>
                    <a:pt x="2791" y="9034"/>
                    <a:pt x="4007" y="9499"/>
                    <a:pt x="5224" y="9499"/>
                  </a:cubicBezTo>
                  <a:cubicBezTo>
                    <a:pt x="6440" y="9499"/>
                    <a:pt x="7657" y="9034"/>
                    <a:pt x="8587" y="8103"/>
                  </a:cubicBezTo>
                  <a:cubicBezTo>
                    <a:pt x="10447" y="6243"/>
                    <a:pt x="10447" y="3238"/>
                    <a:pt x="8587" y="1378"/>
                  </a:cubicBezTo>
                  <a:cubicBezTo>
                    <a:pt x="7657" y="459"/>
                    <a:pt x="6440" y="0"/>
                    <a:pt x="5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3"/>
            <p:cNvSpPr/>
            <p:nvPr/>
          </p:nvSpPr>
          <p:spPr>
            <a:xfrm>
              <a:off x="809777" y="4137789"/>
              <a:ext cx="138998" cy="140608"/>
            </a:xfrm>
            <a:custGeom>
              <a:avLst/>
              <a:gdLst/>
              <a:ahLst/>
              <a:cxnLst/>
              <a:rect l="l" t="t" r="r" b="b"/>
              <a:pathLst>
                <a:path w="3195" h="3232" extrusionOk="0">
                  <a:moveTo>
                    <a:pt x="940" y="0"/>
                  </a:moveTo>
                  <a:cubicBezTo>
                    <a:pt x="437" y="0"/>
                    <a:pt x="0" y="303"/>
                    <a:pt x="70" y="1015"/>
                  </a:cubicBezTo>
                  <a:cubicBezTo>
                    <a:pt x="189" y="1922"/>
                    <a:pt x="1358" y="2041"/>
                    <a:pt x="1835" y="2685"/>
                  </a:cubicBezTo>
                  <a:cubicBezTo>
                    <a:pt x="1960" y="2894"/>
                    <a:pt x="2141" y="3231"/>
                    <a:pt x="2408" y="3231"/>
                  </a:cubicBezTo>
                  <a:cubicBezTo>
                    <a:pt x="2446" y="3231"/>
                    <a:pt x="2485" y="3224"/>
                    <a:pt x="2526" y="3210"/>
                  </a:cubicBezTo>
                  <a:cubicBezTo>
                    <a:pt x="3194" y="2423"/>
                    <a:pt x="2622" y="1039"/>
                    <a:pt x="1954" y="419"/>
                  </a:cubicBezTo>
                  <a:cubicBezTo>
                    <a:pt x="1687" y="152"/>
                    <a:pt x="1297" y="0"/>
                    <a:pt x="9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24"/>
          <p:cNvSpPr txBox="1">
            <a:spLocks noGrp="1"/>
          </p:cNvSpPr>
          <p:nvPr>
            <p:ph type="body" idx="1"/>
          </p:nvPr>
        </p:nvSpPr>
        <p:spPr>
          <a:xfrm>
            <a:off x="621150" y="956800"/>
            <a:ext cx="7901700" cy="2034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rgbClr val="000000"/>
                </a:solidFill>
                <a:latin typeface="Lora Medium"/>
                <a:ea typeface="Lora Medium"/>
                <a:cs typeface="Lora Medium"/>
                <a:sym typeface="Lora Medium"/>
              </a:rPr>
              <a:t>La famiglia Delucchi dal 1960 accoglie coppie, famiglie con bambini e turisti provenienti da ogni parte del mondo (inclusi anche motociclisti). L’agriturismo si affaccia sulla campagna di Varese Ligure, offrendo meravigliosi panorami accompagnati da pietanze fresche e tipiche da gustare . </a:t>
            </a:r>
            <a:endParaRPr sz="1800">
              <a:solidFill>
                <a:srgbClr val="000000"/>
              </a:solidFill>
              <a:latin typeface="Lora Medium"/>
              <a:ea typeface="Lora Medium"/>
              <a:cs typeface="Lora Medium"/>
              <a:sym typeface="Lora Medium"/>
            </a:endParaRPr>
          </a:p>
          <a:p>
            <a:pPr marL="0" lvl="0" indent="0" algn="l" rtl="0">
              <a:lnSpc>
                <a:spcPct val="115000"/>
              </a:lnSpc>
              <a:spcBef>
                <a:spcPts val="0"/>
              </a:spcBef>
              <a:spcAft>
                <a:spcPts val="0"/>
              </a:spcAft>
              <a:buNone/>
            </a:pPr>
            <a:r>
              <a:rPr lang="en" sz="1800">
                <a:solidFill>
                  <a:srgbClr val="000000"/>
                </a:solidFill>
                <a:latin typeface="Lora Medium"/>
                <a:ea typeface="Lora Medium"/>
                <a:cs typeface="Lora Medium"/>
                <a:sym typeface="Lora Medium"/>
              </a:rPr>
              <a:t>Il nome dell’agriturismo nasce dalla romantica storia dei creatori dell’azienda. Quando Marco nel 1951 ha incontrato per la prima volta Isabella le ha portato il fiore che dieci anni dopo sarebbe diventato il simbolo della loro attività. </a:t>
            </a:r>
            <a:endParaRPr sz="1800">
              <a:solidFill>
                <a:srgbClr val="000000"/>
              </a:solidFill>
              <a:latin typeface="Lora Medium"/>
              <a:ea typeface="Lora Medium"/>
              <a:cs typeface="Lora Medium"/>
              <a:sym typeface="Lora Medium"/>
            </a:endParaRPr>
          </a:p>
          <a:p>
            <a:pPr marL="0" lvl="0" indent="0" algn="l" rtl="0">
              <a:spcBef>
                <a:spcPts val="0"/>
              </a:spcBef>
              <a:spcAft>
                <a:spcPts val="0"/>
              </a:spcAft>
              <a:buNone/>
            </a:pPr>
            <a:endParaRPr sz="1800">
              <a:latin typeface="Lora Medium"/>
              <a:ea typeface="Lora Medium"/>
              <a:cs typeface="Lora Medium"/>
              <a:sym typeface="Lora Medium"/>
            </a:endParaRPr>
          </a:p>
        </p:txBody>
      </p:sp>
      <p:grpSp>
        <p:nvGrpSpPr>
          <p:cNvPr id="573" name="Google Shape;573;p24"/>
          <p:cNvGrpSpPr/>
          <p:nvPr/>
        </p:nvGrpSpPr>
        <p:grpSpPr>
          <a:xfrm>
            <a:off x="-9" y="3528350"/>
            <a:ext cx="1772776" cy="1615144"/>
            <a:chOff x="2566325" y="815950"/>
            <a:chExt cx="3296961" cy="3282814"/>
          </a:xfrm>
        </p:grpSpPr>
        <p:sp>
          <p:nvSpPr>
            <p:cNvPr id="574" name="Google Shape;574;p24"/>
            <p:cNvSpPr/>
            <p:nvPr/>
          </p:nvSpPr>
          <p:spPr>
            <a:xfrm>
              <a:off x="2582612" y="2534505"/>
              <a:ext cx="3280674" cy="1562162"/>
            </a:xfrm>
            <a:custGeom>
              <a:avLst/>
              <a:gdLst/>
              <a:ahLst/>
              <a:cxnLst/>
              <a:rect l="l" t="t" r="r" b="b"/>
              <a:pathLst>
                <a:path w="98704" h="47000" extrusionOk="0">
                  <a:moveTo>
                    <a:pt x="0" y="1"/>
                  </a:moveTo>
                  <a:lnTo>
                    <a:pt x="0" y="46999"/>
                  </a:lnTo>
                  <a:lnTo>
                    <a:pt x="98703" y="46999"/>
                  </a:lnTo>
                  <a:lnTo>
                    <a:pt x="98703" y="27464"/>
                  </a:lnTo>
                  <a:cubicBezTo>
                    <a:pt x="88217" y="20958"/>
                    <a:pt x="76783" y="15999"/>
                    <a:pt x="65555" y="12208"/>
                  </a:cubicBezTo>
                  <a:cubicBezTo>
                    <a:pt x="52021" y="7629"/>
                    <a:pt x="38755" y="4770"/>
                    <a:pt x="27732" y="2970"/>
                  </a:cubicBezTo>
                  <a:cubicBezTo>
                    <a:pt x="11387" y="301"/>
                    <a:pt x="0"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4"/>
            <p:cNvSpPr/>
            <p:nvPr/>
          </p:nvSpPr>
          <p:spPr>
            <a:xfrm>
              <a:off x="2566325" y="2635316"/>
              <a:ext cx="2178918" cy="1463447"/>
            </a:xfrm>
            <a:custGeom>
              <a:avLst/>
              <a:gdLst/>
              <a:ahLst/>
              <a:cxnLst/>
              <a:rect l="l" t="t" r="r" b="b"/>
              <a:pathLst>
                <a:path w="65556" h="44030" extrusionOk="0">
                  <a:moveTo>
                    <a:pt x="27748" y="0"/>
                  </a:moveTo>
                  <a:lnTo>
                    <a:pt x="1" y="32959"/>
                  </a:lnTo>
                  <a:lnTo>
                    <a:pt x="1" y="44029"/>
                  </a:lnTo>
                  <a:lnTo>
                    <a:pt x="48168" y="44029"/>
                  </a:lnTo>
                  <a:cubicBezTo>
                    <a:pt x="48168" y="44029"/>
                    <a:pt x="52716" y="27337"/>
                    <a:pt x="65555" y="9239"/>
                  </a:cubicBezTo>
                  <a:lnTo>
                    <a:pt x="65555" y="9223"/>
                  </a:lnTo>
                  <a:cubicBezTo>
                    <a:pt x="52021" y="4659"/>
                    <a:pt x="38755" y="1785"/>
                    <a:pt x="277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4"/>
            <p:cNvSpPr/>
            <p:nvPr/>
          </p:nvSpPr>
          <p:spPr>
            <a:xfrm>
              <a:off x="2582612" y="815950"/>
              <a:ext cx="2074452" cy="2402440"/>
            </a:xfrm>
            <a:custGeom>
              <a:avLst/>
              <a:gdLst/>
              <a:ahLst/>
              <a:cxnLst/>
              <a:rect l="l" t="t" r="r" b="b"/>
              <a:pathLst>
                <a:path w="62413" h="72281" extrusionOk="0">
                  <a:moveTo>
                    <a:pt x="0" y="1"/>
                  </a:moveTo>
                  <a:lnTo>
                    <a:pt x="0" y="9571"/>
                  </a:lnTo>
                  <a:lnTo>
                    <a:pt x="12792" y="28648"/>
                  </a:lnTo>
                  <a:lnTo>
                    <a:pt x="13661" y="29990"/>
                  </a:lnTo>
                  <a:lnTo>
                    <a:pt x="31032" y="56506"/>
                  </a:lnTo>
                  <a:cubicBezTo>
                    <a:pt x="31032" y="56506"/>
                    <a:pt x="40003" y="67718"/>
                    <a:pt x="42435" y="70877"/>
                  </a:cubicBezTo>
                  <a:cubicBezTo>
                    <a:pt x="43240" y="71930"/>
                    <a:pt x="43895" y="72281"/>
                    <a:pt x="44409" y="72281"/>
                  </a:cubicBezTo>
                  <a:cubicBezTo>
                    <a:pt x="45439" y="72281"/>
                    <a:pt x="45909" y="70877"/>
                    <a:pt x="45909" y="70877"/>
                  </a:cubicBezTo>
                  <a:cubicBezTo>
                    <a:pt x="46430" y="69503"/>
                    <a:pt x="44646" y="64276"/>
                    <a:pt x="43509" y="61228"/>
                  </a:cubicBezTo>
                  <a:cubicBezTo>
                    <a:pt x="43019" y="59949"/>
                    <a:pt x="43603" y="58511"/>
                    <a:pt x="44835" y="57943"/>
                  </a:cubicBezTo>
                  <a:lnTo>
                    <a:pt x="48309" y="56301"/>
                  </a:lnTo>
                  <a:cubicBezTo>
                    <a:pt x="48669" y="56129"/>
                    <a:pt x="49050" y="56047"/>
                    <a:pt x="49427" y="56047"/>
                  </a:cubicBezTo>
                  <a:cubicBezTo>
                    <a:pt x="50160" y="56047"/>
                    <a:pt x="50878" y="56359"/>
                    <a:pt x="51389" y="56932"/>
                  </a:cubicBezTo>
                  <a:lnTo>
                    <a:pt x="59775" y="66408"/>
                  </a:lnTo>
                  <a:cubicBezTo>
                    <a:pt x="60655" y="67334"/>
                    <a:pt x="61258" y="67604"/>
                    <a:pt x="61662" y="67604"/>
                  </a:cubicBezTo>
                  <a:cubicBezTo>
                    <a:pt x="62221" y="67604"/>
                    <a:pt x="62396" y="67087"/>
                    <a:pt x="62396" y="67087"/>
                  </a:cubicBezTo>
                  <a:lnTo>
                    <a:pt x="62412" y="61449"/>
                  </a:lnTo>
                  <a:cubicBezTo>
                    <a:pt x="62412" y="60107"/>
                    <a:pt x="61923" y="58812"/>
                    <a:pt x="61022" y="57817"/>
                  </a:cubicBezTo>
                  <a:cubicBezTo>
                    <a:pt x="58811" y="55369"/>
                    <a:pt x="55179" y="51784"/>
                    <a:pt x="53347" y="49999"/>
                  </a:cubicBezTo>
                  <a:cubicBezTo>
                    <a:pt x="52621" y="49305"/>
                    <a:pt x="51736" y="48799"/>
                    <a:pt x="50773" y="48546"/>
                  </a:cubicBezTo>
                  <a:cubicBezTo>
                    <a:pt x="42182" y="46304"/>
                    <a:pt x="36512" y="41929"/>
                    <a:pt x="36512" y="41929"/>
                  </a:cubicBezTo>
                  <a:cubicBezTo>
                    <a:pt x="34965" y="40082"/>
                    <a:pt x="32975" y="35849"/>
                    <a:pt x="30922" y="30764"/>
                  </a:cubicBezTo>
                  <a:cubicBezTo>
                    <a:pt x="25821" y="18083"/>
                    <a:pt x="20357" y="1"/>
                    <a:pt x="20357" y="1"/>
                  </a:cubicBezTo>
                  <a:close/>
                </a:path>
              </a:pathLst>
            </a:custGeom>
            <a:solidFill>
              <a:srgbClr val="EB9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4"/>
            <p:cNvSpPr/>
            <p:nvPr/>
          </p:nvSpPr>
          <p:spPr>
            <a:xfrm>
              <a:off x="4367846" y="2594633"/>
              <a:ext cx="288202" cy="464295"/>
            </a:xfrm>
            <a:custGeom>
              <a:avLst/>
              <a:gdLst/>
              <a:ahLst/>
              <a:cxnLst/>
              <a:rect l="l" t="t" r="r" b="b"/>
              <a:pathLst>
                <a:path w="8671" h="13969" extrusionOk="0">
                  <a:moveTo>
                    <a:pt x="113" y="0"/>
                  </a:moveTo>
                  <a:cubicBezTo>
                    <a:pt x="87" y="0"/>
                    <a:pt x="64" y="8"/>
                    <a:pt x="48" y="24"/>
                  </a:cubicBezTo>
                  <a:cubicBezTo>
                    <a:pt x="1" y="71"/>
                    <a:pt x="1" y="134"/>
                    <a:pt x="48" y="166"/>
                  </a:cubicBezTo>
                  <a:lnTo>
                    <a:pt x="5970" y="6830"/>
                  </a:lnTo>
                  <a:cubicBezTo>
                    <a:pt x="6160" y="7052"/>
                    <a:pt x="6318" y="7304"/>
                    <a:pt x="6412" y="7588"/>
                  </a:cubicBezTo>
                  <a:lnTo>
                    <a:pt x="8481" y="13890"/>
                  </a:lnTo>
                  <a:cubicBezTo>
                    <a:pt x="8497" y="13937"/>
                    <a:pt x="8528" y="13969"/>
                    <a:pt x="8576" y="13969"/>
                  </a:cubicBezTo>
                  <a:cubicBezTo>
                    <a:pt x="8576" y="13953"/>
                    <a:pt x="8592" y="13953"/>
                    <a:pt x="8592" y="13953"/>
                  </a:cubicBezTo>
                  <a:cubicBezTo>
                    <a:pt x="8655" y="13937"/>
                    <a:pt x="8671" y="13874"/>
                    <a:pt x="8655" y="13826"/>
                  </a:cubicBezTo>
                  <a:lnTo>
                    <a:pt x="6586" y="7525"/>
                  </a:lnTo>
                  <a:cubicBezTo>
                    <a:pt x="6491" y="7209"/>
                    <a:pt x="6318" y="6925"/>
                    <a:pt x="6112" y="6688"/>
                  </a:cubicBezTo>
                  <a:lnTo>
                    <a:pt x="190" y="24"/>
                  </a:lnTo>
                  <a:cubicBezTo>
                    <a:pt x="166" y="8"/>
                    <a:pt x="139" y="0"/>
                    <a:pt x="113" y="0"/>
                  </a:cubicBezTo>
                  <a:close/>
                </a:path>
              </a:pathLst>
            </a:custGeom>
            <a:solidFill>
              <a:srgbClr val="7B0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4"/>
            <p:cNvSpPr/>
            <p:nvPr/>
          </p:nvSpPr>
          <p:spPr>
            <a:xfrm>
              <a:off x="2582612" y="815950"/>
              <a:ext cx="1027770" cy="1159557"/>
            </a:xfrm>
            <a:custGeom>
              <a:avLst/>
              <a:gdLst/>
              <a:ahLst/>
              <a:cxnLst/>
              <a:rect l="l" t="t" r="r" b="b"/>
              <a:pathLst>
                <a:path w="30922" h="34887" extrusionOk="0">
                  <a:moveTo>
                    <a:pt x="0" y="1"/>
                  </a:moveTo>
                  <a:lnTo>
                    <a:pt x="0" y="9571"/>
                  </a:lnTo>
                  <a:lnTo>
                    <a:pt x="12792" y="28648"/>
                  </a:lnTo>
                  <a:lnTo>
                    <a:pt x="13661" y="29990"/>
                  </a:lnTo>
                  <a:lnTo>
                    <a:pt x="19520" y="34886"/>
                  </a:lnTo>
                  <a:cubicBezTo>
                    <a:pt x="19520" y="34886"/>
                    <a:pt x="24070" y="30592"/>
                    <a:pt x="29191" y="30592"/>
                  </a:cubicBezTo>
                  <a:cubicBezTo>
                    <a:pt x="29763" y="30592"/>
                    <a:pt x="30342" y="30645"/>
                    <a:pt x="30922" y="30764"/>
                  </a:cubicBezTo>
                  <a:cubicBezTo>
                    <a:pt x="25821" y="18083"/>
                    <a:pt x="20357" y="1"/>
                    <a:pt x="203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4"/>
            <p:cNvSpPr/>
            <p:nvPr/>
          </p:nvSpPr>
          <p:spPr>
            <a:xfrm>
              <a:off x="4090372" y="2316095"/>
              <a:ext cx="522626" cy="849916"/>
            </a:xfrm>
            <a:custGeom>
              <a:avLst/>
              <a:gdLst/>
              <a:ahLst/>
              <a:cxnLst/>
              <a:rect l="l" t="t" r="r" b="b"/>
              <a:pathLst>
                <a:path w="15724" h="25571" extrusionOk="0">
                  <a:moveTo>
                    <a:pt x="9204" y="1"/>
                  </a:moveTo>
                  <a:cubicBezTo>
                    <a:pt x="8461" y="1"/>
                    <a:pt x="7600" y="583"/>
                    <a:pt x="7227" y="1250"/>
                  </a:cubicBezTo>
                  <a:cubicBezTo>
                    <a:pt x="5174" y="4045"/>
                    <a:pt x="4874" y="7709"/>
                    <a:pt x="4653" y="11183"/>
                  </a:cubicBezTo>
                  <a:cubicBezTo>
                    <a:pt x="4435" y="10840"/>
                    <a:pt x="4051" y="10682"/>
                    <a:pt x="3649" y="10682"/>
                  </a:cubicBezTo>
                  <a:cubicBezTo>
                    <a:pt x="3238" y="10682"/>
                    <a:pt x="2809" y="10848"/>
                    <a:pt x="2521" y="11152"/>
                  </a:cubicBezTo>
                  <a:cubicBezTo>
                    <a:pt x="1211" y="12894"/>
                    <a:pt x="2041" y="15464"/>
                    <a:pt x="3203" y="17185"/>
                  </a:cubicBezTo>
                  <a:lnTo>
                    <a:pt x="3203" y="17185"/>
                  </a:lnTo>
                  <a:cubicBezTo>
                    <a:pt x="2709" y="16660"/>
                    <a:pt x="1906" y="16205"/>
                    <a:pt x="1276" y="16205"/>
                  </a:cubicBezTo>
                  <a:cubicBezTo>
                    <a:pt x="768" y="16205"/>
                    <a:pt x="372" y="16501"/>
                    <a:pt x="342" y="17295"/>
                  </a:cubicBezTo>
                  <a:cubicBezTo>
                    <a:pt x="797" y="19239"/>
                    <a:pt x="2290" y="20891"/>
                    <a:pt x="3739" y="22237"/>
                  </a:cubicBezTo>
                  <a:lnTo>
                    <a:pt x="3739" y="22237"/>
                  </a:lnTo>
                  <a:cubicBezTo>
                    <a:pt x="3298" y="21918"/>
                    <a:pt x="2424" y="21728"/>
                    <a:pt x="1705" y="21728"/>
                  </a:cubicBezTo>
                  <a:cubicBezTo>
                    <a:pt x="701" y="21728"/>
                    <a:pt x="1" y="22097"/>
                    <a:pt x="1210" y="22996"/>
                  </a:cubicBezTo>
                  <a:lnTo>
                    <a:pt x="1210" y="22980"/>
                  </a:lnTo>
                  <a:cubicBezTo>
                    <a:pt x="2837" y="23738"/>
                    <a:pt x="4353" y="24907"/>
                    <a:pt x="5995" y="25554"/>
                  </a:cubicBezTo>
                  <a:cubicBezTo>
                    <a:pt x="6061" y="25565"/>
                    <a:pt x="6126" y="25571"/>
                    <a:pt x="6189" y="25571"/>
                  </a:cubicBezTo>
                  <a:cubicBezTo>
                    <a:pt x="6850" y="25571"/>
                    <a:pt x="7361" y="25007"/>
                    <a:pt x="7938" y="24733"/>
                  </a:cubicBezTo>
                  <a:cubicBezTo>
                    <a:pt x="9817" y="24086"/>
                    <a:pt x="11839" y="23328"/>
                    <a:pt x="12739" y="21401"/>
                  </a:cubicBezTo>
                  <a:cubicBezTo>
                    <a:pt x="13655" y="20074"/>
                    <a:pt x="12707" y="19095"/>
                    <a:pt x="12376" y="17848"/>
                  </a:cubicBezTo>
                  <a:cubicBezTo>
                    <a:pt x="13102" y="15258"/>
                    <a:pt x="13276" y="14531"/>
                    <a:pt x="11144" y="12573"/>
                  </a:cubicBezTo>
                  <a:cubicBezTo>
                    <a:pt x="8728" y="9762"/>
                    <a:pt x="15724" y="4756"/>
                    <a:pt x="9912" y="4582"/>
                  </a:cubicBezTo>
                  <a:cubicBezTo>
                    <a:pt x="10007" y="3335"/>
                    <a:pt x="10402" y="2024"/>
                    <a:pt x="10291" y="760"/>
                  </a:cubicBezTo>
                  <a:cubicBezTo>
                    <a:pt x="10064" y="216"/>
                    <a:pt x="9656" y="1"/>
                    <a:pt x="9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4"/>
            <p:cNvSpPr/>
            <p:nvPr/>
          </p:nvSpPr>
          <p:spPr>
            <a:xfrm>
              <a:off x="4282291" y="2433527"/>
              <a:ext cx="89276" cy="728799"/>
            </a:xfrm>
            <a:custGeom>
              <a:avLst/>
              <a:gdLst/>
              <a:ahLst/>
              <a:cxnLst/>
              <a:rect l="l" t="t" r="r" b="b"/>
              <a:pathLst>
                <a:path w="2686" h="21927" extrusionOk="0">
                  <a:moveTo>
                    <a:pt x="2577" y="1"/>
                  </a:moveTo>
                  <a:cubicBezTo>
                    <a:pt x="2536" y="1"/>
                    <a:pt x="2503" y="19"/>
                    <a:pt x="2480" y="54"/>
                  </a:cubicBezTo>
                  <a:cubicBezTo>
                    <a:pt x="1122" y="3150"/>
                    <a:pt x="1058" y="6655"/>
                    <a:pt x="1169" y="9688"/>
                  </a:cubicBezTo>
                  <a:cubicBezTo>
                    <a:pt x="1201" y="10367"/>
                    <a:pt x="1232" y="11046"/>
                    <a:pt x="1264" y="11709"/>
                  </a:cubicBezTo>
                  <a:cubicBezTo>
                    <a:pt x="1390" y="14252"/>
                    <a:pt x="1516" y="16873"/>
                    <a:pt x="1137" y="19416"/>
                  </a:cubicBezTo>
                  <a:cubicBezTo>
                    <a:pt x="1027" y="20237"/>
                    <a:pt x="790" y="21232"/>
                    <a:pt x="48" y="21753"/>
                  </a:cubicBezTo>
                  <a:cubicBezTo>
                    <a:pt x="0" y="21785"/>
                    <a:pt x="0" y="21832"/>
                    <a:pt x="32" y="21879"/>
                  </a:cubicBezTo>
                  <a:cubicBezTo>
                    <a:pt x="48" y="21911"/>
                    <a:pt x="79" y="21927"/>
                    <a:pt x="111" y="21927"/>
                  </a:cubicBezTo>
                  <a:cubicBezTo>
                    <a:pt x="127" y="21927"/>
                    <a:pt x="142" y="21911"/>
                    <a:pt x="174" y="21911"/>
                  </a:cubicBezTo>
                  <a:cubicBezTo>
                    <a:pt x="964" y="21342"/>
                    <a:pt x="1216" y="20300"/>
                    <a:pt x="1343" y="19447"/>
                  </a:cubicBezTo>
                  <a:cubicBezTo>
                    <a:pt x="1722" y="16873"/>
                    <a:pt x="1595" y="14252"/>
                    <a:pt x="1453" y="11709"/>
                  </a:cubicBezTo>
                  <a:cubicBezTo>
                    <a:pt x="1422" y="11046"/>
                    <a:pt x="1390" y="10351"/>
                    <a:pt x="1358" y="9672"/>
                  </a:cubicBezTo>
                  <a:cubicBezTo>
                    <a:pt x="1248" y="6671"/>
                    <a:pt x="1327" y="3197"/>
                    <a:pt x="2669" y="133"/>
                  </a:cubicBezTo>
                  <a:cubicBezTo>
                    <a:pt x="2685" y="86"/>
                    <a:pt x="2669" y="38"/>
                    <a:pt x="2622" y="7"/>
                  </a:cubicBezTo>
                  <a:cubicBezTo>
                    <a:pt x="2606" y="3"/>
                    <a:pt x="2591" y="1"/>
                    <a:pt x="2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4"/>
            <p:cNvSpPr/>
            <p:nvPr/>
          </p:nvSpPr>
          <p:spPr>
            <a:xfrm>
              <a:off x="4239779" y="2944466"/>
              <a:ext cx="71394" cy="198461"/>
            </a:xfrm>
            <a:custGeom>
              <a:avLst/>
              <a:gdLst/>
              <a:ahLst/>
              <a:cxnLst/>
              <a:rect l="l" t="t" r="r" b="b"/>
              <a:pathLst>
                <a:path w="2148" h="5971" extrusionOk="0">
                  <a:moveTo>
                    <a:pt x="117" y="0"/>
                  </a:moveTo>
                  <a:cubicBezTo>
                    <a:pt x="99" y="0"/>
                    <a:pt x="80" y="5"/>
                    <a:pt x="63" y="17"/>
                  </a:cubicBezTo>
                  <a:cubicBezTo>
                    <a:pt x="16" y="32"/>
                    <a:pt x="0" y="96"/>
                    <a:pt x="32" y="143"/>
                  </a:cubicBezTo>
                  <a:cubicBezTo>
                    <a:pt x="979" y="1817"/>
                    <a:pt x="1943" y="3807"/>
                    <a:pt x="1895" y="5876"/>
                  </a:cubicBezTo>
                  <a:cubicBezTo>
                    <a:pt x="1895" y="5923"/>
                    <a:pt x="1927" y="5970"/>
                    <a:pt x="1990" y="5970"/>
                  </a:cubicBezTo>
                  <a:cubicBezTo>
                    <a:pt x="2037" y="5970"/>
                    <a:pt x="2085" y="5939"/>
                    <a:pt x="2085" y="5876"/>
                  </a:cubicBezTo>
                  <a:cubicBezTo>
                    <a:pt x="2148" y="3759"/>
                    <a:pt x="1169" y="1738"/>
                    <a:pt x="190" y="48"/>
                  </a:cubicBezTo>
                  <a:cubicBezTo>
                    <a:pt x="179" y="18"/>
                    <a:pt x="149" y="0"/>
                    <a:pt x="1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4"/>
            <p:cNvSpPr/>
            <p:nvPr/>
          </p:nvSpPr>
          <p:spPr>
            <a:xfrm>
              <a:off x="4238449" y="2742975"/>
              <a:ext cx="97419" cy="218836"/>
            </a:xfrm>
            <a:custGeom>
              <a:avLst/>
              <a:gdLst/>
              <a:ahLst/>
              <a:cxnLst/>
              <a:rect l="l" t="t" r="r" b="b"/>
              <a:pathLst>
                <a:path w="2931" h="6584" extrusionOk="0">
                  <a:moveTo>
                    <a:pt x="139" y="0"/>
                  </a:moveTo>
                  <a:cubicBezTo>
                    <a:pt x="71" y="0"/>
                    <a:pt x="0" y="78"/>
                    <a:pt x="56" y="156"/>
                  </a:cubicBezTo>
                  <a:cubicBezTo>
                    <a:pt x="1288" y="2115"/>
                    <a:pt x="2188" y="4263"/>
                    <a:pt x="2725" y="6505"/>
                  </a:cubicBezTo>
                  <a:cubicBezTo>
                    <a:pt x="2741" y="6552"/>
                    <a:pt x="2772" y="6584"/>
                    <a:pt x="2820" y="6584"/>
                  </a:cubicBezTo>
                  <a:lnTo>
                    <a:pt x="2835" y="6568"/>
                  </a:lnTo>
                  <a:cubicBezTo>
                    <a:pt x="2899" y="6568"/>
                    <a:pt x="2930" y="6505"/>
                    <a:pt x="2914" y="6458"/>
                  </a:cubicBezTo>
                  <a:cubicBezTo>
                    <a:pt x="2377" y="4184"/>
                    <a:pt x="1461" y="2020"/>
                    <a:pt x="214" y="46"/>
                  </a:cubicBezTo>
                  <a:cubicBezTo>
                    <a:pt x="195" y="14"/>
                    <a:pt x="167" y="0"/>
                    <a:pt x="1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4"/>
            <p:cNvSpPr/>
            <p:nvPr/>
          </p:nvSpPr>
          <p:spPr>
            <a:xfrm>
              <a:off x="4282291" y="2564951"/>
              <a:ext cx="45170" cy="110814"/>
            </a:xfrm>
            <a:custGeom>
              <a:avLst/>
              <a:gdLst/>
              <a:ahLst/>
              <a:cxnLst/>
              <a:rect l="l" t="t" r="r" b="b"/>
              <a:pathLst>
                <a:path w="1359" h="3334" extrusionOk="0">
                  <a:moveTo>
                    <a:pt x="118" y="0"/>
                  </a:moveTo>
                  <a:cubicBezTo>
                    <a:pt x="99" y="0"/>
                    <a:pt x="80" y="6"/>
                    <a:pt x="63" y="17"/>
                  </a:cubicBezTo>
                  <a:cubicBezTo>
                    <a:pt x="16" y="33"/>
                    <a:pt x="0" y="96"/>
                    <a:pt x="32" y="143"/>
                  </a:cubicBezTo>
                  <a:cubicBezTo>
                    <a:pt x="521" y="1138"/>
                    <a:pt x="900" y="2180"/>
                    <a:pt x="1153" y="3254"/>
                  </a:cubicBezTo>
                  <a:cubicBezTo>
                    <a:pt x="1153" y="3302"/>
                    <a:pt x="1201" y="3333"/>
                    <a:pt x="1248" y="3333"/>
                  </a:cubicBezTo>
                  <a:lnTo>
                    <a:pt x="1264" y="3333"/>
                  </a:lnTo>
                  <a:cubicBezTo>
                    <a:pt x="1327" y="3317"/>
                    <a:pt x="1358" y="3270"/>
                    <a:pt x="1343" y="3207"/>
                  </a:cubicBezTo>
                  <a:cubicBezTo>
                    <a:pt x="1074" y="2117"/>
                    <a:pt x="695" y="1059"/>
                    <a:pt x="206" y="48"/>
                  </a:cubicBezTo>
                  <a:cubicBezTo>
                    <a:pt x="185" y="18"/>
                    <a:pt x="152" y="0"/>
                    <a:pt x="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4"/>
            <p:cNvSpPr/>
            <p:nvPr/>
          </p:nvSpPr>
          <p:spPr>
            <a:xfrm>
              <a:off x="4313767" y="2449448"/>
              <a:ext cx="30479" cy="69865"/>
            </a:xfrm>
            <a:custGeom>
              <a:avLst/>
              <a:gdLst/>
              <a:ahLst/>
              <a:cxnLst/>
              <a:rect l="l" t="t" r="r" b="b"/>
              <a:pathLst>
                <a:path w="917" h="2102" extrusionOk="0">
                  <a:moveTo>
                    <a:pt x="102" y="1"/>
                  </a:moveTo>
                  <a:cubicBezTo>
                    <a:pt x="84" y="1"/>
                    <a:pt x="65" y="6"/>
                    <a:pt x="48" y="17"/>
                  </a:cubicBezTo>
                  <a:cubicBezTo>
                    <a:pt x="1" y="49"/>
                    <a:pt x="1" y="112"/>
                    <a:pt x="32" y="160"/>
                  </a:cubicBezTo>
                  <a:cubicBezTo>
                    <a:pt x="396" y="712"/>
                    <a:pt x="633" y="1344"/>
                    <a:pt x="712" y="2023"/>
                  </a:cubicBezTo>
                  <a:cubicBezTo>
                    <a:pt x="727" y="2070"/>
                    <a:pt x="759" y="2102"/>
                    <a:pt x="822" y="2102"/>
                  </a:cubicBezTo>
                  <a:cubicBezTo>
                    <a:pt x="885" y="2102"/>
                    <a:pt x="917" y="2039"/>
                    <a:pt x="917" y="1991"/>
                  </a:cubicBezTo>
                  <a:cubicBezTo>
                    <a:pt x="838" y="1297"/>
                    <a:pt x="585" y="617"/>
                    <a:pt x="190" y="49"/>
                  </a:cubicBezTo>
                  <a:cubicBezTo>
                    <a:pt x="170" y="18"/>
                    <a:pt x="136" y="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4"/>
            <p:cNvSpPr/>
            <p:nvPr/>
          </p:nvSpPr>
          <p:spPr>
            <a:xfrm>
              <a:off x="4301170" y="3045245"/>
              <a:ext cx="175893" cy="90340"/>
            </a:xfrm>
            <a:custGeom>
              <a:avLst/>
              <a:gdLst/>
              <a:ahLst/>
              <a:cxnLst/>
              <a:rect l="l" t="t" r="r" b="b"/>
              <a:pathLst>
                <a:path w="5292" h="2718" extrusionOk="0">
                  <a:moveTo>
                    <a:pt x="5197" y="1"/>
                  </a:moveTo>
                  <a:cubicBezTo>
                    <a:pt x="3159" y="1"/>
                    <a:pt x="1264" y="933"/>
                    <a:pt x="48" y="2559"/>
                  </a:cubicBezTo>
                  <a:cubicBezTo>
                    <a:pt x="1" y="2591"/>
                    <a:pt x="17" y="2654"/>
                    <a:pt x="64" y="2686"/>
                  </a:cubicBezTo>
                  <a:cubicBezTo>
                    <a:pt x="80" y="2701"/>
                    <a:pt x="96" y="2717"/>
                    <a:pt x="127" y="2717"/>
                  </a:cubicBezTo>
                  <a:cubicBezTo>
                    <a:pt x="143" y="2717"/>
                    <a:pt x="175" y="2701"/>
                    <a:pt x="190" y="2670"/>
                  </a:cubicBezTo>
                  <a:cubicBezTo>
                    <a:pt x="1359" y="1138"/>
                    <a:pt x="3175" y="222"/>
                    <a:pt x="5102" y="206"/>
                  </a:cubicBezTo>
                  <a:lnTo>
                    <a:pt x="5181" y="206"/>
                  </a:lnTo>
                  <a:cubicBezTo>
                    <a:pt x="5244" y="206"/>
                    <a:pt x="5291" y="159"/>
                    <a:pt x="5291" y="112"/>
                  </a:cubicBezTo>
                  <a:cubicBezTo>
                    <a:pt x="5291" y="48"/>
                    <a:pt x="5244" y="1"/>
                    <a:pt x="51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4"/>
            <p:cNvSpPr/>
            <p:nvPr/>
          </p:nvSpPr>
          <p:spPr>
            <a:xfrm>
              <a:off x="4327428" y="2842524"/>
              <a:ext cx="122547" cy="114071"/>
            </a:xfrm>
            <a:custGeom>
              <a:avLst/>
              <a:gdLst/>
              <a:ahLst/>
              <a:cxnLst/>
              <a:rect l="l" t="t" r="r" b="b"/>
              <a:pathLst>
                <a:path w="3687" h="3432" extrusionOk="0">
                  <a:moveTo>
                    <a:pt x="3548" y="1"/>
                  </a:moveTo>
                  <a:cubicBezTo>
                    <a:pt x="3540" y="1"/>
                    <a:pt x="3531" y="2"/>
                    <a:pt x="3522" y="4"/>
                  </a:cubicBezTo>
                  <a:cubicBezTo>
                    <a:pt x="1880" y="446"/>
                    <a:pt x="553" y="1694"/>
                    <a:pt x="16" y="3305"/>
                  </a:cubicBezTo>
                  <a:cubicBezTo>
                    <a:pt x="0" y="3368"/>
                    <a:pt x="16" y="3415"/>
                    <a:pt x="79" y="3431"/>
                  </a:cubicBezTo>
                  <a:lnTo>
                    <a:pt x="111" y="3431"/>
                  </a:lnTo>
                  <a:cubicBezTo>
                    <a:pt x="143" y="3431"/>
                    <a:pt x="174" y="3415"/>
                    <a:pt x="190" y="3368"/>
                  </a:cubicBezTo>
                  <a:cubicBezTo>
                    <a:pt x="727" y="1820"/>
                    <a:pt x="1990" y="636"/>
                    <a:pt x="3570" y="209"/>
                  </a:cubicBezTo>
                  <a:cubicBezTo>
                    <a:pt x="3687" y="180"/>
                    <a:pt x="3654"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4"/>
            <p:cNvSpPr/>
            <p:nvPr/>
          </p:nvSpPr>
          <p:spPr>
            <a:xfrm>
              <a:off x="4317989" y="2585027"/>
              <a:ext cx="92500" cy="84955"/>
            </a:xfrm>
            <a:custGeom>
              <a:avLst/>
              <a:gdLst/>
              <a:ahLst/>
              <a:cxnLst/>
              <a:rect l="l" t="t" r="r" b="b"/>
              <a:pathLst>
                <a:path w="2783" h="2556" extrusionOk="0">
                  <a:moveTo>
                    <a:pt x="2658" y="1"/>
                  </a:moveTo>
                  <a:cubicBezTo>
                    <a:pt x="2647" y="1"/>
                    <a:pt x="2634" y="4"/>
                    <a:pt x="2622" y="13"/>
                  </a:cubicBezTo>
                  <a:cubicBezTo>
                    <a:pt x="1501" y="471"/>
                    <a:pt x="569" y="1324"/>
                    <a:pt x="32" y="2413"/>
                  </a:cubicBezTo>
                  <a:cubicBezTo>
                    <a:pt x="0" y="2461"/>
                    <a:pt x="32" y="2524"/>
                    <a:pt x="79" y="2540"/>
                  </a:cubicBezTo>
                  <a:cubicBezTo>
                    <a:pt x="79" y="2555"/>
                    <a:pt x="95" y="2555"/>
                    <a:pt x="111" y="2555"/>
                  </a:cubicBezTo>
                  <a:cubicBezTo>
                    <a:pt x="158" y="2555"/>
                    <a:pt x="190" y="2524"/>
                    <a:pt x="206" y="2492"/>
                  </a:cubicBezTo>
                  <a:cubicBezTo>
                    <a:pt x="727" y="1450"/>
                    <a:pt x="1611" y="629"/>
                    <a:pt x="2701" y="187"/>
                  </a:cubicBezTo>
                  <a:cubicBezTo>
                    <a:pt x="2783" y="159"/>
                    <a:pt x="2734" y="1"/>
                    <a:pt x="26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4"/>
            <p:cNvSpPr/>
            <p:nvPr/>
          </p:nvSpPr>
          <p:spPr>
            <a:xfrm>
              <a:off x="4337400" y="2479927"/>
              <a:ext cx="60924" cy="29415"/>
            </a:xfrm>
            <a:custGeom>
              <a:avLst/>
              <a:gdLst/>
              <a:ahLst/>
              <a:cxnLst/>
              <a:rect l="l" t="t" r="r" b="b"/>
              <a:pathLst>
                <a:path w="1833" h="885" extrusionOk="0">
                  <a:moveTo>
                    <a:pt x="1722" y="1"/>
                  </a:moveTo>
                  <a:cubicBezTo>
                    <a:pt x="1106" y="95"/>
                    <a:pt x="537" y="332"/>
                    <a:pt x="48" y="711"/>
                  </a:cubicBezTo>
                  <a:cubicBezTo>
                    <a:pt x="1" y="743"/>
                    <a:pt x="1" y="806"/>
                    <a:pt x="32" y="838"/>
                  </a:cubicBezTo>
                  <a:cubicBezTo>
                    <a:pt x="48" y="869"/>
                    <a:pt x="79" y="885"/>
                    <a:pt x="111" y="885"/>
                  </a:cubicBezTo>
                  <a:cubicBezTo>
                    <a:pt x="127" y="885"/>
                    <a:pt x="143" y="869"/>
                    <a:pt x="158" y="853"/>
                  </a:cubicBezTo>
                  <a:cubicBezTo>
                    <a:pt x="632" y="506"/>
                    <a:pt x="1169" y="285"/>
                    <a:pt x="1738" y="190"/>
                  </a:cubicBezTo>
                  <a:cubicBezTo>
                    <a:pt x="1801" y="190"/>
                    <a:pt x="1832" y="143"/>
                    <a:pt x="1832" y="80"/>
                  </a:cubicBezTo>
                  <a:cubicBezTo>
                    <a:pt x="1817" y="32"/>
                    <a:pt x="1769" y="1"/>
                    <a:pt x="17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4"/>
            <p:cNvSpPr/>
            <p:nvPr/>
          </p:nvSpPr>
          <p:spPr>
            <a:xfrm>
              <a:off x="3352646" y="4010054"/>
              <a:ext cx="41514" cy="22601"/>
            </a:xfrm>
            <a:custGeom>
              <a:avLst/>
              <a:gdLst/>
              <a:ahLst/>
              <a:cxnLst/>
              <a:rect l="l" t="t" r="r" b="b"/>
              <a:pathLst>
                <a:path w="1249" h="680" extrusionOk="0">
                  <a:moveTo>
                    <a:pt x="617" y="0"/>
                  </a:moveTo>
                  <a:cubicBezTo>
                    <a:pt x="269" y="0"/>
                    <a:pt x="1" y="143"/>
                    <a:pt x="1" y="348"/>
                  </a:cubicBezTo>
                  <a:cubicBezTo>
                    <a:pt x="1" y="537"/>
                    <a:pt x="269" y="680"/>
                    <a:pt x="617" y="680"/>
                  </a:cubicBezTo>
                  <a:cubicBezTo>
                    <a:pt x="964" y="680"/>
                    <a:pt x="1248" y="537"/>
                    <a:pt x="1248" y="348"/>
                  </a:cubicBezTo>
                  <a:cubicBezTo>
                    <a:pt x="1248" y="143"/>
                    <a:pt x="964" y="0"/>
                    <a:pt x="6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4"/>
            <p:cNvSpPr/>
            <p:nvPr/>
          </p:nvSpPr>
          <p:spPr>
            <a:xfrm>
              <a:off x="2765789" y="4021587"/>
              <a:ext cx="42045" cy="22601"/>
            </a:xfrm>
            <a:custGeom>
              <a:avLst/>
              <a:gdLst/>
              <a:ahLst/>
              <a:cxnLst/>
              <a:rect l="l" t="t" r="r" b="b"/>
              <a:pathLst>
                <a:path w="1265" h="680" extrusionOk="0">
                  <a:moveTo>
                    <a:pt x="632" y="1"/>
                  </a:moveTo>
                  <a:cubicBezTo>
                    <a:pt x="285" y="1"/>
                    <a:pt x="1" y="143"/>
                    <a:pt x="1" y="333"/>
                  </a:cubicBezTo>
                  <a:cubicBezTo>
                    <a:pt x="1" y="538"/>
                    <a:pt x="285" y="680"/>
                    <a:pt x="632" y="680"/>
                  </a:cubicBezTo>
                  <a:cubicBezTo>
                    <a:pt x="980" y="680"/>
                    <a:pt x="1264" y="538"/>
                    <a:pt x="1264" y="333"/>
                  </a:cubicBezTo>
                  <a:cubicBezTo>
                    <a:pt x="1264" y="143"/>
                    <a:pt x="980" y="1"/>
                    <a:pt x="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4"/>
            <p:cNvSpPr/>
            <p:nvPr/>
          </p:nvSpPr>
          <p:spPr>
            <a:xfrm>
              <a:off x="3128519" y="3990111"/>
              <a:ext cx="77709" cy="42544"/>
            </a:xfrm>
            <a:custGeom>
              <a:avLst/>
              <a:gdLst/>
              <a:ahLst/>
              <a:cxnLst/>
              <a:rect l="l" t="t" r="r" b="b"/>
              <a:pathLst>
                <a:path w="2338" h="1280" extrusionOk="0">
                  <a:moveTo>
                    <a:pt x="1169" y="0"/>
                  </a:moveTo>
                  <a:cubicBezTo>
                    <a:pt x="521" y="0"/>
                    <a:pt x="0" y="285"/>
                    <a:pt x="0" y="648"/>
                  </a:cubicBezTo>
                  <a:cubicBezTo>
                    <a:pt x="0" y="995"/>
                    <a:pt x="521" y="1280"/>
                    <a:pt x="1169" y="1280"/>
                  </a:cubicBezTo>
                  <a:cubicBezTo>
                    <a:pt x="1816" y="1280"/>
                    <a:pt x="2338" y="995"/>
                    <a:pt x="2338" y="648"/>
                  </a:cubicBezTo>
                  <a:cubicBezTo>
                    <a:pt x="2338" y="285"/>
                    <a:pt x="1816" y="0"/>
                    <a:pt x="11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4"/>
            <p:cNvSpPr/>
            <p:nvPr/>
          </p:nvSpPr>
          <p:spPr>
            <a:xfrm>
              <a:off x="3021957" y="3864137"/>
              <a:ext cx="127599" cy="69832"/>
            </a:xfrm>
            <a:custGeom>
              <a:avLst/>
              <a:gdLst/>
              <a:ahLst/>
              <a:cxnLst/>
              <a:rect l="l" t="t" r="r" b="b"/>
              <a:pathLst>
                <a:path w="3839" h="2101" extrusionOk="0">
                  <a:moveTo>
                    <a:pt x="1911" y="0"/>
                  </a:moveTo>
                  <a:cubicBezTo>
                    <a:pt x="853" y="0"/>
                    <a:pt x="0" y="474"/>
                    <a:pt x="0" y="1058"/>
                  </a:cubicBezTo>
                  <a:cubicBezTo>
                    <a:pt x="0" y="1627"/>
                    <a:pt x="853" y="2101"/>
                    <a:pt x="1911" y="2101"/>
                  </a:cubicBezTo>
                  <a:cubicBezTo>
                    <a:pt x="2969" y="2101"/>
                    <a:pt x="3838" y="1643"/>
                    <a:pt x="3838" y="1058"/>
                  </a:cubicBezTo>
                  <a:cubicBezTo>
                    <a:pt x="3838" y="458"/>
                    <a:pt x="2969" y="0"/>
                    <a:pt x="19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4"/>
            <p:cNvSpPr/>
            <p:nvPr/>
          </p:nvSpPr>
          <p:spPr>
            <a:xfrm>
              <a:off x="3799869" y="3997988"/>
              <a:ext cx="127599" cy="69832"/>
            </a:xfrm>
            <a:custGeom>
              <a:avLst/>
              <a:gdLst/>
              <a:ahLst/>
              <a:cxnLst/>
              <a:rect l="l" t="t" r="r" b="b"/>
              <a:pathLst>
                <a:path w="3839" h="2101" extrusionOk="0">
                  <a:moveTo>
                    <a:pt x="1928" y="0"/>
                  </a:moveTo>
                  <a:cubicBezTo>
                    <a:pt x="870" y="0"/>
                    <a:pt x="1" y="458"/>
                    <a:pt x="1" y="1043"/>
                  </a:cubicBezTo>
                  <a:cubicBezTo>
                    <a:pt x="1" y="1627"/>
                    <a:pt x="870" y="2101"/>
                    <a:pt x="1928" y="2101"/>
                  </a:cubicBezTo>
                  <a:cubicBezTo>
                    <a:pt x="2986" y="2101"/>
                    <a:pt x="3839" y="1643"/>
                    <a:pt x="3839" y="1043"/>
                  </a:cubicBezTo>
                  <a:cubicBezTo>
                    <a:pt x="3839" y="474"/>
                    <a:pt x="2986" y="0"/>
                    <a:pt x="1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4"/>
            <p:cNvSpPr/>
            <p:nvPr/>
          </p:nvSpPr>
          <p:spPr>
            <a:xfrm>
              <a:off x="2640879" y="2826370"/>
              <a:ext cx="63517" cy="35199"/>
            </a:xfrm>
            <a:custGeom>
              <a:avLst/>
              <a:gdLst/>
              <a:ahLst/>
              <a:cxnLst/>
              <a:rect l="l" t="t" r="r" b="b"/>
              <a:pathLst>
                <a:path w="1911" h="1059" extrusionOk="0">
                  <a:moveTo>
                    <a:pt x="963" y="1"/>
                  </a:moveTo>
                  <a:cubicBezTo>
                    <a:pt x="426" y="1"/>
                    <a:pt x="0" y="237"/>
                    <a:pt x="0" y="522"/>
                  </a:cubicBezTo>
                  <a:cubicBezTo>
                    <a:pt x="0" y="822"/>
                    <a:pt x="426" y="1059"/>
                    <a:pt x="963" y="1059"/>
                  </a:cubicBezTo>
                  <a:cubicBezTo>
                    <a:pt x="1485" y="1059"/>
                    <a:pt x="1911" y="822"/>
                    <a:pt x="1911" y="522"/>
                  </a:cubicBezTo>
                  <a:cubicBezTo>
                    <a:pt x="1911" y="237"/>
                    <a:pt x="1485" y="1"/>
                    <a:pt x="9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4"/>
            <p:cNvSpPr/>
            <p:nvPr/>
          </p:nvSpPr>
          <p:spPr>
            <a:xfrm>
              <a:off x="2705428" y="3113516"/>
              <a:ext cx="63550" cy="35199"/>
            </a:xfrm>
            <a:custGeom>
              <a:avLst/>
              <a:gdLst/>
              <a:ahLst/>
              <a:cxnLst/>
              <a:rect l="l" t="t" r="r" b="b"/>
              <a:pathLst>
                <a:path w="1912" h="1059" extrusionOk="0">
                  <a:moveTo>
                    <a:pt x="964" y="0"/>
                  </a:moveTo>
                  <a:cubicBezTo>
                    <a:pt x="427" y="0"/>
                    <a:pt x="1" y="237"/>
                    <a:pt x="1" y="521"/>
                  </a:cubicBezTo>
                  <a:cubicBezTo>
                    <a:pt x="1" y="821"/>
                    <a:pt x="427" y="1058"/>
                    <a:pt x="964" y="1058"/>
                  </a:cubicBezTo>
                  <a:cubicBezTo>
                    <a:pt x="1485" y="1058"/>
                    <a:pt x="1911" y="821"/>
                    <a:pt x="1911" y="521"/>
                  </a:cubicBezTo>
                  <a:cubicBezTo>
                    <a:pt x="1911" y="237"/>
                    <a:pt x="1485" y="0"/>
                    <a:pt x="9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4"/>
            <p:cNvSpPr/>
            <p:nvPr/>
          </p:nvSpPr>
          <p:spPr>
            <a:xfrm>
              <a:off x="4715852" y="3900866"/>
              <a:ext cx="64082" cy="34667"/>
            </a:xfrm>
            <a:custGeom>
              <a:avLst/>
              <a:gdLst/>
              <a:ahLst/>
              <a:cxnLst/>
              <a:rect l="l" t="t" r="r" b="b"/>
              <a:pathLst>
                <a:path w="1928" h="1043" extrusionOk="0">
                  <a:moveTo>
                    <a:pt x="964" y="1"/>
                  </a:moveTo>
                  <a:cubicBezTo>
                    <a:pt x="427" y="1"/>
                    <a:pt x="1" y="238"/>
                    <a:pt x="1" y="522"/>
                  </a:cubicBezTo>
                  <a:cubicBezTo>
                    <a:pt x="1" y="822"/>
                    <a:pt x="427" y="1043"/>
                    <a:pt x="964" y="1043"/>
                  </a:cubicBezTo>
                  <a:cubicBezTo>
                    <a:pt x="1485" y="1043"/>
                    <a:pt x="1928" y="822"/>
                    <a:pt x="1928" y="522"/>
                  </a:cubicBezTo>
                  <a:cubicBezTo>
                    <a:pt x="1928" y="238"/>
                    <a:pt x="1501" y="1"/>
                    <a:pt x="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4"/>
            <p:cNvSpPr/>
            <p:nvPr/>
          </p:nvSpPr>
          <p:spPr>
            <a:xfrm>
              <a:off x="4447619" y="3865168"/>
              <a:ext cx="173267" cy="95059"/>
            </a:xfrm>
            <a:custGeom>
              <a:avLst/>
              <a:gdLst/>
              <a:ahLst/>
              <a:cxnLst/>
              <a:rect l="l" t="t" r="r" b="b"/>
              <a:pathLst>
                <a:path w="5213" h="2860" extrusionOk="0">
                  <a:moveTo>
                    <a:pt x="2607" y="1"/>
                  </a:moveTo>
                  <a:cubicBezTo>
                    <a:pt x="1170" y="1"/>
                    <a:pt x="1" y="648"/>
                    <a:pt x="1" y="1438"/>
                  </a:cubicBezTo>
                  <a:cubicBezTo>
                    <a:pt x="1" y="2227"/>
                    <a:pt x="1170" y="2859"/>
                    <a:pt x="2607" y="2859"/>
                  </a:cubicBezTo>
                  <a:cubicBezTo>
                    <a:pt x="4060" y="2859"/>
                    <a:pt x="5212" y="2227"/>
                    <a:pt x="5212" y="1438"/>
                  </a:cubicBezTo>
                  <a:cubicBezTo>
                    <a:pt x="5212" y="632"/>
                    <a:pt x="4060" y="1"/>
                    <a:pt x="26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4"/>
            <p:cNvSpPr/>
            <p:nvPr/>
          </p:nvSpPr>
          <p:spPr>
            <a:xfrm>
              <a:off x="5009281" y="3935500"/>
              <a:ext cx="64082" cy="35232"/>
            </a:xfrm>
            <a:custGeom>
              <a:avLst/>
              <a:gdLst/>
              <a:ahLst/>
              <a:cxnLst/>
              <a:rect l="l" t="t" r="r" b="b"/>
              <a:pathLst>
                <a:path w="1928" h="1060" extrusionOk="0">
                  <a:moveTo>
                    <a:pt x="964" y="1"/>
                  </a:moveTo>
                  <a:cubicBezTo>
                    <a:pt x="427" y="1"/>
                    <a:pt x="1" y="238"/>
                    <a:pt x="1" y="538"/>
                  </a:cubicBezTo>
                  <a:cubicBezTo>
                    <a:pt x="1" y="822"/>
                    <a:pt x="427" y="1059"/>
                    <a:pt x="964" y="1059"/>
                  </a:cubicBezTo>
                  <a:cubicBezTo>
                    <a:pt x="1485" y="1059"/>
                    <a:pt x="1928" y="822"/>
                    <a:pt x="1928" y="538"/>
                  </a:cubicBezTo>
                  <a:cubicBezTo>
                    <a:pt x="1928" y="238"/>
                    <a:pt x="1485" y="1"/>
                    <a:pt x="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4"/>
            <p:cNvSpPr/>
            <p:nvPr/>
          </p:nvSpPr>
          <p:spPr>
            <a:xfrm>
              <a:off x="4526892" y="4008491"/>
              <a:ext cx="63550" cy="34667"/>
            </a:xfrm>
            <a:custGeom>
              <a:avLst/>
              <a:gdLst/>
              <a:ahLst/>
              <a:cxnLst/>
              <a:rect l="l" t="t" r="r" b="b"/>
              <a:pathLst>
                <a:path w="1912" h="1043" extrusionOk="0">
                  <a:moveTo>
                    <a:pt x="964" y="0"/>
                  </a:moveTo>
                  <a:cubicBezTo>
                    <a:pt x="427" y="0"/>
                    <a:pt x="1" y="237"/>
                    <a:pt x="1" y="521"/>
                  </a:cubicBezTo>
                  <a:cubicBezTo>
                    <a:pt x="1" y="821"/>
                    <a:pt x="427" y="1042"/>
                    <a:pt x="964" y="1042"/>
                  </a:cubicBezTo>
                  <a:cubicBezTo>
                    <a:pt x="1485" y="1042"/>
                    <a:pt x="1912" y="821"/>
                    <a:pt x="1912" y="521"/>
                  </a:cubicBezTo>
                  <a:cubicBezTo>
                    <a:pt x="1912" y="237"/>
                    <a:pt x="1485" y="0"/>
                    <a:pt x="9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4"/>
            <p:cNvSpPr/>
            <p:nvPr/>
          </p:nvSpPr>
          <p:spPr>
            <a:xfrm>
              <a:off x="4172039" y="3315605"/>
              <a:ext cx="83493" cy="46200"/>
            </a:xfrm>
            <a:custGeom>
              <a:avLst/>
              <a:gdLst/>
              <a:ahLst/>
              <a:cxnLst/>
              <a:rect l="l" t="t" r="r" b="b"/>
              <a:pathLst>
                <a:path w="2512" h="1390" extrusionOk="0">
                  <a:moveTo>
                    <a:pt x="1248" y="0"/>
                  </a:moveTo>
                  <a:cubicBezTo>
                    <a:pt x="554" y="0"/>
                    <a:pt x="1" y="300"/>
                    <a:pt x="1" y="695"/>
                  </a:cubicBezTo>
                  <a:cubicBezTo>
                    <a:pt x="1" y="1074"/>
                    <a:pt x="554" y="1390"/>
                    <a:pt x="1248" y="1390"/>
                  </a:cubicBezTo>
                  <a:cubicBezTo>
                    <a:pt x="1943" y="1390"/>
                    <a:pt x="2512" y="1074"/>
                    <a:pt x="2512" y="695"/>
                  </a:cubicBezTo>
                  <a:cubicBezTo>
                    <a:pt x="2512" y="316"/>
                    <a:pt x="1943" y="0"/>
                    <a:pt x="1248" y="0"/>
                  </a:cubicBezTo>
                  <a:close/>
                </a:path>
              </a:pathLst>
            </a:custGeom>
            <a:solidFill>
              <a:srgbClr val="886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4"/>
            <p:cNvSpPr/>
            <p:nvPr/>
          </p:nvSpPr>
          <p:spPr>
            <a:xfrm>
              <a:off x="3960510" y="3330828"/>
              <a:ext cx="42012" cy="23100"/>
            </a:xfrm>
            <a:custGeom>
              <a:avLst/>
              <a:gdLst/>
              <a:ahLst/>
              <a:cxnLst/>
              <a:rect l="l" t="t" r="r" b="b"/>
              <a:pathLst>
                <a:path w="1264" h="695" extrusionOk="0">
                  <a:moveTo>
                    <a:pt x="632" y="0"/>
                  </a:moveTo>
                  <a:cubicBezTo>
                    <a:pt x="285" y="0"/>
                    <a:pt x="0" y="158"/>
                    <a:pt x="0" y="347"/>
                  </a:cubicBezTo>
                  <a:cubicBezTo>
                    <a:pt x="0" y="537"/>
                    <a:pt x="285" y="695"/>
                    <a:pt x="632" y="695"/>
                  </a:cubicBezTo>
                  <a:cubicBezTo>
                    <a:pt x="980" y="695"/>
                    <a:pt x="1264" y="537"/>
                    <a:pt x="1264" y="347"/>
                  </a:cubicBezTo>
                  <a:cubicBezTo>
                    <a:pt x="1264" y="158"/>
                    <a:pt x="980" y="0"/>
                    <a:pt x="632" y="0"/>
                  </a:cubicBezTo>
                  <a:close/>
                </a:path>
              </a:pathLst>
            </a:custGeom>
            <a:solidFill>
              <a:srgbClr val="886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4"/>
            <p:cNvSpPr/>
            <p:nvPr/>
          </p:nvSpPr>
          <p:spPr>
            <a:xfrm>
              <a:off x="4089641" y="3414788"/>
              <a:ext cx="128097" cy="70397"/>
            </a:xfrm>
            <a:custGeom>
              <a:avLst/>
              <a:gdLst/>
              <a:ahLst/>
              <a:cxnLst/>
              <a:rect l="l" t="t" r="r" b="b"/>
              <a:pathLst>
                <a:path w="3854" h="2118" extrusionOk="0">
                  <a:moveTo>
                    <a:pt x="1927" y="1"/>
                  </a:moveTo>
                  <a:cubicBezTo>
                    <a:pt x="869" y="1"/>
                    <a:pt x="0" y="475"/>
                    <a:pt x="0" y="1059"/>
                  </a:cubicBezTo>
                  <a:cubicBezTo>
                    <a:pt x="0" y="1643"/>
                    <a:pt x="869" y="2117"/>
                    <a:pt x="1927" y="2117"/>
                  </a:cubicBezTo>
                  <a:cubicBezTo>
                    <a:pt x="2985" y="2117"/>
                    <a:pt x="3854" y="1643"/>
                    <a:pt x="3854" y="1059"/>
                  </a:cubicBezTo>
                  <a:cubicBezTo>
                    <a:pt x="3854" y="475"/>
                    <a:pt x="2985" y="1"/>
                    <a:pt x="1927" y="1"/>
                  </a:cubicBezTo>
                  <a:close/>
                </a:path>
              </a:pathLst>
            </a:custGeom>
            <a:solidFill>
              <a:srgbClr val="886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4"/>
            <p:cNvSpPr/>
            <p:nvPr/>
          </p:nvSpPr>
          <p:spPr>
            <a:xfrm>
              <a:off x="3843976" y="3375900"/>
              <a:ext cx="514982" cy="77776"/>
            </a:xfrm>
            <a:custGeom>
              <a:avLst/>
              <a:gdLst/>
              <a:ahLst/>
              <a:cxnLst/>
              <a:rect l="l" t="t" r="r" b="b"/>
              <a:pathLst>
                <a:path w="15494" h="2340" extrusionOk="0">
                  <a:moveTo>
                    <a:pt x="9713" y="0"/>
                  </a:moveTo>
                  <a:cubicBezTo>
                    <a:pt x="9188" y="0"/>
                    <a:pt x="8663" y="69"/>
                    <a:pt x="8150" y="208"/>
                  </a:cubicBezTo>
                  <a:cubicBezTo>
                    <a:pt x="7407" y="429"/>
                    <a:pt x="6697" y="729"/>
                    <a:pt x="6018" y="1092"/>
                  </a:cubicBezTo>
                  <a:cubicBezTo>
                    <a:pt x="5796" y="1202"/>
                    <a:pt x="5575" y="1313"/>
                    <a:pt x="5338" y="1424"/>
                  </a:cubicBezTo>
                  <a:cubicBezTo>
                    <a:pt x="4630" y="1771"/>
                    <a:pt x="3710" y="2144"/>
                    <a:pt x="2747" y="2144"/>
                  </a:cubicBezTo>
                  <a:cubicBezTo>
                    <a:pt x="2658" y="2144"/>
                    <a:pt x="2569" y="2141"/>
                    <a:pt x="2480" y="2134"/>
                  </a:cubicBezTo>
                  <a:cubicBezTo>
                    <a:pt x="1406" y="2055"/>
                    <a:pt x="474" y="1424"/>
                    <a:pt x="206" y="571"/>
                  </a:cubicBezTo>
                  <a:cubicBezTo>
                    <a:pt x="194" y="522"/>
                    <a:pt x="163" y="502"/>
                    <a:pt x="121" y="502"/>
                  </a:cubicBezTo>
                  <a:cubicBezTo>
                    <a:pt x="108" y="502"/>
                    <a:pt x="94" y="504"/>
                    <a:pt x="80" y="508"/>
                  </a:cubicBezTo>
                  <a:cubicBezTo>
                    <a:pt x="32" y="523"/>
                    <a:pt x="1" y="571"/>
                    <a:pt x="16" y="634"/>
                  </a:cubicBezTo>
                  <a:cubicBezTo>
                    <a:pt x="316" y="1550"/>
                    <a:pt x="1311" y="2245"/>
                    <a:pt x="2464" y="2339"/>
                  </a:cubicBezTo>
                  <a:lnTo>
                    <a:pt x="2717" y="2339"/>
                  </a:lnTo>
                  <a:cubicBezTo>
                    <a:pt x="3728" y="2339"/>
                    <a:pt x="4691" y="1960"/>
                    <a:pt x="5433" y="1597"/>
                  </a:cubicBezTo>
                  <a:cubicBezTo>
                    <a:pt x="5654" y="1502"/>
                    <a:pt x="5875" y="1392"/>
                    <a:pt x="6112" y="1281"/>
                  </a:cubicBezTo>
                  <a:cubicBezTo>
                    <a:pt x="6776" y="918"/>
                    <a:pt x="7470" y="618"/>
                    <a:pt x="8181" y="397"/>
                  </a:cubicBezTo>
                  <a:cubicBezTo>
                    <a:pt x="8685" y="264"/>
                    <a:pt x="9201" y="196"/>
                    <a:pt x="9716" y="196"/>
                  </a:cubicBezTo>
                  <a:cubicBezTo>
                    <a:pt x="10363" y="196"/>
                    <a:pt x="11008" y="303"/>
                    <a:pt x="11624" y="523"/>
                  </a:cubicBezTo>
                  <a:cubicBezTo>
                    <a:pt x="11940" y="618"/>
                    <a:pt x="12256" y="760"/>
                    <a:pt x="12571" y="902"/>
                  </a:cubicBezTo>
                  <a:cubicBezTo>
                    <a:pt x="13275" y="1206"/>
                    <a:pt x="13997" y="1518"/>
                    <a:pt x="14737" y="1518"/>
                  </a:cubicBezTo>
                  <a:cubicBezTo>
                    <a:pt x="14961" y="1518"/>
                    <a:pt x="15187" y="1490"/>
                    <a:pt x="15414" y="1424"/>
                  </a:cubicBezTo>
                  <a:cubicBezTo>
                    <a:pt x="15461" y="1408"/>
                    <a:pt x="15493" y="1360"/>
                    <a:pt x="15477" y="1313"/>
                  </a:cubicBezTo>
                  <a:cubicBezTo>
                    <a:pt x="15464" y="1261"/>
                    <a:pt x="15429" y="1230"/>
                    <a:pt x="15382" y="1230"/>
                  </a:cubicBezTo>
                  <a:cubicBezTo>
                    <a:pt x="15372" y="1230"/>
                    <a:pt x="15362" y="1231"/>
                    <a:pt x="15351" y="1234"/>
                  </a:cubicBezTo>
                  <a:cubicBezTo>
                    <a:pt x="15145" y="1295"/>
                    <a:pt x="14939" y="1322"/>
                    <a:pt x="14732" y="1322"/>
                  </a:cubicBezTo>
                  <a:cubicBezTo>
                    <a:pt x="14034" y="1322"/>
                    <a:pt x="13333" y="1017"/>
                    <a:pt x="12650" y="713"/>
                  </a:cubicBezTo>
                  <a:cubicBezTo>
                    <a:pt x="12335" y="587"/>
                    <a:pt x="12019" y="444"/>
                    <a:pt x="11703" y="334"/>
                  </a:cubicBezTo>
                  <a:cubicBezTo>
                    <a:pt x="11056" y="112"/>
                    <a:pt x="10384" y="0"/>
                    <a:pt x="97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4"/>
            <p:cNvSpPr/>
            <p:nvPr/>
          </p:nvSpPr>
          <p:spPr>
            <a:xfrm>
              <a:off x="4136873" y="3164205"/>
              <a:ext cx="249913" cy="111512"/>
            </a:xfrm>
            <a:custGeom>
              <a:avLst/>
              <a:gdLst/>
              <a:ahLst/>
              <a:cxnLst/>
              <a:rect l="l" t="t" r="r" b="b"/>
              <a:pathLst>
                <a:path w="7519" h="3355" extrusionOk="0">
                  <a:moveTo>
                    <a:pt x="103" y="1"/>
                  </a:moveTo>
                  <a:cubicBezTo>
                    <a:pt x="77" y="1"/>
                    <a:pt x="50" y="12"/>
                    <a:pt x="32" y="38"/>
                  </a:cubicBezTo>
                  <a:cubicBezTo>
                    <a:pt x="1" y="86"/>
                    <a:pt x="17" y="149"/>
                    <a:pt x="48" y="181"/>
                  </a:cubicBezTo>
                  <a:cubicBezTo>
                    <a:pt x="948" y="812"/>
                    <a:pt x="2085" y="939"/>
                    <a:pt x="3175" y="1065"/>
                  </a:cubicBezTo>
                  <a:cubicBezTo>
                    <a:pt x="4233" y="1176"/>
                    <a:pt x="5323" y="1302"/>
                    <a:pt x="6191" y="1886"/>
                  </a:cubicBezTo>
                  <a:cubicBezTo>
                    <a:pt x="6697" y="2234"/>
                    <a:pt x="7092" y="2723"/>
                    <a:pt x="7313" y="3292"/>
                  </a:cubicBezTo>
                  <a:cubicBezTo>
                    <a:pt x="7329" y="3323"/>
                    <a:pt x="7376" y="3355"/>
                    <a:pt x="7407" y="3355"/>
                  </a:cubicBezTo>
                  <a:cubicBezTo>
                    <a:pt x="7423" y="3355"/>
                    <a:pt x="7423" y="3339"/>
                    <a:pt x="7439" y="3339"/>
                  </a:cubicBezTo>
                  <a:cubicBezTo>
                    <a:pt x="7486" y="3323"/>
                    <a:pt x="7518" y="3260"/>
                    <a:pt x="7502" y="3213"/>
                  </a:cubicBezTo>
                  <a:cubicBezTo>
                    <a:pt x="7250" y="2613"/>
                    <a:pt x="6839" y="2091"/>
                    <a:pt x="6302" y="1728"/>
                  </a:cubicBezTo>
                  <a:cubicBezTo>
                    <a:pt x="5402" y="1112"/>
                    <a:pt x="4265" y="986"/>
                    <a:pt x="3207" y="860"/>
                  </a:cubicBezTo>
                  <a:cubicBezTo>
                    <a:pt x="2133" y="749"/>
                    <a:pt x="1027" y="623"/>
                    <a:pt x="159" y="23"/>
                  </a:cubicBezTo>
                  <a:cubicBezTo>
                    <a:pt x="145" y="8"/>
                    <a:pt x="124" y="1"/>
                    <a:pt x="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4"/>
            <p:cNvSpPr/>
            <p:nvPr/>
          </p:nvSpPr>
          <p:spPr>
            <a:xfrm>
              <a:off x="2730622" y="2930572"/>
              <a:ext cx="976518" cy="943978"/>
            </a:xfrm>
            <a:custGeom>
              <a:avLst/>
              <a:gdLst/>
              <a:ahLst/>
              <a:cxnLst/>
              <a:rect l="l" t="t" r="r" b="b"/>
              <a:pathLst>
                <a:path w="29380" h="28401" extrusionOk="0">
                  <a:moveTo>
                    <a:pt x="4717" y="0"/>
                  </a:moveTo>
                  <a:cubicBezTo>
                    <a:pt x="4193" y="0"/>
                    <a:pt x="3404" y="871"/>
                    <a:pt x="3159" y="1398"/>
                  </a:cubicBezTo>
                  <a:cubicBezTo>
                    <a:pt x="1201" y="5030"/>
                    <a:pt x="3064" y="6041"/>
                    <a:pt x="3175" y="9421"/>
                  </a:cubicBezTo>
                  <a:cubicBezTo>
                    <a:pt x="2954" y="10494"/>
                    <a:pt x="2006" y="11252"/>
                    <a:pt x="1548" y="12263"/>
                  </a:cubicBezTo>
                  <a:cubicBezTo>
                    <a:pt x="680" y="14206"/>
                    <a:pt x="1896" y="16401"/>
                    <a:pt x="3112" y="18170"/>
                  </a:cubicBezTo>
                  <a:cubicBezTo>
                    <a:pt x="4628" y="20065"/>
                    <a:pt x="3112" y="20712"/>
                    <a:pt x="1659" y="21849"/>
                  </a:cubicBezTo>
                  <a:cubicBezTo>
                    <a:pt x="1" y="23823"/>
                    <a:pt x="2133" y="26303"/>
                    <a:pt x="4059" y="27140"/>
                  </a:cubicBezTo>
                  <a:lnTo>
                    <a:pt x="4075" y="27140"/>
                  </a:lnTo>
                  <a:cubicBezTo>
                    <a:pt x="5569" y="28063"/>
                    <a:pt x="6520" y="28400"/>
                    <a:pt x="7185" y="28400"/>
                  </a:cubicBezTo>
                  <a:cubicBezTo>
                    <a:pt x="8990" y="28400"/>
                    <a:pt x="8685" y="25915"/>
                    <a:pt x="11384" y="25915"/>
                  </a:cubicBezTo>
                  <a:cubicBezTo>
                    <a:pt x="11875" y="25915"/>
                    <a:pt x="12466" y="25997"/>
                    <a:pt x="13187" y="26192"/>
                  </a:cubicBezTo>
                  <a:cubicBezTo>
                    <a:pt x="13266" y="26195"/>
                    <a:pt x="13346" y="26197"/>
                    <a:pt x="13425" y="26197"/>
                  </a:cubicBezTo>
                  <a:cubicBezTo>
                    <a:pt x="14474" y="26197"/>
                    <a:pt x="15523" y="25947"/>
                    <a:pt x="16561" y="25947"/>
                  </a:cubicBezTo>
                  <a:cubicBezTo>
                    <a:pt x="16663" y="25947"/>
                    <a:pt x="16765" y="25950"/>
                    <a:pt x="16867" y="25955"/>
                  </a:cubicBezTo>
                  <a:cubicBezTo>
                    <a:pt x="17601" y="26261"/>
                    <a:pt x="18353" y="26399"/>
                    <a:pt x="19096" y="26399"/>
                  </a:cubicBezTo>
                  <a:cubicBezTo>
                    <a:pt x="24461" y="26399"/>
                    <a:pt x="29380" y="19212"/>
                    <a:pt x="23942" y="16022"/>
                  </a:cubicBezTo>
                  <a:cubicBezTo>
                    <a:pt x="23223" y="15687"/>
                    <a:pt x="22593" y="15560"/>
                    <a:pt x="22023" y="15560"/>
                  </a:cubicBezTo>
                  <a:cubicBezTo>
                    <a:pt x="20211" y="15560"/>
                    <a:pt x="18996" y="16845"/>
                    <a:pt x="17385" y="16845"/>
                  </a:cubicBezTo>
                  <a:cubicBezTo>
                    <a:pt x="17277" y="16845"/>
                    <a:pt x="17168" y="16839"/>
                    <a:pt x="17057" y="16827"/>
                  </a:cubicBezTo>
                  <a:cubicBezTo>
                    <a:pt x="14814" y="15548"/>
                    <a:pt x="15841" y="12074"/>
                    <a:pt x="15240" y="9894"/>
                  </a:cubicBezTo>
                  <a:cubicBezTo>
                    <a:pt x="15008" y="7991"/>
                    <a:pt x="13623" y="5114"/>
                    <a:pt x="11550" y="5114"/>
                  </a:cubicBezTo>
                  <a:cubicBezTo>
                    <a:pt x="11232" y="5114"/>
                    <a:pt x="10898" y="5181"/>
                    <a:pt x="10550" y="5330"/>
                  </a:cubicBezTo>
                  <a:cubicBezTo>
                    <a:pt x="9981" y="5694"/>
                    <a:pt x="9602" y="6436"/>
                    <a:pt x="8923" y="6483"/>
                  </a:cubicBezTo>
                  <a:cubicBezTo>
                    <a:pt x="8904" y="6484"/>
                    <a:pt x="8885" y="6485"/>
                    <a:pt x="8866" y="6485"/>
                  </a:cubicBezTo>
                  <a:cubicBezTo>
                    <a:pt x="8097" y="6485"/>
                    <a:pt x="7670" y="5564"/>
                    <a:pt x="7423" y="4809"/>
                  </a:cubicBezTo>
                  <a:cubicBezTo>
                    <a:pt x="6870" y="3183"/>
                    <a:pt x="6081" y="1635"/>
                    <a:pt x="5086" y="245"/>
                  </a:cubicBezTo>
                  <a:cubicBezTo>
                    <a:pt x="4998" y="72"/>
                    <a:pt x="4868" y="0"/>
                    <a:pt x="4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4"/>
            <p:cNvSpPr/>
            <p:nvPr/>
          </p:nvSpPr>
          <p:spPr>
            <a:xfrm>
              <a:off x="2908049" y="3065121"/>
              <a:ext cx="220498" cy="728167"/>
            </a:xfrm>
            <a:custGeom>
              <a:avLst/>
              <a:gdLst/>
              <a:ahLst/>
              <a:cxnLst/>
              <a:rect l="l" t="t" r="r" b="b"/>
              <a:pathLst>
                <a:path w="6634" h="21908" extrusionOk="0">
                  <a:moveTo>
                    <a:pt x="119" y="0"/>
                  </a:moveTo>
                  <a:cubicBezTo>
                    <a:pt x="112" y="0"/>
                    <a:pt x="104" y="1"/>
                    <a:pt x="95" y="3"/>
                  </a:cubicBezTo>
                  <a:cubicBezTo>
                    <a:pt x="48" y="3"/>
                    <a:pt x="0" y="50"/>
                    <a:pt x="0" y="98"/>
                  </a:cubicBezTo>
                  <a:cubicBezTo>
                    <a:pt x="364" y="7757"/>
                    <a:pt x="2575" y="15227"/>
                    <a:pt x="6444" y="21860"/>
                  </a:cubicBezTo>
                  <a:cubicBezTo>
                    <a:pt x="6460" y="21891"/>
                    <a:pt x="6491" y="21907"/>
                    <a:pt x="6523" y="21907"/>
                  </a:cubicBezTo>
                  <a:cubicBezTo>
                    <a:pt x="6539" y="21907"/>
                    <a:pt x="6554" y="21891"/>
                    <a:pt x="6570" y="21891"/>
                  </a:cubicBezTo>
                  <a:cubicBezTo>
                    <a:pt x="6618" y="21860"/>
                    <a:pt x="6633" y="21797"/>
                    <a:pt x="6602" y="21749"/>
                  </a:cubicBezTo>
                  <a:cubicBezTo>
                    <a:pt x="2748" y="15164"/>
                    <a:pt x="553" y="7726"/>
                    <a:pt x="206" y="98"/>
                  </a:cubicBezTo>
                  <a:cubicBezTo>
                    <a:pt x="206" y="43"/>
                    <a:pt x="170"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4"/>
            <p:cNvSpPr/>
            <p:nvPr/>
          </p:nvSpPr>
          <p:spPr>
            <a:xfrm>
              <a:off x="2834559" y="3340600"/>
              <a:ext cx="140561" cy="90539"/>
            </a:xfrm>
            <a:custGeom>
              <a:avLst/>
              <a:gdLst/>
              <a:ahLst/>
              <a:cxnLst/>
              <a:rect l="l" t="t" r="r" b="b"/>
              <a:pathLst>
                <a:path w="4229" h="2724" extrusionOk="0">
                  <a:moveTo>
                    <a:pt x="99" y="0"/>
                  </a:moveTo>
                  <a:cubicBezTo>
                    <a:pt x="87" y="0"/>
                    <a:pt x="75" y="2"/>
                    <a:pt x="64" y="6"/>
                  </a:cubicBezTo>
                  <a:cubicBezTo>
                    <a:pt x="16" y="38"/>
                    <a:pt x="1" y="85"/>
                    <a:pt x="16" y="148"/>
                  </a:cubicBezTo>
                  <a:cubicBezTo>
                    <a:pt x="727" y="1822"/>
                    <a:pt x="3917" y="2675"/>
                    <a:pt x="4059" y="2707"/>
                  </a:cubicBezTo>
                  <a:lnTo>
                    <a:pt x="4091" y="2707"/>
                  </a:lnTo>
                  <a:lnTo>
                    <a:pt x="4091" y="2722"/>
                  </a:lnTo>
                  <a:cubicBezTo>
                    <a:pt x="4095" y="2723"/>
                    <a:pt x="4100" y="2723"/>
                    <a:pt x="4104" y="2723"/>
                  </a:cubicBezTo>
                  <a:cubicBezTo>
                    <a:pt x="4218" y="2723"/>
                    <a:pt x="4228" y="2532"/>
                    <a:pt x="4107" y="2517"/>
                  </a:cubicBezTo>
                  <a:cubicBezTo>
                    <a:pt x="4075" y="2517"/>
                    <a:pt x="869" y="1664"/>
                    <a:pt x="206" y="69"/>
                  </a:cubicBezTo>
                  <a:cubicBezTo>
                    <a:pt x="182" y="21"/>
                    <a:pt x="139"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4"/>
            <p:cNvSpPr/>
            <p:nvPr/>
          </p:nvSpPr>
          <p:spPr>
            <a:xfrm>
              <a:off x="2951093" y="3200069"/>
              <a:ext cx="78141" cy="171705"/>
            </a:xfrm>
            <a:custGeom>
              <a:avLst/>
              <a:gdLst/>
              <a:ahLst/>
              <a:cxnLst/>
              <a:rect l="l" t="t" r="r" b="b"/>
              <a:pathLst>
                <a:path w="2351" h="5166" extrusionOk="0">
                  <a:moveTo>
                    <a:pt x="2225" y="1"/>
                  </a:moveTo>
                  <a:cubicBezTo>
                    <a:pt x="2184" y="1"/>
                    <a:pt x="2145" y="25"/>
                    <a:pt x="2132" y="81"/>
                  </a:cubicBezTo>
                  <a:lnTo>
                    <a:pt x="1785" y="1155"/>
                  </a:lnTo>
                  <a:cubicBezTo>
                    <a:pt x="1343" y="2497"/>
                    <a:pt x="901" y="3871"/>
                    <a:pt x="48" y="5008"/>
                  </a:cubicBezTo>
                  <a:cubicBezTo>
                    <a:pt x="0" y="5055"/>
                    <a:pt x="16" y="5118"/>
                    <a:pt x="64" y="5150"/>
                  </a:cubicBezTo>
                  <a:cubicBezTo>
                    <a:pt x="79" y="5166"/>
                    <a:pt x="95" y="5166"/>
                    <a:pt x="127" y="5166"/>
                  </a:cubicBezTo>
                  <a:cubicBezTo>
                    <a:pt x="158" y="5166"/>
                    <a:pt x="174" y="5150"/>
                    <a:pt x="206" y="5134"/>
                  </a:cubicBezTo>
                  <a:cubicBezTo>
                    <a:pt x="1090" y="3981"/>
                    <a:pt x="1532" y="2560"/>
                    <a:pt x="1975" y="1218"/>
                  </a:cubicBezTo>
                  <a:lnTo>
                    <a:pt x="2322" y="144"/>
                  </a:lnTo>
                  <a:cubicBezTo>
                    <a:pt x="2351" y="58"/>
                    <a:pt x="2287" y="1"/>
                    <a:pt x="22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4"/>
            <p:cNvSpPr/>
            <p:nvPr/>
          </p:nvSpPr>
          <p:spPr>
            <a:xfrm>
              <a:off x="2994668" y="3255211"/>
              <a:ext cx="98483" cy="264072"/>
            </a:xfrm>
            <a:custGeom>
              <a:avLst/>
              <a:gdLst/>
              <a:ahLst/>
              <a:cxnLst/>
              <a:rect l="l" t="t" r="r" b="b"/>
              <a:pathLst>
                <a:path w="2963" h="7945" extrusionOk="0">
                  <a:moveTo>
                    <a:pt x="2847" y="1"/>
                  </a:moveTo>
                  <a:cubicBezTo>
                    <a:pt x="2804" y="1"/>
                    <a:pt x="2762" y="26"/>
                    <a:pt x="2748" y="80"/>
                  </a:cubicBezTo>
                  <a:cubicBezTo>
                    <a:pt x="2338" y="2338"/>
                    <a:pt x="1611" y="5576"/>
                    <a:pt x="32" y="7787"/>
                  </a:cubicBezTo>
                  <a:cubicBezTo>
                    <a:pt x="0" y="7834"/>
                    <a:pt x="16" y="7897"/>
                    <a:pt x="48" y="7929"/>
                  </a:cubicBezTo>
                  <a:cubicBezTo>
                    <a:pt x="63" y="7929"/>
                    <a:pt x="95" y="7945"/>
                    <a:pt x="111" y="7945"/>
                  </a:cubicBezTo>
                  <a:cubicBezTo>
                    <a:pt x="142" y="7945"/>
                    <a:pt x="174" y="7929"/>
                    <a:pt x="190" y="7913"/>
                  </a:cubicBezTo>
                  <a:cubicBezTo>
                    <a:pt x="1801" y="5670"/>
                    <a:pt x="2543" y="2386"/>
                    <a:pt x="2953" y="127"/>
                  </a:cubicBezTo>
                  <a:cubicBezTo>
                    <a:pt x="2962" y="46"/>
                    <a:pt x="2904" y="1"/>
                    <a:pt x="2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4"/>
            <p:cNvSpPr/>
            <p:nvPr/>
          </p:nvSpPr>
          <p:spPr>
            <a:xfrm>
              <a:off x="2920115" y="3526070"/>
              <a:ext cx="124973" cy="99247"/>
            </a:xfrm>
            <a:custGeom>
              <a:avLst/>
              <a:gdLst/>
              <a:ahLst/>
              <a:cxnLst/>
              <a:rect l="l" t="t" r="r" b="b"/>
              <a:pathLst>
                <a:path w="3760" h="2986" extrusionOk="0">
                  <a:moveTo>
                    <a:pt x="102" y="0"/>
                  </a:moveTo>
                  <a:cubicBezTo>
                    <a:pt x="84" y="0"/>
                    <a:pt x="65" y="5"/>
                    <a:pt x="48" y="17"/>
                  </a:cubicBezTo>
                  <a:cubicBezTo>
                    <a:pt x="1" y="48"/>
                    <a:pt x="1" y="111"/>
                    <a:pt x="32" y="159"/>
                  </a:cubicBezTo>
                  <a:cubicBezTo>
                    <a:pt x="917" y="1422"/>
                    <a:pt x="2164" y="2417"/>
                    <a:pt x="3601" y="2986"/>
                  </a:cubicBezTo>
                  <a:lnTo>
                    <a:pt x="3649" y="2986"/>
                  </a:lnTo>
                  <a:cubicBezTo>
                    <a:pt x="3680" y="2986"/>
                    <a:pt x="3712" y="2970"/>
                    <a:pt x="3728" y="2938"/>
                  </a:cubicBezTo>
                  <a:cubicBezTo>
                    <a:pt x="3759" y="2891"/>
                    <a:pt x="3728" y="2828"/>
                    <a:pt x="3680" y="2812"/>
                  </a:cubicBezTo>
                  <a:cubicBezTo>
                    <a:pt x="2275" y="2243"/>
                    <a:pt x="1059" y="1280"/>
                    <a:pt x="190" y="48"/>
                  </a:cubicBezTo>
                  <a:cubicBezTo>
                    <a:pt x="170" y="18"/>
                    <a:pt x="136" y="0"/>
                    <a:pt x="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4"/>
            <p:cNvSpPr/>
            <p:nvPr/>
          </p:nvSpPr>
          <p:spPr>
            <a:xfrm>
              <a:off x="3081288" y="3458164"/>
              <a:ext cx="109651" cy="258488"/>
            </a:xfrm>
            <a:custGeom>
              <a:avLst/>
              <a:gdLst/>
              <a:ahLst/>
              <a:cxnLst/>
              <a:rect l="l" t="t" r="r" b="b"/>
              <a:pathLst>
                <a:path w="3299" h="7777" extrusionOk="0">
                  <a:moveTo>
                    <a:pt x="3168" y="1"/>
                  </a:moveTo>
                  <a:cubicBezTo>
                    <a:pt x="3129" y="1"/>
                    <a:pt x="3092" y="22"/>
                    <a:pt x="3080" y="70"/>
                  </a:cubicBezTo>
                  <a:cubicBezTo>
                    <a:pt x="2243" y="2660"/>
                    <a:pt x="1216" y="5187"/>
                    <a:pt x="32" y="7634"/>
                  </a:cubicBezTo>
                  <a:cubicBezTo>
                    <a:pt x="0" y="7682"/>
                    <a:pt x="16" y="7745"/>
                    <a:pt x="79" y="7776"/>
                  </a:cubicBezTo>
                  <a:lnTo>
                    <a:pt x="111" y="7776"/>
                  </a:lnTo>
                  <a:cubicBezTo>
                    <a:pt x="158" y="7776"/>
                    <a:pt x="190" y="7761"/>
                    <a:pt x="205" y="7729"/>
                  </a:cubicBezTo>
                  <a:cubicBezTo>
                    <a:pt x="1421" y="5265"/>
                    <a:pt x="2432" y="2739"/>
                    <a:pt x="3269" y="133"/>
                  </a:cubicBezTo>
                  <a:cubicBezTo>
                    <a:pt x="3298" y="55"/>
                    <a:pt x="3231" y="1"/>
                    <a:pt x="3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4"/>
            <p:cNvSpPr/>
            <p:nvPr/>
          </p:nvSpPr>
          <p:spPr>
            <a:xfrm>
              <a:off x="2946373" y="3731184"/>
              <a:ext cx="163263" cy="40051"/>
            </a:xfrm>
            <a:custGeom>
              <a:avLst/>
              <a:gdLst/>
              <a:ahLst/>
              <a:cxnLst/>
              <a:rect l="l" t="t" r="r" b="b"/>
              <a:pathLst>
                <a:path w="4912" h="1205" extrusionOk="0">
                  <a:moveTo>
                    <a:pt x="111" y="1"/>
                  </a:moveTo>
                  <a:cubicBezTo>
                    <a:pt x="64" y="1"/>
                    <a:pt x="29" y="31"/>
                    <a:pt x="16" y="84"/>
                  </a:cubicBezTo>
                  <a:cubicBezTo>
                    <a:pt x="0" y="131"/>
                    <a:pt x="48" y="194"/>
                    <a:pt x="95" y="194"/>
                  </a:cubicBezTo>
                  <a:lnTo>
                    <a:pt x="4785" y="1205"/>
                  </a:lnTo>
                  <a:lnTo>
                    <a:pt x="4801" y="1205"/>
                  </a:lnTo>
                  <a:cubicBezTo>
                    <a:pt x="4849" y="1205"/>
                    <a:pt x="4880" y="1173"/>
                    <a:pt x="4896" y="1126"/>
                  </a:cubicBezTo>
                  <a:cubicBezTo>
                    <a:pt x="4912" y="1079"/>
                    <a:pt x="4880" y="1031"/>
                    <a:pt x="4817" y="1015"/>
                  </a:cubicBezTo>
                  <a:lnTo>
                    <a:pt x="142" y="5"/>
                  </a:lnTo>
                  <a:cubicBezTo>
                    <a:pt x="132" y="2"/>
                    <a:pt x="121"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4"/>
            <p:cNvSpPr/>
            <p:nvPr/>
          </p:nvSpPr>
          <p:spPr>
            <a:xfrm>
              <a:off x="3203040" y="3371279"/>
              <a:ext cx="792648" cy="492513"/>
            </a:xfrm>
            <a:custGeom>
              <a:avLst/>
              <a:gdLst/>
              <a:ahLst/>
              <a:cxnLst/>
              <a:rect l="l" t="t" r="r" b="b"/>
              <a:pathLst>
                <a:path w="23848" h="14818" extrusionOk="0">
                  <a:moveTo>
                    <a:pt x="6881" y="1"/>
                  </a:moveTo>
                  <a:cubicBezTo>
                    <a:pt x="6805" y="1"/>
                    <a:pt x="6728" y="5"/>
                    <a:pt x="6650" y="15"/>
                  </a:cubicBezTo>
                  <a:cubicBezTo>
                    <a:pt x="4154" y="504"/>
                    <a:pt x="5181" y="3252"/>
                    <a:pt x="5291" y="5542"/>
                  </a:cubicBezTo>
                  <a:cubicBezTo>
                    <a:pt x="5339" y="6506"/>
                    <a:pt x="4644" y="7327"/>
                    <a:pt x="3696" y="7453"/>
                  </a:cubicBezTo>
                  <a:cubicBezTo>
                    <a:pt x="3238" y="7516"/>
                    <a:pt x="2828" y="7564"/>
                    <a:pt x="2654" y="7564"/>
                  </a:cubicBezTo>
                  <a:cubicBezTo>
                    <a:pt x="1659" y="7611"/>
                    <a:pt x="727" y="8448"/>
                    <a:pt x="443" y="9569"/>
                  </a:cubicBezTo>
                  <a:lnTo>
                    <a:pt x="427" y="9553"/>
                  </a:lnTo>
                  <a:lnTo>
                    <a:pt x="427" y="9553"/>
                  </a:lnTo>
                  <a:cubicBezTo>
                    <a:pt x="1" y="11196"/>
                    <a:pt x="996" y="13044"/>
                    <a:pt x="2401" y="13296"/>
                  </a:cubicBezTo>
                  <a:cubicBezTo>
                    <a:pt x="5517" y="13691"/>
                    <a:pt x="8632" y="14818"/>
                    <a:pt x="11747" y="14818"/>
                  </a:cubicBezTo>
                  <a:cubicBezTo>
                    <a:pt x="11869" y="14818"/>
                    <a:pt x="11992" y="14816"/>
                    <a:pt x="12114" y="14812"/>
                  </a:cubicBezTo>
                  <a:cubicBezTo>
                    <a:pt x="13188" y="14481"/>
                    <a:pt x="13867" y="13233"/>
                    <a:pt x="14893" y="12712"/>
                  </a:cubicBezTo>
                  <a:cubicBezTo>
                    <a:pt x="16899" y="11970"/>
                    <a:pt x="19252" y="12933"/>
                    <a:pt x="21194" y="11575"/>
                  </a:cubicBezTo>
                  <a:cubicBezTo>
                    <a:pt x="23848" y="10075"/>
                    <a:pt x="23232" y="7548"/>
                    <a:pt x="20721" y="6474"/>
                  </a:cubicBezTo>
                  <a:cubicBezTo>
                    <a:pt x="19726" y="5905"/>
                    <a:pt x="18589" y="4689"/>
                    <a:pt x="19205" y="3473"/>
                  </a:cubicBezTo>
                  <a:cubicBezTo>
                    <a:pt x="19891" y="2126"/>
                    <a:pt x="18838" y="727"/>
                    <a:pt x="17552" y="727"/>
                  </a:cubicBezTo>
                  <a:cubicBezTo>
                    <a:pt x="17241" y="727"/>
                    <a:pt x="16916" y="809"/>
                    <a:pt x="16599" y="994"/>
                  </a:cubicBezTo>
                  <a:cubicBezTo>
                    <a:pt x="15009" y="1937"/>
                    <a:pt x="13335" y="3071"/>
                    <a:pt x="12121" y="3071"/>
                  </a:cubicBezTo>
                  <a:cubicBezTo>
                    <a:pt x="11852" y="3071"/>
                    <a:pt x="11605" y="3015"/>
                    <a:pt x="11387" y="2889"/>
                  </a:cubicBezTo>
                  <a:cubicBezTo>
                    <a:pt x="9726" y="2240"/>
                    <a:pt x="8555" y="1"/>
                    <a:pt x="68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4"/>
            <p:cNvSpPr/>
            <p:nvPr/>
          </p:nvSpPr>
          <p:spPr>
            <a:xfrm>
              <a:off x="3356867" y="3453976"/>
              <a:ext cx="450833" cy="357170"/>
            </a:xfrm>
            <a:custGeom>
              <a:avLst/>
              <a:gdLst/>
              <a:ahLst/>
              <a:cxnLst/>
              <a:rect l="l" t="t" r="r" b="b"/>
              <a:pathLst>
                <a:path w="13564" h="10746" extrusionOk="0">
                  <a:moveTo>
                    <a:pt x="13440" y="1"/>
                  </a:moveTo>
                  <a:cubicBezTo>
                    <a:pt x="13402" y="1"/>
                    <a:pt x="13363" y="21"/>
                    <a:pt x="13345" y="69"/>
                  </a:cubicBezTo>
                  <a:cubicBezTo>
                    <a:pt x="12982" y="1096"/>
                    <a:pt x="12271" y="1980"/>
                    <a:pt x="11702" y="2628"/>
                  </a:cubicBezTo>
                  <a:cubicBezTo>
                    <a:pt x="10107" y="4460"/>
                    <a:pt x="8181" y="5992"/>
                    <a:pt x="6033" y="7129"/>
                  </a:cubicBezTo>
                  <a:cubicBezTo>
                    <a:pt x="5464" y="7429"/>
                    <a:pt x="4864" y="7713"/>
                    <a:pt x="4280" y="7981"/>
                  </a:cubicBezTo>
                  <a:cubicBezTo>
                    <a:pt x="2795" y="8692"/>
                    <a:pt x="1248" y="9419"/>
                    <a:pt x="32" y="10571"/>
                  </a:cubicBezTo>
                  <a:cubicBezTo>
                    <a:pt x="0" y="10603"/>
                    <a:pt x="0" y="10666"/>
                    <a:pt x="32" y="10714"/>
                  </a:cubicBezTo>
                  <a:cubicBezTo>
                    <a:pt x="47" y="10729"/>
                    <a:pt x="79" y="10745"/>
                    <a:pt x="111" y="10745"/>
                  </a:cubicBezTo>
                  <a:cubicBezTo>
                    <a:pt x="126" y="10745"/>
                    <a:pt x="158" y="10729"/>
                    <a:pt x="174" y="10729"/>
                  </a:cubicBezTo>
                  <a:cubicBezTo>
                    <a:pt x="1358" y="9592"/>
                    <a:pt x="2890" y="8866"/>
                    <a:pt x="4375" y="8171"/>
                  </a:cubicBezTo>
                  <a:cubicBezTo>
                    <a:pt x="4959" y="7902"/>
                    <a:pt x="5559" y="7618"/>
                    <a:pt x="6128" y="7318"/>
                  </a:cubicBezTo>
                  <a:cubicBezTo>
                    <a:pt x="8291" y="6165"/>
                    <a:pt x="10234" y="4618"/>
                    <a:pt x="11844" y="2770"/>
                  </a:cubicBezTo>
                  <a:cubicBezTo>
                    <a:pt x="12429" y="2107"/>
                    <a:pt x="13155" y="1207"/>
                    <a:pt x="13534" y="133"/>
                  </a:cubicBezTo>
                  <a:cubicBezTo>
                    <a:pt x="13564" y="55"/>
                    <a:pt x="13502" y="1"/>
                    <a:pt x="13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4"/>
            <p:cNvSpPr/>
            <p:nvPr/>
          </p:nvSpPr>
          <p:spPr>
            <a:xfrm>
              <a:off x="3687024" y="3478107"/>
              <a:ext cx="31542" cy="127266"/>
            </a:xfrm>
            <a:custGeom>
              <a:avLst/>
              <a:gdLst/>
              <a:ahLst/>
              <a:cxnLst/>
              <a:rect l="l" t="t" r="r" b="b"/>
              <a:pathLst>
                <a:path w="949" h="3829" extrusionOk="0">
                  <a:moveTo>
                    <a:pt x="832" y="1"/>
                  </a:moveTo>
                  <a:cubicBezTo>
                    <a:pt x="793" y="1"/>
                    <a:pt x="755" y="19"/>
                    <a:pt x="743" y="54"/>
                  </a:cubicBezTo>
                  <a:cubicBezTo>
                    <a:pt x="237" y="1223"/>
                    <a:pt x="1" y="2470"/>
                    <a:pt x="16" y="3734"/>
                  </a:cubicBezTo>
                  <a:cubicBezTo>
                    <a:pt x="16" y="3781"/>
                    <a:pt x="64" y="3828"/>
                    <a:pt x="111" y="3828"/>
                  </a:cubicBezTo>
                  <a:cubicBezTo>
                    <a:pt x="174" y="3813"/>
                    <a:pt x="222" y="3765"/>
                    <a:pt x="206" y="3718"/>
                  </a:cubicBezTo>
                  <a:cubicBezTo>
                    <a:pt x="190" y="2486"/>
                    <a:pt x="443" y="1270"/>
                    <a:pt x="917" y="149"/>
                  </a:cubicBezTo>
                  <a:cubicBezTo>
                    <a:pt x="948" y="86"/>
                    <a:pt x="917" y="38"/>
                    <a:pt x="869" y="7"/>
                  </a:cubicBezTo>
                  <a:cubicBezTo>
                    <a:pt x="857" y="3"/>
                    <a:pt x="845" y="1"/>
                    <a:pt x="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4"/>
            <p:cNvSpPr/>
            <p:nvPr/>
          </p:nvSpPr>
          <p:spPr>
            <a:xfrm>
              <a:off x="3573116" y="3499114"/>
              <a:ext cx="43076" cy="188157"/>
            </a:xfrm>
            <a:custGeom>
              <a:avLst/>
              <a:gdLst/>
              <a:ahLst/>
              <a:cxnLst/>
              <a:rect l="l" t="t" r="r" b="b"/>
              <a:pathLst>
                <a:path w="1296" h="5661" extrusionOk="0">
                  <a:moveTo>
                    <a:pt x="1181" y="1"/>
                  </a:moveTo>
                  <a:cubicBezTo>
                    <a:pt x="1142" y="1"/>
                    <a:pt x="1102" y="21"/>
                    <a:pt x="1090" y="70"/>
                  </a:cubicBezTo>
                  <a:cubicBezTo>
                    <a:pt x="380" y="1807"/>
                    <a:pt x="1" y="3670"/>
                    <a:pt x="1" y="5565"/>
                  </a:cubicBezTo>
                  <a:cubicBezTo>
                    <a:pt x="1" y="5613"/>
                    <a:pt x="32" y="5660"/>
                    <a:pt x="95" y="5660"/>
                  </a:cubicBezTo>
                  <a:cubicBezTo>
                    <a:pt x="143" y="5660"/>
                    <a:pt x="190" y="5613"/>
                    <a:pt x="190" y="5565"/>
                  </a:cubicBezTo>
                  <a:cubicBezTo>
                    <a:pt x="206" y="3702"/>
                    <a:pt x="569" y="1854"/>
                    <a:pt x="1280" y="133"/>
                  </a:cubicBezTo>
                  <a:cubicBezTo>
                    <a:pt x="1296" y="85"/>
                    <a:pt x="1264" y="22"/>
                    <a:pt x="1217" y="6"/>
                  </a:cubicBezTo>
                  <a:cubicBezTo>
                    <a:pt x="1205" y="3"/>
                    <a:pt x="1193" y="1"/>
                    <a:pt x="1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4"/>
            <p:cNvSpPr/>
            <p:nvPr/>
          </p:nvSpPr>
          <p:spPr>
            <a:xfrm>
              <a:off x="3673363" y="3487115"/>
              <a:ext cx="21039" cy="86251"/>
            </a:xfrm>
            <a:custGeom>
              <a:avLst/>
              <a:gdLst/>
              <a:ahLst/>
              <a:cxnLst/>
              <a:rect l="l" t="t" r="r" b="b"/>
              <a:pathLst>
                <a:path w="633" h="2595" extrusionOk="0">
                  <a:moveTo>
                    <a:pt x="369" y="0"/>
                  </a:moveTo>
                  <a:cubicBezTo>
                    <a:pt x="328" y="0"/>
                    <a:pt x="282" y="28"/>
                    <a:pt x="269" y="67"/>
                  </a:cubicBezTo>
                  <a:cubicBezTo>
                    <a:pt x="1" y="873"/>
                    <a:pt x="48" y="1773"/>
                    <a:pt x="427" y="2531"/>
                  </a:cubicBezTo>
                  <a:cubicBezTo>
                    <a:pt x="443" y="2578"/>
                    <a:pt x="475" y="2594"/>
                    <a:pt x="522" y="2594"/>
                  </a:cubicBezTo>
                  <a:cubicBezTo>
                    <a:pt x="522" y="2594"/>
                    <a:pt x="538" y="2594"/>
                    <a:pt x="554" y="2578"/>
                  </a:cubicBezTo>
                  <a:cubicBezTo>
                    <a:pt x="601" y="2563"/>
                    <a:pt x="633" y="2499"/>
                    <a:pt x="601" y="2452"/>
                  </a:cubicBezTo>
                  <a:cubicBezTo>
                    <a:pt x="254" y="1726"/>
                    <a:pt x="206" y="889"/>
                    <a:pt x="459" y="131"/>
                  </a:cubicBezTo>
                  <a:cubicBezTo>
                    <a:pt x="475" y="83"/>
                    <a:pt x="443" y="20"/>
                    <a:pt x="396" y="4"/>
                  </a:cubicBezTo>
                  <a:cubicBezTo>
                    <a:pt x="387" y="1"/>
                    <a:pt x="379" y="0"/>
                    <a:pt x="3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4"/>
            <p:cNvSpPr/>
            <p:nvPr/>
          </p:nvSpPr>
          <p:spPr>
            <a:xfrm>
              <a:off x="3565770" y="3498250"/>
              <a:ext cx="18945" cy="117096"/>
            </a:xfrm>
            <a:custGeom>
              <a:avLst/>
              <a:gdLst/>
              <a:ahLst/>
              <a:cxnLst/>
              <a:rect l="l" t="t" r="r" b="b"/>
              <a:pathLst>
                <a:path w="570" h="3523" extrusionOk="0">
                  <a:moveTo>
                    <a:pt x="395" y="1"/>
                  </a:moveTo>
                  <a:cubicBezTo>
                    <a:pt x="348" y="1"/>
                    <a:pt x="285" y="32"/>
                    <a:pt x="269" y="80"/>
                  </a:cubicBezTo>
                  <a:cubicBezTo>
                    <a:pt x="127" y="633"/>
                    <a:pt x="48" y="1201"/>
                    <a:pt x="16" y="1770"/>
                  </a:cubicBezTo>
                  <a:cubicBezTo>
                    <a:pt x="1" y="2354"/>
                    <a:pt x="127" y="2938"/>
                    <a:pt x="380" y="3459"/>
                  </a:cubicBezTo>
                  <a:cubicBezTo>
                    <a:pt x="395" y="3491"/>
                    <a:pt x="427" y="3523"/>
                    <a:pt x="459" y="3523"/>
                  </a:cubicBezTo>
                  <a:cubicBezTo>
                    <a:pt x="474" y="3523"/>
                    <a:pt x="490" y="3507"/>
                    <a:pt x="506" y="3507"/>
                  </a:cubicBezTo>
                  <a:cubicBezTo>
                    <a:pt x="553" y="3475"/>
                    <a:pt x="569" y="3412"/>
                    <a:pt x="553" y="3365"/>
                  </a:cubicBezTo>
                  <a:cubicBezTo>
                    <a:pt x="316" y="2875"/>
                    <a:pt x="190" y="2322"/>
                    <a:pt x="222" y="1785"/>
                  </a:cubicBezTo>
                  <a:cubicBezTo>
                    <a:pt x="237" y="1217"/>
                    <a:pt x="332" y="664"/>
                    <a:pt x="474" y="127"/>
                  </a:cubicBezTo>
                  <a:cubicBezTo>
                    <a:pt x="490" y="64"/>
                    <a:pt x="443" y="17"/>
                    <a:pt x="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4"/>
            <p:cNvSpPr/>
            <p:nvPr/>
          </p:nvSpPr>
          <p:spPr>
            <a:xfrm>
              <a:off x="3470243" y="3497319"/>
              <a:ext cx="45170" cy="236651"/>
            </a:xfrm>
            <a:custGeom>
              <a:avLst/>
              <a:gdLst/>
              <a:ahLst/>
              <a:cxnLst/>
              <a:rect l="l" t="t" r="r" b="b"/>
              <a:pathLst>
                <a:path w="1359" h="7120" extrusionOk="0">
                  <a:moveTo>
                    <a:pt x="1253" y="0"/>
                  </a:moveTo>
                  <a:cubicBezTo>
                    <a:pt x="1216" y="0"/>
                    <a:pt x="1180" y="26"/>
                    <a:pt x="1169" y="60"/>
                  </a:cubicBezTo>
                  <a:cubicBezTo>
                    <a:pt x="885" y="582"/>
                    <a:pt x="664" y="1134"/>
                    <a:pt x="506" y="1703"/>
                  </a:cubicBezTo>
                  <a:cubicBezTo>
                    <a:pt x="0" y="3440"/>
                    <a:pt x="95" y="5256"/>
                    <a:pt x="174" y="7025"/>
                  </a:cubicBezTo>
                  <a:cubicBezTo>
                    <a:pt x="174" y="7072"/>
                    <a:pt x="221" y="7120"/>
                    <a:pt x="269" y="7120"/>
                  </a:cubicBezTo>
                  <a:lnTo>
                    <a:pt x="285" y="7120"/>
                  </a:lnTo>
                  <a:cubicBezTo>
                    <a:pt x="332" y="7120"/>
                    <a:pt x="379" y="7072"/>
                    <a:pt x="379" y="7025"/>
                  </a:cubicBezTo>
                  <a:cubicBezTo>
                    <a:pt x="300" y="5272"/>
                    <a:pt x="206" y="3472"/>
                    <a:pt x="695" y="1766"/>
                  </a:cubicBezTo>
                  <a:cubicBezTo>
                    <a:pt x="837" y="1197"/>
                    <a:pt x="1058" y="661"/>
                    <a:pt x="1343" y="155"/>
                  </a:cubicBezTo>
                  <a:cubicBezTo>
                    <a:pt x="1358" y="108"/>
                    <a:pt x="1343" y="45"/>
                    <a:pt x="1295" y="13"/>
                  </a:cubicBezTo>
                  <a:cubicBezTo>
                    <a:pt x="1282" y="4"/>
                    <a:pt x="1268" y="0"/>
                    <a:pt x="1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4"/>
            <p:cNvSpPr/>
            <p:nvPr/>
          </p:nvSpPr>
          <p:spPr>
            <a:xfrm>
              <a:off x="3504878" y="3715562"/>
              <a:ext cx="135476" cy="90340"/>
            </a:xfrm>
            <a:custGeom>
              <a:avLst/>
              <a:gdLst/>
              <a:ahLst/>
              <a:cxnLst/>
              <a:rect l="l" t="t" r="r" b="b"/>
              <a:pathLst>
                <a:path w="4076" h="2718" extrusionOk="0">
                  <a:moveTo>
                    <a:pt x="80" y="1"/>
                  </a:moveTo>
                  <a:cubicBezTo>
                    <a:pt x="32" y="17"/>
                    <a:pt x="1" y="64"/>
                    <a:pt x="1" y="111"/>
                  </a:cubicBezTo>
                  <a:cubicBezTo>
                    <a:pt x="127" y="933"/>
                    <a:pt x="853" y="1485"/>
                    <a:pt x="1596" y="1959"/>
                  </a:cubicBezTo>
                  <a:cubicBezTo>
                    <a:pt x="2306" y="2401"/>
                    <a:pt x="3096" y="2654"/>
                    <a:pt x="3917" y="2717"/>
                  </a:cubicBezTo>
                  <a:lnTo>
                    <a:pt x="3933" y="2717"/>
                  </a:lnTo>
                  <a:cubicBezTo>
                    <a:pt x="4059" y="2717"/>
                    <a:pt x="4075" y="2528"/>
                    <a:pt x="3949" y="2512"/>
                  </a:cubicBezTo>
                  <a:cubicBezTo>
                    <a:pt x="3143" y="2465"/>
                    <a:pt x="2385" y="2212"/>
                    <a:pt x="1706" y="1801"/>
                  </a:cubicBezTo>
                  <a:cubicBezTo>
                    <a:pt x="996" y="1343"/>
                    <a:pt x="301" y="822"/>
                    <a:pt x="190" y="96"/>
                  </a:cubicBezTo>
                  <a:cubicBezTo>
                    <a:pt x="190" y="32"/>
                    <a:pt x="143" y="1"/>
                    <a:pt x="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4"/>
            <p:cNvSpPr/>
            <p:nvPr/>
          </p:nvSpPr>
          <p:spPr>
            <a:xfrm>
              <a:off x="3473900" y="3603250"/>
              <a:ext cx="48327" cy="49889"/>
            </a:xfrm>
            <a:custGeom>
              <a:avLst/>
              <a:gdLst/>
              <a:ahLst/>
              <a:cxnLst/>
              <a:rect l="l" t="t" r="r" b="b"/>
              <a:pathLst>
                <a:path w="1454" h="1501" extrusionOk="0">
                  <a:moveTo>
                    <a:pt x="1359" y="0"/>
                  </a:moveTo>
                  <a:cubicBezTo>
                    <a:pt x="1312" y="0"/>
                    <a:pt x="1264" y="32"/>
                    <a:pt x="1248" y="79"/>
                  </a:cubicBezTo>
                  <a:cubicBezTo>
                    <a:pt x="1233" y="411"/>
                    <a:pt x="1122" y="727"/>
                    <a:pt x="933" y="995"/>
                  </a:cubicBezTo>
                  <a:cubicBezTo>
                    <a:pt x="804" y="1182"/>
                    <a:pt x="599" y="1291"/>
                    <a:pt x="379" y="1291"/>
                  </a:cubicBezTo>
                  <a:cubicBezTo>
                    <a:pt x="301" y="1291"/>
                    <a:pt x="222" y="1277"/>
                    <a:pt x="143" y="1248"/>
                  </a:cubicBezTo>
                  <a:cubicBezTo>
                    <a:pt x="131" y="1244"/>
                    <a:pt x="119" y="1242"/>
                    <a:pt x="108" y="1242"/>
                  </a:cubicBezTo>
                  <a:cubicBezTo>
                    <a:pt x="73" y="1242"/>
                    <a:pt x="40" y="1260"/>
                    <a:pt x="17" y="1295"/>
                  </a:cubicBezTo>
                  <a:cubicBezTo>
                    <a:pt x="1" y="1343"/>
                    <a:pt x="17" y="1406"/>
                    <a:pt x="64" y="1422"/>
                  </a:cubicBezTo>
                  <a:cubicBezTo>
                    <a:pt x="159" y="1469"/>
                    <a:pt x="254" y="1501"/>
                    <a:pt x="364" y="1501"/>
                  </a:cubicBezTo>
                  <a:cubicBezTo>
                    <a:pt x="648" y="1485"/>
                    <a:pt x="917" y="1343"/>
                    <a:pt x="1091" y="1122"/>
                  </a:cubicBezTo>
                  <a:cubicBezTo>
                    <a:pt x="1296" y="822"/>
                    <a:pt x="1422" y="474"/>
                    <a:pt x="1454" y="111"/>
                  </a:cubicBezTo>
                  <a:cubicBezTo>
                    <a:pt x="1454" y="63"/>
                    <a:pt x="1422" y="16"/>
                    <a:pt x="1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4"/>
            <p:cNvSpPr/>
            <p:nvPr/>
          </p:nvSpPr>
          <p:spPr>
            <a:xfrm>
              <a:off x="3390438" y="3644133"/>
              <a:ext cx="42577" cy="137603"/>
            </a:xfrm>
            <a:custGeom>
              <a:avLst/>
              <a:gdLst/>
              <a:ahLst/>
              <a:cxnLst/>
              <a:rect l="l" t="t" r="r" b="b"/>
              <a:pathLst>
                <a:path w="1281" h="4140" extrusionOk="0">
                  <a:moveTo>
                    <a:pt x="1153" y="0"/>
                  </a:moveTo>
                  <a:cubicBezTo>
                    <a:pt x="1124" y="0"/>
                    <a:pt x="1095" y="15"/>
                    <a:pt x="1075" y="50"/>
                  </a:cubicBezTo>
                  <a:cubicBezTo>
                    <a:pt x="380" y="1266"/>
                    <a:pt x="17" y="2639"/>
                    <a:pt x="1" y="4045"/>
                  </a:cubicBezTo>
                  <a:cubicBezTo>
                    <a:pt x="1" y="4092"/>
                    <a:pt x="48" y="4140"/>
                    <a:pt x="111" y="4140"/>
                  </a:cubicBezTo>
                  <a:cubicBezTo>
                    <a:pt x="159" y="4140"/>
                    <a:pt x="206" y="4092"/>
                    <a:pt x="206" y="4045"/>
                  </a:cubicBezTo>
                  <a:cubicBezTo>
                    <a:pt x="206" y="2671"/>
                    <a:pt x="569" y="1329"/>
                    <a:pt x="1248" y="144"/>
                  </a:cubicBezTo>
                  <a:cubicBezTo>
                    <a:pt x="1281" y="69"/>
                    <a:pt x="1217" y="0"/>
                    <a:pt x="1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4"/>
            <p:cNvSpPr/>
            <p:nvPr/>
          </p:nvSpPr>
          <p:spPr>
            <a:xfrm>
              <a:off x="3416862" y="3761896"/>
              <a:ext cx="76513" cy="53978"/>
            </a:xfrm>
            <a:custGeom>
              <a:avLst/>
              <a:gdLst/>
              <a:ahLst/>
              <a:cxnLst/>
              <a:rect l="l" t="t" r="r" b="b"/>
              <a:pathLst>
                <a:path w="2302" h="1624" extrusionOk="0">
                  <a:moveTo>
                    <a:pt x="136" y="0"/>
                  </a:moveTo>
                  <a:cubicBezTo>
                    <a:pt x="71" y="0"/>
                    <a:pt x="1" y="70"/>
                    <a:pt x="43" y="155"/>
                  </a:cubicBezTo>
                  <a:cubicBezTo>
                    <a:pt x="469" y="960"/>
                    <a:pt x="1275" y="1513"/>
                    <a:pt x="2191" y="1623"/>
                  </a:cubicBezTo>
                  <a:lnTo>
                    <a:pt x="2206" y="1623"/>
                  </a:lnTo>
                  <a:cubicBezTo>
                    <a:pt x="2254" y="1623"/>
                    <a:pt x="2285" y="1592"/>
                    <a:pt x="2301" y="1544"/>
                  </a:cubicBezTo>
                  <a:cubicBezTo>
                    <a:pt x="2301" y="1481"/>
                    <a:pt x="2270" y="1434"/>
                    <a:pt x="2206" y="1434"/>
                  </a:cubicBezTo>
                  <a:cubicBezTo>
                    <a:pt x="1369" y="1339"/>
                    <a:pt x="627" y="818"/>
                    <a:pt x="217" y="60"/>
                  </a:cubicBezTo>
                  <a:cubicBezTo>
                    <a:pt x="201" y="18"/>
                    <a:pt x="169"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4"/>
            <p:cNvSpPr/>
            <p:nvPr/>
          </p:nvSpPr>
          <p:spPr>
            <a:xfrm>
              <a:off x="3584683" y="3673848"/>
              <a:ext cx="142257" cy="55939"/>
            </a:xfrm>
            <a:custGeom>
              <a:avLst/>
              <a:gdLst/>
              <a:ahLst/>
              <a:cxnLst/>
              <a:rect l="l" t="t" r="r" b="b"/>
              <a:pathLst>
                <a:path w="4280" h="1683" extrusionOk="0">
                  <a:moveTo>
                    <a:pt x="113" y="0"/>
                  </a:moveTo>
                  <a:cubicBezTo>
                    <a:pt x="87" y="0"/>
                    <a:pt x="63" y="8"/>
                    <a:pt x="47" y="24"/>
                  </a:cubicBezTo>
                  <a:cubicBezTo>
                    <a:pt x="0" y="71"/>
                    <a:pt x="0" y="119"/>
                    <a:pt x="47" y="166"/>
                  </a:cubicBezTo>
                  <a:cubicBezTo>
                    <a:pt x="1137" y="1130"/>
                    <a:pt x="2543" y="1682"/>
                    <a:pt x="4011" y="1682"/>
                  </a:cubicBezTo>
                  <a:lnTo>
                    <a:pt x="4185" y="1682"/>
                  </a:lnTo>
                  <a:cubicBezTo>
                    <a:pt x="4232" y="1682"/>
                    <a:pt x="4280" y="1635"/>
                    <a:pt x="4280" y="1588"/>
                  </a:cubicBezTo>
                  <a:cubicBezTo>
                    <a:pt x="4280" y="1524"/>
                    <a:pt x="4232" y="1493"/>
                    <a:pt x="4185" y="1493"/>
                  </a:cubicBezTo>
                  <a:cubicBezTo>
                    <a:pt x="4143" y="1494"/>
                    <a:pt x="4101" y="1494"/>
                    <a:pt x="4059" y="1494"/>
                  </a:cubicBezTo>
                  <a:cubicBezTo>
                    <a:pt x="2634" y="1494"/>
                    <a:pt x="1248" y="975"/>
                    <a:pt x="190" y="24"/>
                  </a:cubicBezTo>
                  <a:cubicBezTo>
                    <a:pt x="166" y="8"/>
                    <a:pt x="138" y="0"/>
                    <a:pt x="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4"/>
            <p:cNvSpPr/>
            <p:nvPr/>
          </p:nvSpPr>
          <p:spPr>
            <a:xfrm>
              <a:off x="3563145" y="3758406"/>
              <a:ext cx="65112" cy="26490"/>
            </a:xfrm>
            <a:custGeom>
              <a:avLst/>
              <a:gdLst/>
              <a:ahLst/>
              <a:cxnLst/>
              <a:rect l="l" t="t" r="r" b="b"/>
              <a:pathLst>
                <a:path w="1959" h="797" extrusionOk="0">
                  <a:moveTo>
                    <a:pt x="1656" y="1"/>
                  </a:moveTo>
                  <a:cubicBezTo>
                    <a:pt x="1055" y="1"/>
                    <a:pt x="480" y="220"/>
                    <a:pt x="48" y="623"/>
                  </a:cubicBezTo>
                  <a:cubicBezTo>
                    <a:pt x="1" y="670"/>
                    <a:pt x="1" y="733"/>
                    <a:pt x="48" y="765"/>
                  </a:cubicBezTo>
                  <a:cubicBezTo>
                    <a:pt x="64" y="781"/>
                    <a:pt x="80" y="797"/>
                    <a:pt x="111" y="797"/>
                  </a:cubicBezTo>
                  <a:cubicBezTo>
                    <a:pt x="143" y="797"/>
                    <a:pt x="158" y="797"/>
                    <a:pt x="174" y="781"/>
                  </a:cubicBezTo>
                  <a:cubicBezTo>
                    <a:pt x="575" y="409"/>
                    <a:pt x="1104" y="205"/>
                    <a:pt x="1647" y="205"/>
                  </a:cubicBezTo>
                  <a:cubicBezTo>
                    <a:pt x="1703" y="205"/>
                    <a:pt x="1760" y="208"/>
                    <a:pt x="1817" y="212"/>
                  </a:cubicBezTo>
                  <a:cubicBezTo>
                    <a:pt x="1943" y="212"/>
                    <a:pt x="1959" y="23"/>
                    <a:pt x="1832" y="7"/>
                  </a:cubicBezTo>
                  <a:cubicBezTo>
                    <a:pt x="1774" y="3"/>
                    <a:pt x="1715" y="1"/>
                    <a:pt x="16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4"/>
            <p:cNvSpPr/>
            <p:nvPr/>
          </p:nvSpPr>
          <p:spPr>
            <a:xfrm>
              <a:off x="3646606" y="3687376"/>
              <a:ext cx="110781" cy="30844"/>
            </a:xfrm>
            <a:custGeom>
              <a:avLst/>
              <a:gdLst/>
              <a:ahLst/>
              <a:cxnLst/>
              <a:rect l="l" t="t" r="r" b="b"/>
              <a:pathLst>
                <a:path w="3333" h="928" extrusionOk="0">
                  <a:moveTo>
                    <a:pt x="2066" y="0"/>
                  </a:moveTo>
                  <a:cubicBezTo>
                    <a:pt x="1463" y="0"/>
                    <a:pt x="863" y="163"/>
                    <a:pt x="332" y="486"/>
                  </a:cubicBezTo>
                  <a:cubicBezTo>
                    <a:pt x="190" y="549"/>
                    <a:pt x="80" y="659"/>
                    <a:pt x="32" y="802"/>
                  </a:cubicBezTo>
                  <a:cubicBezTo>
                    <a:pt x="1" y="849"/>
                    <a:pt x="32" y="912"/>
                    <a:pt x="95" y="928"/>
                  </a:cubicBezTo>
                  <a:lnTo>
                    <a:pt x="127" y="928"/>
                  </a:lnTo>
                  <a:cubicBezTo>
                    <a:pt x="158" y="928"/>
                    <a:pt x="206" y="896"/>
                    <a:pt x="206" y="865"/>
                  </a:cubicBezTo>
                  <a:cubicBezTo>
                    <a:pt x="253" y="770"/>
                    <a:pt x="332" y="691"/>
                    <a:pt x="427" y="644"/>
                  </a:cubicBezTo>
                  <a:cubicBezTo>
                    <a:pt x="928" y="351"/>
                    <a:pt x="1491" y="199"/>
                    <a:pt x="2059" y="199"/>
                  </a:cubicBezTo>
                  <a:cubicBezTo>
                    <a:pt x="2440" y="199"/>
                    <a:pt x="2823" y="267"/>
                    <a:pt x="3191" y="407"/>
                  </a:cubicBezTo>
                  <a:cubicBezTo>
                    <a:pt x="3199" y="410"/>
                    <a:pt x="3207" y="411"/>
                    <a:pt x="3216" y="411"/>
                  </a:cubicBezTo>
                  <a:cubicBezTo>
                    <a:pt x="3254" y="411"/>
                    <a:pt x="3291" y="383"/>
                    <a:pt x="3317" y="344"/>
                  </a:cubicBezTo>
                  <a:cubicBezTo>
                    <a:pt x="3333" y="296"/>
                    <a:pt x="3301" y="233"/>
                    <a:pt x="3254" y="217"/>
                  </a:cubicBezTo>
                  <a:cubicBezTo>
                    <a:pt x="2869" y="72"/>
                    <a:pt x="2467" y="0"/>
                    <a:pt x="2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4"/>
            <p:cNvSpPr/>
            <p:nvPr/>
          </p:nvSpPr>
          <p:spPr>
            <a:xfrm>
              <a:off x="3688088" y="3596203"/>
              <a:ext cx="149436" cy="49590"/>
            </a:xfrm>
            <a:custGeom>
              <a:avLst/>
              <a:gdLst/>
              <a:ahLst/>
              <a:cxnLst/>
              <a:rect l="l" t="t" r="r" b="b"/>
              <a:pathLst>
                <a:path w="4496" h="1492" extrusionOk="0">
                  <a:moveTo>
                    <a:pt x="116" y="1"/>
                  </a:moveTo>
                  <a:cubicBezTo>
                    <a:pt x="89" y="1"/>
                    <a:pt x="58" y="13"/>
                    <a:pt x="32" y="39"/>
                  </a:cubicBezTo>
                  <a:cubicBezTo>
                    <a:pt x="0" y="70"/>
                    <a:pt x="16" y="133"/>
                    <a:pt x="63" y="181"/>
                  </a:cubicBezTo>
                  <a:cubicBezTo>
                    <a:pt x="1137" y="1018"/>
                    <a:pt x="2480" y="1492"/>
                    <a:pt x="3854" y="1492"/>
                  </a:cubicBezTo>
                  <a:cubicBezTo>
                    <a:pt x="4027" y="1492"/>
                    <a:pt x="4201" y="1476"/>
                    <a:pt x="4375" y="1476"/>
                  </a:cubicBezTo>
                  <a:cubicBezTo>
                    <a:pt x="4496" y="1461"/>
                    <a:pt x="4486" y="1285"/>
                    <a:pt x="4374" y="1285"/>
                  </a:cubicBezTo>
                  <a:cubicBezTo>
                    <a:pt x="4369" y="1285"/>
                    <a:pt x="4364" y="1286"/>
                    <a:pt x="4359" y="1286"/>
                  </a:cubicBezTo>
                  <a:cubicBezTo>
                    <a:pt x="4206" y="1297"/>
                    <a:pt x="4054" y="1303"/>
                    <a:pt x="3903" y="1303"/>
                  </a:cubicBezTo>
                  <a:cubicBezTo>
                    <a:pt x="2547" y="1303"/>
                    <a:pt x="1239" y="861"/>
                    <a:pt x="174" y="23"/>
                  </a:cubicBezTo>
                  <a:cubicBezTo>
                    <a:pt x="160" y="9"/>
                    <a:pt x="139"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4"/>
            <p:cNvSpPr/>
            <p:nvPr/>
          </p:nvSpPr>
          <p:spPr>
            <a:xfrm>
              <a:off x="3746089" y="3540330"/>
              <a:ext cx="53114" cy="16253"/>
            </a:xfrm>
            <a:custGeom>
              <a:avLst/>
              <a:gdLst/>
              <a:ahLst/>
              <a:cxnLst/>
              <a:rect l="l" t="t" r="r" b="b"/>
              <a:pathLst>
                <a:path w="1598" h="489" extrusionOk="0">
                  <a:moveTo>
                    <a:pt x="141" y="0"/>
                  </a:moveTo>
                  <a:cubicBezTo>
                    <a:pt x="59" y="0"/>
                    <a:pt x="1" y="110"/>
                    <a:pt x="87" y="172"/>
                  </a:cubicBezTo>
                  <a:cubicBezTo>
                    <a:pt x="308" y="346"/>
                    <a:pt x="577" y="456"/>
                    <a:pt x="845" y="488"/>
                  </a:cubicBezTo>
                  <a:lnTo>
                    <a:pt x="1114" y="488"/>
                  </a:lnTo>
                  <a:cubicBezTo>
                    <a:pt x="1145" y="483"/>
                    <a:pt x="1179" y="481"/>
                    <a:pt x="1213" y="481"/>
                  </a:cubicBezTo>
                  <a:cubicBezTo>
                    <a:pt x="1282" y="481"/>
                    <a:pt x="1356" y="488"/>
                    <a:pt x="1429" y="488"/>
                  </a:cubicBezTo>
                  <a:lnTo>
                    <a:pt x="1445" y="488"/>
                  </a:lnTo>
                  <a:cubicBezTo>
                    <a:pt x="1451" y="488"/>
                    <a:pt x="1456" y="489"/>
                    <a:pt x="1461" y="489"/>
                  </a:cubicBezTo>
                  <a:cubicBezTo>
                    <a:pt x="1588" y="489"/>
                    <a:pt x="1598" y="298"/>
                    <a:pt x="1461" y="298"/>
                  </a:cubicBezTo>
                  <a:cubicBezTo>
                    <a:pt x="1396" y="280"/>
                    <a:pt x="1326" y="272"/>
                    <a:pt x="1257" y="272"/>
                  </a:cubicBezTo>
                  <a:cubicBezTo>
                    <a:pt x="1208" y="272"/>
                    <a:pt x="1159" y="276"/>
                    <a:pt x="1114" y="282"/>
                  </a:cubicBezTo>
                  <a:lnTo>
                    <a:pt x="877" y="282"/>
                  </a:lnTo>
                  <a:cubicBezTo>
                    <a:pt x="640" y="267"/>
                    <a:pt x="403" y="172"/>
                    <a:pt x="213" y="30"/>
                  </a:cubicBezTo>
                  <a:cubicBezTo>
                    <a:pt x="189" y="9"/>
                    <a:pt x="164"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4"/>
            <p:cNvSpPr/>
            <p:nvPr/>
          </p:nvSpPr>
          <p:spPr>
            <a:xfrm>
              <a:off x="3747917" y="3611260"/>
              <a:ext cx="78773" cy="24031"/>
            </a:xfrm>
            <a:custGeom>
              <a:avLst/>
              <a:gdLst/>
              <a:ahLst/>
              <a:cxnLst/>
              <a:rect l="l" t="t" r="r" b="b"/>
              <a:pathLst>
                <a:path w="2370" h="723" extrusionOk="0">
                  <a:moveTo>
                    <a:pt x="1800" y="1"/>
                  </a:moveTo>
                  <a:cubicBezTo>
                    <a:pt x="1212" y="1"/>
                    <a:pt x="623" y="250"/>
                    <a:pt x="64" y="549"/>
                  </a:cubicBezTo>
                  <a:cubicBezTo>
                    <a:pt x="16" y="565"/>
                    <a:pt x="1" y="628"/>
                    <a:pt x="16" y="675"/>
                  </a:cubicBezTo>
                  <a:cubicBezTo>
                    <a:pt x="32" y="707"/>
                    <a:pt x="64" y="723"/>
                    <a:pt x="111" y="723"/>
                  </a:cubicBezTo>
                  <a:lnTo>
                    <a:pt x="158" y="723"/>
                  </a:lnTo>
                  <a:cubicBezTo>
                    <a:pt x="701" y="445"/>
                    <a:pt x="1263" y="198"/>
                    <a:pt x="1813" y="198"/>
                  </a:cubicBezTo>
                  <a:cubicBezTo>
                    <a:pt x="1952" y="198"/>
                    <a:pt x="2090" y="214"/>
                    <a:pt x="2227" y="249"/>
                  </a:cubicBezTo>
                  <a:cubicBezTo>
                    <a:pt x="2238" y="252"/>
                    <a:pt x="2249" y="253"/>
                    <a:pt x="2259" y="253"/>
                  </a:cubicBezTo>
                  <a:cubicBezTo>
                    <a:pt x="2306" y="253"/>
                    <a:pt x="2341" y="225"/>
                    <a:pt x="2354" y="186"/>
                  </a:cubicBezTo>
                  <a:cubicBezTo>
                    <a:pt x="2369" y="123"/>
                    <a:pt x="2338" y="75"/>
                    <a:pt x="2275" y="59"/>
                  </a:cubicBezTo>
                  <a:cubicBezTo>
                    <a:pt x="2117" y="19"/>
                    <a:pt x="1959" y="1"/>
                    <a:pt x="18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4"/>
            <p:cNvSpPr/>
            <p:nvPr/>
          </p:nvSpPr>
          <p:spPr>
            <a:xfrm>
              <a:off x="4538958" y="2967201"/>
              <a:ext cx="658800" cy="874844"/>
            </a:xfrm>
            <a:custGeom>
              <a:avLst/>
              <a:gdLst/>
              <a:ahLst/>
              <a:cxnLst/>
              <a:rect l="l" t="t" r="r" b="b"/>
              <a:pathLst>
                <a:path w="19821" h="26321" extrusionOk="0">
                  <a:moveTo>
                    <a:pt x="7156" y="1"/>
                  </a:moveTo>
                  <a:cubicBezTo>
                    <a:pt x="7114" y="1"/>
                    <a:pt x="7071" y="4"/>
                    <a:pt x="7029" y="12"/>
                  </a:cubicBezTo>
                  <a:cubicBezTo>
                    <a:pt x="6650" y="59"/>
                    <a:pt x="6413" y="407"/>
                    <a:pt x="6207" y="722"/>
                  </a:cubicBezTo>
                  <a:cubicBezTo>
                    <a:pt x="4628" y="3265"/>
                    <a:pt x="4075" y="6313"/>
                    <a:pt x="3838" y="9298"/>
                  </a:cubicBezTo>
                  <a:cubicBezTo>
                    <a:pt x="3838" y="9535"/>
                    <a:pt x="3775" y="9756"/>
                    <a:pt x="3665" y="9961"/>
                  </a:cubicBezTo>
                  <a:cubicBezTo>
                    <a:pt x="3474" y="10218"/>
                    <a:pt x="3183" y="10274"/>
                    <a:pt x="2860" y="10274"/>
                  </a:cubicBezTo>
                  <a:cubicBezTo>
                    <a:pt x="2617" y="10274"/>
                    <a:pt x="2355" y="10242"/>
                    <a:pt x="2103" y="10242"/>
                  </a:cubicBezTo>
                  <a:cubicBezTo>
                    <a:pt x="1972" y="10242"/>
                    <a:pt x="1844" y="10251"/>
                    <a:pt x="1722" y="10277"/>
                  </a:cubicBezTo>
                  <a:cubicBezTo>
                    <a:pt x="1106" y="10403"/>
                    <a:pt x="680" y="11019"/>
                    <a:pt x="585" y="11635"/>
                  </a:cubicBezTo>
                  <a:cubicBezTo>
                    <a:pt x="506" y="12251"/>
                    <a:pt x="680" y="12867"/>
                    <a:pt x="917" y="13467"/>
                  </a:cubicBezTo>
                  <a:cubicBezTo>
                    <a:pt x="1501" y="14983"/>
                    <a:pt x="2417" y="16373"/>
                    <a:pt x="3570" y="17525"/>
                  </a:cubicBezTo>
                  <a:cubicBezTo>
                    <a:pt x="2638" y="17573"/>
                    <a:pt x="1706" y="17668"/>
                    <a:pt x="775" y="17778"/>
                  </a:cubicBezTo>
                  <a:cubicBezTo>
                    <a:pt x="522" y="17810"/>
                    <a:pt x="222" y="17873"/>
                    <a:pt x="96" y="18094"/>
                  </a:cubicBezTo>
                  <a:cubicBezTo>
                    <a:pt x="17" y="18284"/>
                    <a:pt x="1" y="18505"/>
                    <a:pt x="80" y="18694"/>
                  </a:cubicBezTo>
                  <a:cubicBezTo>
                    <a:pt x="554" y="20684"/>
                    <a:pt x="2007" y="22326"/>
                    <a:pt x="3712" y="23463"/>
                  </a:cubicBezTo>
                  <a:cubicBezTo>
                    <a:pt x="5323" y="24537"/>
                    <a:pt x="8039" y="26148"/>
                    <a:pt x="10013" y="26306"/>
                  </a:cubicBezTo>
                  <a:cubicBezTo>
                    <a:pt x="10131" y="26316"/>
                    <a:pt x="10250" y="26321"/>
                    <a:pt x="10371" y="26321"/>
                  </a:cubicBezTo>
                  <a:cubicBezTo>
                    <a:pt x="12595" y="26321"/>
                    <a:pt x="15253" y="24706"/>
                    <a:pt x="16646" y="23148"/>
                  </a:cubicBezTo>
                  <a:cubicBezTo>
                    <a:pt x="17720" y="21979"/>
                    <a:pt x="18415" y="20526"/>
                    <a:pt x="19110" y="19105"/>
                  </a:cubicBezTo>
                  <a:cubicBezTo>
                    <a:pt x="19410" y="18489"/>
                    <a:pt x="19710" y="17857"/>
                    <a:pt x="19757" y="17194"/>
                  </a:cubicBezTo>
                  <a:cubicBezTo>
                    <a:pt x="19820" y="16515"/>
                    <a:pt x="19584" y="15773"/>
                    <a:pt x="19015" y="15409"/>
                  </a:cubicBezTo>
                  <a:cubicBezTo>
                    <a:pt x="18763" y="15250"/>
                    <a:pt x="18489" y="15184"/>
                    <a:pt x="18207" y="15184"/>
                  </a:cubicBezTo>
                  <a:cubicBezTo>
                    <a:pt x="17482" y="15184"/>
                    <a:pt x="16698" y="15621"/>
                    <a:pt x="16062" y="16041"/>
                  </a:cubicBezTo>
                  <a:cubicBezTo>
                    <a:pt x="16362" y="14588"/>
                    <a:pt x="16725" y="13167"/>
                    <a:pt x="17167" y="11761"/>
                  </a:cubicBezTo>
                  <a:cubicBezTo>
                    <a:pt x="17673" y="10166"/>
                    <a:pt x="18146" y="8161"/>
                    <a:pt x="16978" y="7024"/>
                  </a:cubicBezTo>
                  <a:cubicBezTo>
                    <a:pt x="16545" y="6602"/>
                    <a:pt x="15982" y="6417"/>
                    <a:pt x="15393" y="6417"/>
                  </a:cubicBezTo>
                  <a:cubicBezTo>
                    <a:pt x="14393" y="6417"/>
                    <a:pt x="13318" y="6951"/>
                    <a:pt x="12682" y="7766"/>
                  </a:cubicBezTo>
                  <a:cubicBezTo>
                    <a:pt x="11545" y="5176"/>
                    <a:pt x="10029" y="2791"/>
                    <a:pt x="8181" y="659"/>
                  </a:cubicBezTo>
                  <a:cubicBezTo>
                    <a:pt x="7909" y="330"/>
                    <a:pt x="7560" y="1"/>
                    <a:pt x="71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4"/>
            <p:cNvSpPr/>
            <p:nvPr/>
          </p:nvSpPr>
          <p:spPr>
            <a:xfrm>
              <a:off x="4808255" y="3172282"/>
              <a:ext cx="75615" cy="674023"/>
            </a:xfrm>
            <a:custGeom>
              <a:avLst/>
              <a:gdLst/>
              <a:ahLst/>
              <a:cxnLst/>
              <a:rect l="l" t="t" r="r" b="b"/>
              <a:pathLst>
                <a:path w="2275" h="20279" extrusionOk="0">
                  <a:moveTo>
                    <a:pt x="443" y="1"/>
                  </a:moveTo>
                  <a:cubicBezTo>
                    <a:pt x="395" y="1"/>
                    <a:pt x="348" y="32"/>
                    <a:pt x="348" y="96"/>
                  </a:cubicBezTo>
                  <a:cubicBezTo>
                    <a:pt x="0" y="6839"/>
                    <a:pt x="585" y="13614"/>
                    <a:pt x="2069" y="20199"/>
                  </a:cubicBezTo>
                  <a:cubicBezTo>
                    <a:pt x="2085" y="20247"/>
                    <a:pt x="2117" y="20278"/>
                    <a:pt x="2164" y="20278"/>
                  </a:cubicBezTo>
                  <a:lnTo>
                    <a:pt x="2196" y="20278"/>
                  </a:lnTo>
                  <a:cubicBezTo>
                    <a:pt x="2243" y="20262"/>
                    <a:pt x="2275" y="20215"/>
                    <a:pt x="2275" y="20152"/>
                  </a:cubicBezTo>
                  <a:cubicBezTo>
                    <a:pt x="774" y="13582"/>
                    <a:pt x="206" y="6839"/>
                    <a:pt x="537" y="111"/>
                  </a:cubicBezTo>
                  <a:cubicBezTo>
                    <a:pt x="537" y="48"/>
                    <a:pt x="506" y="1"/>
                    <a:pt x="4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4"/>
            <p:cNvSpPr/>
            <p:nvPr/>
          </p:nvSpPr>
          <p:spPr>
            <a:xfrm>
              <a:off x="4658915" y="3625121"/>
              <a:ext cx="210260" cy="163961"/>
            </a:xfrm>
            <a:custGeom>
              <a:avLst/>
              <a:gdLst/>
              <a:ahLst/>
              <a:cxnLst/>
              <a:rect l="l" t="t" r="r" b="b"/>
              <a:pathLst>
                <a:path w="6326" h="4933" extrusionOk="0">
                  <a:moveTo>
                    <a:pt x="143" y="0"/>
                  </a:moveTo>
                  <a:cubicBezTo>
                    <a:pt x="70" y="0"/>
                    <a:pt x="0" y="86"/>
                    <a:pt x="56" y="164"/>
                  </a:cubicBezTo>
                  <a:cubicBezTo>
                    <a:pt x="1524" y="2390"/>
                    <a:pt x="3672" y="4064"/>
                    <a:pt x="6183" y="4933"/>
                  </a:cubicBezTo>
                  <a:lnTo>
                    <a:pt x="6215" y="4933"/>
                  </a:lnTo>
                  <a:cubicBezTo>
                    <a:pt x="6246" y="4933"/>
                    <a:pt x="6294" y="4917"/>
                    <a:pt x="6310" y="4870"/>
                  </a:cubicBezTo>
                  <a:cubicBezTo>
                    <a:pt x="6325" y="4822"/>
                    <a:pt x="6294" y="4759"/>
                    <a:pt x="6246" y="4743"/>
                  </a:cubicBezTo>
                  <a:cubicBezTo>
                    <a:pt x="3783" y="3891"/>
                    <a:pt x="1667" y="2232"/>
                    <a:pt x="229" y="53"/>
                  </a:cubicBezTo>
                  <a:cubicBezTo>
                    <a:pt x="206" y="15"/>
                    <a:pt x="17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4"/>
            <p:cNvSpPr/>
            <p:nvPr/>
          </p:nvSpPr>
          <p:spPr>
            <a:xfrm>
              <a:off x="4652334" y="3418644"/>
              <a:ext cx="196367" cy="232928"/>
            </a:xfrm>
            <a:custGeom>
              <a:avLst/>
              <a:gdLst/>
              <a:ahLst/>
              <a:cxnLst/>
              <a:rect l="l" t="t" r="r" b="b"/>
              <a:pathLst>
                <a:path w="5908" h="7008" extrusionOk="0">
                  <a:moveTo>
                    <a:pt x="121" y="0"/>
                  </a:moveTo>
                  <a:cubicBezTo>
                    <a:pt x="57" y="0"/>
                    <a:pt x="0" y="62"/>
                    <a:pt x="33" y="138"/>
                  </a:cubicBezTo>
                  <a:cubicBezTo>
                    <a:pt x="2607" y="5049"/>
                    <a:pt x="5702" y="6960"/>
                    <a:pt x="5734" y="6991"/>
                  </a:cubicBezTo>
                  <a:cubicBezTo>
                    <a:pt x="5750" y="6991"/>
                    <a:pt x="5765" y="7007"/>
                    <a:pt x="5797" y="7007"/>
                  </a:cubicBezTo>
                  <a:cubicBezTo>
                    <a:pt x="5828" y="7007"/>
                    <a:pt x="5860" y="6976"/>
                    <a:pt x="5876" y="6960"/>
                  </a:cubicBezTo>
                  <a:cubicBezTo>
                    <a:pt x="5907" y="6912"/>
                    <a:pt x="5892" y="6849"/>
                    <a:pt x="5844" y="6818"/>
                  </a:cubicBezTo>
                  <a:cubicBezTo>
                    <a:pt x="5813" y="6802"/>
                    <a:pt x="2749" y="4907"/>
                    <a:pt x="206" y="43"/>
                  </a:cubicBezTo>
                  <a:cubicBezTo>
                    <a:pt x="182" y="13"/>
                    <a:pt x="151"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4"/>
            <p:cNvSpPr/>
            <p:nvPr/>
          </p:nvSpPr>
          <p:spPr>
            <a:xfrm>
              <a:off x="4697505" y="3261626"/>
              <a:ext cx="127034" cy="177355"/>
            </a:xfrm>
            <a:custGeom>
              <a:avLst/>
              <a:gdLst/>
              <a:ahLst/>
              <a:cxnLst/>
              <a:rect l="l" t="t" r="r" b="b"/>
              <a:pathLst>
                <a:path w="3822" h="5336" extrusionOk="0">
                  <a:moveTo>
                    <a:pt x="106" y="1"/>
                  </a:moveTo>
                  <a:cubicBezTo>
                    <a:pt x="91" y="1"/>
                    <a:pt x="77" y="4"/>
                    <a:pt x="63" y="13"/>
                  </a:cubicBezTo>
                  <a:cubicBezTo>
                    <a:pt x="16" y="29"/>
                    <a:pt x="0" y="92"/>
                    <a:pt x="16" y="140"/>
                  </a:cubicBezTo>
                  <a:cubicBezTo>
                    <a:pt x="932" y="2050"/>
                    <a:pt x="2148" y="3803"/>
                    <a:pt x="3617" y="5320"/>
                  </a:cubicBezTo>
                  <a:cubicBezTo>
                    <a:pt x="3632" y="5335"/>
                    <a:pt x="3648" y="5335"/>
                    <a:pt x="3680" y="5335"/>
                  </a:cubicBezTo>
                  <a:cubicBezTo>
                    <a:pt x="3775" y="5335"/>
                    <a:pt x="3822" y="5225"/>
                    <a:pt x="3759" y="5162"/>
                  </a:cubicBezTo>
                  <a:cubicBezTo>
                    <a:pt x="2290" y="3677"/>
                    <a:pt x="1090" y="1940"/>
                    <a:pt x="206" y="61"/>
                  </a:cubicBezTo>
                  <a:cubicBezTo>
                    <a:pt x="183" y="26"/>
                    <a:pt x="144" y="1"/>
                    <a:pt x="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4"/>
            <p:cNvSpPr/>
            <p:nvPr/>
          </p:nvSpPr>
          <p:spPr>
            <a:xfrm>
              <a:off x="4831888" y="3418345"/>
              <a:ext cx="136506" cy="161833"/>
            </a:xfrm>
            <a:custGeom>
              <a:avLst/>
              <a:gdLst/>
              <a:ahLst/>
              <a:cxnLst/>
              <a:rect l="l" t="t" r="r" b="b"/>
              <a:pathLst>
                <a:path w="4107" h="4869" extrusionOk="0">
                  <a:moveTo>
                    <a:pt x="3986" y="0"/>
                  </a:moveTo>
                  <a:cubicBezTo>
                    <a:pt x="3948" y="0"/>
                    <a:pt x="3914" y="29"/>
                    <a:pt x="3901" y="68"/>
                  </a:cubicBezTo>
                  <a:cubicBezTo>
                    <a:pt x="3364" y="2089"/>
                    <a:pt x="1958" y="3779"/>
                    <a:pt x="63" y="4679"/>
                  </a:cubicBezTo>
                  <a:cubicBezTo>
                    <a:pt x="16" y="4695"/>
                    <a:pt x="0" y="4742"/>
                    <a:pt x="16" y="4805"/>
                  </a:cubicBezTo>
                  <a:cubicBezTo>
                    <a:pt x="32" y="4837"/>
                    <a:pt x="63" y="4868"/>
                    <a:pt x="111" y="4868"/>
                  </a:cubicBezTo>
                  <a:lnTo>
                    <a:pt x="142" y="4853"/>
                  </a:lnTo>
                  <a:cubicBezTo>
                    <a:pt x="2085" y="3937"/>
                    <a:pt x="3538" y="2215"/>
                    <a:pt x="4090" y="131"/>
                  </a:cubicBezTo>
                  <a:cubicBezTo>
                    <a:pt x="4106" y="68"/>
                    <a:pt x="4075" y="20"/>
                    <a:pt x="4011" y="4"/>
                  </a:cubicBezTo>
                  <a:cubicBezTo>
                    <a:pt x="4003" y="2"/>
                    <a:pt x="3995" y="0"/>
                    <a:pt x="39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4"/>
            <p:cNvSpPr/>
            <p:nvPr/>
          </p:nvSpPr>
          <p:spPr>
            <a:xfrm>
              <a:off x="4818759" y="3246835"/>
              <a:ext cx="122846" cy="146478"/>
            </a:xfrm>
            <a:custGeom>
              <a:avLst/>
              <a:gdLst/>
              <a:ahLst/>
              <a:cxnLst/>
              <a:rect l="l" t="t" r="r" b="b"/>
              <a:pathLst>
                <a:path w="3696" h="4407" extrusionOk="0">
                  <a:moveTo>
                    <a:pt x="3601" y="0"/>
                  </a:moveTo>
                  <a:cubicBezTo>
                    <a:pt x="3554" y="0"/>
                    <a:pt x="3506" y="32"/>
                    <a:pt x="3490" y="95"/>
                  </a:cubicBezTo>
                  <a:cubicBezTo>
                    <a:pt x="3159" y="2148"/>
                    <a:pt x="95" y="4201"/>
                    <a:pt x="63" y="4217"/>
                  </a:cubicBezTo>
                  <a:cubicBezTo>
                    <a:pt x="16" y="4248"/>
                    <a:pt x="0" y="4312"/>
                    <a:pt x="32" y="4359"/>
                  </a:cubicBezTo>
                  <a:cubicBezTo>
                    <a:pt x="48" y="4375"/>
                    <a:pt x="79" y="4406"/>
                    <a:pt x="127" y="4406"/>
                  </a:cubicBezTo>
                  <a:cubicBezTo>
                    <a:pt x="142" y="4391"/>
                    <a:pt x="158" y="4391"/>
                    <a:pt x="174" y="4375"/>
                  </a:cubicBezTo>
                  <a:cubicBezTo>
                    <a:pt x="300" y="4296"/>
                    <a:pt x="3348" y="2259"/>
                    <a:pt x="3680" y="111"/>
                  </a:cubicBezTo>
                  <a:cubicBezTo>
                    <a:pt x="3696" y="63"/>
                    <a:pt x="3664" y="16"/>
                    <a:pt x="3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4"/>
            <p:cNvSpPr/>
            <p:nvPr/>
          </p:nvSpPr>
          <p:spPr>
            <a:xfrm>
              <a:off x="4658649" y="3739294"/>
              <a:ext cx="420488" cy="113838"/>
            </a:xfrm>
            <a:custGeom>
              <a:avLst/>
              <a:gdLst/>
              <a:ahLst/>
              <a:cxnLst/>
              <a:rect l="l" t="t" r="r" b="b"/>
              <a:pathLst>
                <a:path w="12651" h="3425" extrusionOk="0">
                  <a:moveTo>
                    <a:pt x="4439" y="1"/>
                  </a:moveTo>
                  <a:cubicBezTo>
                    <a:pt x="2763" y="1"/>
                    <a:pt x="1447" y="773"/>
                    <a:pt x="1" y="1687"/>
                  </a:cubicBezTo>
                  <a:cubicBezTo>
                    <a:pt x="1232" y="2240"/>
                    <a:pt x="2527" y="2651"/>
                    <a:pt x="3775" y="3109"/>
                  </a:cubicBezTo>
                  <a:cubicBezTo>
                    <a:pt x="4154" y="3267"/>
                    <a:pt x="4549" y="3377"/>
                    <a:pt x="4944" y="3425"/>
                  </a:cubicBezTo>
                  <a:cubicBezTo>
                    <a:pt x="5338" y="3425"/>
                    <a:pt x="5733" y="3393"/>
                    <a:pt x="6112" y="3330"/>
                  </a:cubicBezTo>
                  <a:cubicBezTo>
                    <a:pt x="6734" y="3254"/>
                    <a:pt x="7374" y="3245"/>
                    <a:pt x="8014" y="3245"/>
                  </a:cubicBezTo>
                  <a:cubicBezTo>
                    <a:pt x="8223" y="3245"/>
                    <a:pt x="8431" y="3246"/>
                    <a:pt x="8639" y="3246"/>
                  </a:cubicBezTo>
                  <a:cubicBezTo>
                    <a:pt x="10063" y="3246"/>
                    <a:pt x="11462" y="3200"/>
                    <a:pt x="12650" y="2477"/>
                  </a:cubicBezTo>
                  <a:lnTo>
                    <a:pt x="7439" y="677"/>
                  </a:lnTo>
                  <a:cubicBezTo>
                    <a:pt x="6728" y="408"/>
                    <a:pt x="6002" y="203"/>
                    <a:pt x="5275" y="61"/>
                  </a:cubicBezTo>
                  <a:lnTo>
                    <a:pt x="5259" y="61"/>
                  </a:lnTo>
                  <a:cubicBezTo>
                    <a:pt x="4976" y="20"/>
                    <a:pt x="4703" y="1"/>
                    <a:pt x="44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4"/>
            <p:cNvSpPr/>
            <p:nvPr/>
          </p:nvSpPr>
          <p:spPr>
            <a:xfrm>
              <a:off x="4914286" y="2829661"/>
              <a:ext cx="900769" cy="1074568"/>
            </a:xfrm>
            <a:custGeom>
              <a:avLst/>
              <a:gdLst/>
              <a:ahLst/>
              <a:cxnLst/>
              <a:rect l="l" t="t" r="r" b="b"/>
              <a:pathLst>
                <a:path w="27101" h="32330" extrusionOk="0">
                  <a:moveTo>
                    <a:pt x="17851" y="1"/>
                  </a:moveTo>
                  <a:cubicBezTo>
                    <a:pt x="14171" y="1"/>
                    <a:pt x="9901" y="8162"/>
                    <a:pt x="9097" y="11241"/>
                  </a:cubicBezTo>
                  <a:cubicBezTo>
                    <a:pt x="8702" y="12567"/>
                    <a:pt x="8292" y="14099"/>
                    <a:pt x="7044" y="14699"/>
                  </a:cubicBezTo>
                  <a:cubicBezTo>
                    <a:pt x="5891" y="15062"/>
                    <a:pt x="4549" y="15362"/>
                    <a:pt x="4580" y="16847"/>
                  </a:cubicBezTo>
                  <a:cubicBezTo>
                    <a:pt x="4201" y="18379"/>
                    <a:pt x="5149" y="19974"/>
                    <a:pt x="4817" y="21427"/>
                  </a:cubicBezTo>
                  <a:cubicBezTo>
                    <a:pt x="3522" y="23243"/>
                    <a:pt x="1" y="20748"/>
                    <a:pt x="237" y="24632"/>
                  </a:cubicBezTo>
                  <a:lnTo>
                    <a:pt x="253" y="24632"/>
                  </a:lnTo>
                  <a:cubicBezTo>
                    <a:pt x="885" y="29165"/>
                    <a:pt x="11008" y="32308"/>
                    <a:pt x="15035" y="32323"/>
                  </a:cubicBezTo>
                  <a:cubicBezTo>
                    <a:pt x="15131" y="32328"/>
                    <a:pt x="15225" y="32330"/>
                    <a:pt x="15319" y="32330"/>
                  </a:cubicBezTo>
                  <a:cubicBezTo>
                    <a:pt x="17666" y="32330"/>
                    <a:pt x="19170" y="31011"/>
                    <a:pt x="20705" y="29386"/>
                  </a:cubicBezTo>
                  <a:cubicBezTo>
                    <a:pt x="22252" y="28423"/>
                    <a:pt x="24416" y="28423"/>
                    <a:pt x="25711" y="27033"/>
                  </a:cubicBezTo>
                  <a:cubicBezTo>
                    <a:pt x="27022" y="24617"/>
                    <a:pt x="22852" y="23622"/>
                    <a:pt x="22457" y="21648"/>
                  </a:cubicBezTo>
                  <a:cubicBezTo>
                    <a:pt x="21936" y="18600"/>
                    <a:pt x="26958" y="17921"/>
                    <a:pt x="27101" y="15110"/>
                  </a:cubicBezTo>
                  <a:cubicBezTo>
                    <a:pt x="26848" y="10009"/>
                    <a:pt x="18320" y="13215"/>
                    <a:pt x="18209" y="9172"/>
                  </a:cubicBezTo>
                  <a:cubicBezTo>
                    <a:pt x="18209" y="6676"/>
                    <a:pt x="20515" y="1923"/>
                    <a:pt x="18304" y="44"/>
                  </a:cubicBezTo>
                  <a:cubicBezTo>
                    <a:pt x="18154" y="15"/>
                    <a:pt x="18003" y="1"/>
                    <a:pt x="17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4"/>
            <p:cNvSpPr/>
            <p:nvPr/>
          </p:nvSpPr>
          <p:spPr>
            <a:xfrm>
              <a:off x="5292738" y="2887063"/>
              <a:ext cx="211058" cy="961860"/>
            </a:xfrm>
            <a:custGeom>
              <a:avLst/>
              <a:gdLst/>
              <a:ahLst/>
              <a:cxnLst/>
              <a:rect l="l" t="t" r="r" b="b"/>
              <a:pathLst>
                <a:path w="6350" h="28939" extrusionOk="0">
                  <a:moveTo>
                    <a:pt x="6233" y="0"/>
                  </a:moveTo>
                  <a:cubicBezTo>
                    <a:pt x="6204" y="0"/>
                    <a:pt x="6177" y="12"/>
                    <a:pt x="6160" y="38"/>
                  </a:cubicBezTo>
                  <a:cubicBezTo>
                    <a:pt x="4297" y="2344"/>
                    <a:pt x="3428" y="5313"/>
                    <a:pt x="2765" y="7934"/>
                  </a:cubicBezTo>
                  <a:cubicBezTo>
                    <a:pt x="775" y="15799"/>
                    <a:pt x="1" y="22637"/>
                    <a:pt x="396" y="28843"/>
                  </a:cubicBezTo>
                  <a:cubicBezTo>
                    <a:pt x="412" y="28891"/>
                    <a:pt x="443" y="28938"/>
                    <a:pt x="506" y="28938"/>
                  </a:cubicBezTo>
                  <a:lnTo>
                    <a:pt x="506" y="28922"/>
                  </a:lnTo>
                  <a:cubicBezTo>
                    <a:pt x="554" y="28922"/>
                    <a:pt x="601" y="28875"/>
                    <a:pt x="601" y="28828"/>
                  </a:cubicBezTo>
                  <a:cubicBezTo>
                    <a:pt x="206" y="22637"/>
                    <a:pt x="980" y="15815"/>
                    <a:pt x="2954" y="7966"/>
                  </a:cubicBezTo>
                  <a:cubicBezTo>
                    <a:pt x="3617" y="5376"/>
                    <a:pt x="4470" y="2423"/>
                    <a:pt x="6318" y="164"/>
                  </a:cubicBezTo>
                  <a:cubicBezTo>
                    <a:pt x="6350" y="117"/>
                    <a:pt x="6334" y="54"/>
                    <a:pt x="6302" y="22"/>
                  </a:cubicBezTo>
                  <a:cubicBezTo>
                    <a:pt x="6281" y="8"/>
                    <a:pt x="6256" y="0"/>
                    <a:pt x="6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4"/>
            <p:cNvSpPr/>
            <p:nvPr/>
          </p:nvSpPr>
          <p:spPr>
            <a:xfrm>
              <a:off x="5302710" y="3687941"/>
              <a:ext cx="329683" cy="112708"/>
            </a:xfrm>
            <a:custGeom>
              <a:avLst/>
              <a:gdLst/>
              <a:ahLst/>
              <a:cxnLst/>
              <a:rect l="l" t="t" r="r" b="b"/>
              <a:pathLst>
                <a:path w="9919" h="3391" extrusionOk="0">
                  <a:moveTo>
                    <a:pt x="8659" y="0"/>
                  </a:moveTo>
                  <a:cubicBezTo>
                    <a:pt x="6451" y="0"/>
                    <a:pt x="4262" y="899"/>
                    <a:pt x="2449" y="1637"/>
                  </a:cubicBezTo>
                  <a:cubicBezTo>
                    <a:pt x="1628" y="1969"/>
                    <a:pt x="601" y="2395"/>
                    <a:pt x="33" y="3248"/>
                  </a:cubicBezTo>
                  <a:cubicBezTo>
                    <a:pt x="1" y="3280"/>
                    <a:pt x="17" y="3343"/>
                    <a:pt x="64" y="3374"/>
                  </a:cubicBezTo>
                  <a:cubicBezTo>
                    <a:pt x="80" y="3390"/>
                    <a:pt x="96" y="3390"/>
                    <a:pt x="112" y="3390"/>
                  </a:cubicBezTo>
                  <a:cubicBezTo>
                    <a:pt x="143" y="3390"/>
                    <a:pt x="175" y="3374"/>
                    <a:pt x="206" y="3359"/>
                  </a:cubicBezTo>
                  <a:cubicBezTo>
                    <a:pt x="743" y="2553"/>
                    <a:pt x="1738" y="2143"/>
                    <a:pt x="2528" y="1811"/>
                  </a:cubicBezTo>
                  <a:cubicBezTo>
                    <a:pt x="4316" y="1085"/>
                    <a:pt x="6483" y="210"/>
                    <a:pt x="8657" y="210"/>
                  </a:cubicBezTo>
                  <a:cubicBezTo>
                    <a:pt x="9036" y="210"/>
                    <a:pt x="9415" y="236"/>
                    <a:pt x="9792" y="295"/>
                  </a:cubicBezTo>
                  <a:cubicBezTo>
                    <a:pt x="9840" y="295"/>
                    <a:pt x="9887" y="263"/>
                    <a:pt x="9903" y="216"/>
                  </a:cubicBezTo>
                  <a:cubicBezTo>
                    <a:pt x="9919" y="153"/>
                    <a:pt x="9871" y="105"/>
                    <a:pt x="9824" y="90"/>
                  </a:cubicBezTo>
                  <a:cubicBezTo>
                    <a:pt x="9436" y="28"/>
                    <a:pt x="9047" y="0"/>
                    <a:pt x="86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4"/>
            <p:cNvSpPr/>
            <p:nvPr/>
          </p:nvSpPr>
          <p:spPr>
            <a:xfrm>
              <a:off x="5314277" y="3353397"/>
              <a:ext cx="339654" cy="171672"/>
            </a:xfrm>
            <a:custGeom>
              <a:avLst/>
              <a:gdLst/>
              <a:ahLst/>
              <a:cxnLst/>
              <a:rect l="l" t="t" r="r" b="b"/>
              <a:pathLst>
                <a:path w="10219" h="5165" extrusionOk="0">
                  <a:moveTo>
                    <a:pt x="9997" y="0"/>
                  </a:moveTo>
                  <a:cubicBezTo>
                    <a:pt x="6475" y="0"/>
                    <a:pt x="2780" y="1864"/>
                    <a:pt x="48" y="5006"/>
                  </a:cubicBezTo>
                  <a:cubicBezTo>
                    <a:pt x="0" y="5054"/>
                    <a:pt x="48" y="5164"/>
                    <a:pt x="127" y="5164"/>
                  </a:cubicBezTo>
                  <a:cubicBezTo>
                    <a:pt x="158" y="5164"/>
                    <a:pt x="174" y="5148"/>
                    <a:pt x="206" y="5133"/>
                  </a:cubicBezTo>
                  <a:cubicBezTo>
                    <a:pt x="2890" y="2037"/>
                    <a:pt x="6539" y="205"/>
                    <a:pt x="9997" y="205"/>
                  </a:cubicBezTo>
                  <a:lnTo>
                    <a:pt x="10076" y="205"/>
                  </a:lnTo>
                  <a:cubicBezTo>
                    <a:pt x="10218" y="205"/>
                    <a:pt x="10218" y="0"/>
                    <a:pt x="100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4"/>
            <p:cNvSpPr/>
            <p:nvPr/>
          </p:nvSpPr>
          <p:spPr>
            <a:xfrm>
              <a:off x="5302710" y="3524408"/>
              <a:ext cx="275107" cy="168846"/>
            </a:xfrm>
            <a:custGeom>
              <a:avLst/>
              <a:gdLst/>
              <a:ahLst/>
              <a:cxnLst/>
              <a:rect l="l" t="t" r="r" b="b"/>
              <a:pathLst>
                <a:path w="8277" h="5080" extrusionOk="0">
                  <a:moveTo>
                    <a:pt x="7992" y="0"/>
                  </a:moveTo>
                  <a:cubicBezTo>
                    <a:pt x="6424" y="0"/>
                    <a:pt x="4952" y="896"/>
                    <a:pt x="3775" y="1614"/>
                  </a:cubicBezTo>
                  <a:cubicBezTo>
                    <a:pt x="2986" y="2104"/>
                    <a:pt x="2259" y="2815"/>
                    <a:pt x="1549" y="3525"/>
                  </a:cubicBezTo>
                  <a:cubicBezTo>
                    <a:pt x="1075" y="4015"/>
                    <a:pt x="585" y="4473"/>
                    <a:pt x="64" y="4899"/>
                  </a:cubicBezTo>
                  <a:cubicBezTo>
                    <a:pt x="17" y="4931"/>
                    <a:pt x="1" y="4994"/>
                    <a:pt x="48" y="5041"/>
                  </a:cubicBezTo>
                  <a:cubicBezTo>
                    <a:pt x="64" y="5057"/>
                    <a:pt x="80" y="5073"/>
                    <a:pt x="112" y="5073"/>
                  </a:cubicBezTo>
                  <a:cubicBezTo>
                    <a:pt x="122" y="5078"/>
                    <a:pt x="131" y="5080"/>
                    <a:pt x="139" y="5080"/>
                  </a:cubicBezTo>
                  <a:cubicBezTo>
                    <a:pt x="155" y="5080"/>
                    <a:pt x="169" y="5073"/>
                    <a:pt x="191" y="5073"/>
                  </a:cubicBezTo>
                  <a:cubicBezTo>
                    <a:pt x="712" y="4631"/>
                    <a:pt x="1217" y="4157"/>
                    <a:pt x="1707" y="3667"/>
                  </a:cubicBezTo>
                  <a:cubicBezTo>
                    <a:pt x="2386" y="2972"/>
                    <a:pt x="3096" y="2262"/>
                    <a:pt x="3886" y="1788"/>
                  </a:cubicBezTo>
                  <a:cubicBezTo>
                    <a:pt x="5046" y="1071"/>
                    <a:pt x="6472" y="206"/>
                    <a:pt x="7992" y="206"/>
                  </a:cubicBezTo>
                  <a:cubicBezTo>
                    <a:pt x="8044" y="206"/>
                    <a:pt x="8097" y="207"/>
                    <a:pt x="8150" y="209"/>
                  </a:cubicBezTo>
                  <a:cubicBezTo>
                    <a:pt x="8276" y="209"/>
                    <a:pt x="8276" y="3"/>
                    <a:pt x="8150" y="3"/>
                  </a:cubicBezTo>
                  <a:cubicBezTo>
                    <a:pt x="8097" y="1"/>
                    <a:pt x="8045" y="0"/>
                    <a:pt x="79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4"/>
            <p:cNvSpPr/>
            <p:nvPr/>
          </p:nvSpPr>
          <p:spPr>
            <a:xfrm>
              <a:off x="5159219" y="3403155"/>
              <a:ext cx="167683" cy="101441"/>
            </a:xfrm>
            <a:custGeom>
              <a:avLst/>
              <a:gdLst/>
              <a:ahLst/>
              <a:cxnLst/>
              <a:rect l="l" t="t" r="r" b="b"/>
              <a:pathLst>
                <a:path w="5045" h="3052" extrusionOk="0">
                  <a:moveTo>
                    <a:pt x="139" y="0"/>
                  </a:moveTo>
                  <a:cubicBezTo>
                    <a:pt x="32" y="0"/>
                    <a:pt x="1" y="178"/>
                    <a:pt x="133" y="193"/>
                  </a:cubicBezTo>
                  <a:cubicBezTo>
                    <a:pt x="1965" y="604"/>
                    <a:pt x="3607" y="1583"/>
                    <a:pt x="4839" y="3020"/>
                  </a:cubicBezTo>
                  <a:cubicBezTo>
                    <a:pt x="4855" y="3036"/>
                    <a:pt x="4887" y="3051"/>
                    <a:pt x="4918" y="3051"/>
                  </a:cubicBezTo>
                  <a:lnTo>
                    <a:pt x="4918" y="3036"/>
                  </a:lnTo>
                  <a:cubicBezTo>
                    <a:pt x="4997" y="3036"/>
                    <a:pt x="5044" y="2941"/>
                    <a:pt x="4997" y="2878"/>
                  </a:cubicBezTo>
                  <a:cubicBezTo>
                    <a:pt x="3734" y="1425"/>
                    <a:pt x="2044" y="414"/>
                    <a:pt x="165" y="3"/>
                  </a:cubicBezTo>
                  <a:cubicBezTo>
                    <a:pt x="156" y="1"/>
                    <a:pt x="147" y="0"/>
                    <a:pt x="1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4"/>
            <p:cNvSpPr/>
            <p:nvPr/>
          </p:nvSpPr>
          <p:spPr>
            <a:xfrm>
              <a:off x="5281371" y="3124850"/>
              <a:ext cx="84889" cy="137238"/>
            </a:xfrm>
            <a:custGeom>
              <a:avLst/>
              <a:gdLst/>
              <a:ahLst/>
              <a:cxnLst/>
              <a:rect l="l" t="t" r="r" b="b"/>
              <a:pathLst>
                <a:path w="2554" h="4129" extrusionOk="0">
                  <a:moveTo>
                    <a:pt x="145" y="1"/>
                  </a:moveTo>
                  <a:cubicBezTo>
                    <a:pt x="66" y="1"/>
                    <a:pt x="1" y="116"/>
                    <a:pt x="90" y="180"/>
                  </a:cubicBezTo>
                  <a:cubicBezTo>
                    <a:pt x="1496" y="1207"/>
                    <a:pt x="2270" y="2517"/>
                    <a:pt x="2349" y="4033"/>
                  </a:cubicBezTo>
                  <a:cubicBezTo>
                    <a:pt x="2349" y="4081"/>
                    <a:pt x="2396" y="4128"/>
                    <a:pt x="2443" y="4128"/>
                  </a:cubicBezTo>
                  <a:lnTo>
                    <a:pt x="2443" y="4112"/>
                  </a:lnTo>
                  <a:cubicBezTo>
                    <a:pt x="2507" y="4112"/>
                    <a:pt x="2554" y="4065"/>
                    <a:pt x="2538" y="4018"/>
                  </a:cubicBezTo>
                  <a:cubicBezTo>
                    <a:pt x="2459" y="2438"/>
                    <a:pt x="1670" y="1080"/>
                    <a:pt x="201" y="22"/>
                  </a:cubicBezTo>
                  <a:cubicBezTo>
                    <a:pt x="183" y="7"/>
                    <a:pt x="163" y="1"/>
                    <a:pt x="1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4"/>
            <p:cNvSpPr/>
            <p:nvPr/>
          </p:nvSpPr>
          <p:spPr>
            <a:xfrm>
              <a:off x="5379889" y="3084100"/>
              <a:ext cx="134412" cy="88212"/>
            </a:xfrm>
            <a:custGeom>
              <a:avLst/>
              <a:gdLst/>
              <a:ahLst/>
              <a:cxnLst/>
              <a:rect l="l" t="t" r="r" b="b"/>
              <a:pathLst>
                <a:path w="4044" h="2654" extrusionOk="0">
                  <a:moveTo>
                    <a:pt x="3933" y="1"/>
                  </a:moveTo>
                  <a:cubicBezTo>
                    <a:pt x="2559" y="111"/>
                    <a:pt x="1264" y="1311"/>
                    <a:pt x="237" y="2291"/>
                  </a:cubicBezTo>
                  <a:lnTo>
                    <a:pt x="32" y="2480"/>
                  </a:lnTo>
                  <a:cubicBezTo>
                    <a:pt x="0" y="2512"/>
                    <a:pt x="0" y="2575"/>
                    <a:pt x="32" y="2622"/>
                  </a:cubicBezTo>
                  <a:cubicBezTo>
                    <a:pt x="48" y="2638"/>
                    <a:pt x="79" y="2654"/>
                    <a:pt x="111" y="2654"/>
                  </a:cubicBezTo>
                  <a:cubicBezTo>
                    <a:pt x="127" y="2654"/>
                    <a:pt x="143" y="2638"/>
                    <a:pt x="158" y="2622"/>
                  </a:cubicBezTo>
                  <a:lnTo>
                    <a:pt x="364" y="2433"/>
                  </a:lnTo>
                  <a:cubicBezTo>
                    <a:pt x="1390" y="1469"/>
                    <a:pt x="2638" y="301"/>
                    <a:pt x="3949" y="190"/>
                  </a:cubicBezTo>
                  <a:cubicBezTo>
                    <a:pt x="4012" y="190"/>
                    <a:pt x="4043" y="143"/>
                    <a:pt x="4043" y="95"/>
                  </a:cubicBezTo>
                  <a:cubicBezTo>
                    <a:pt x="4043" y="32"/>
                    <a:pt x="3996" y="1"/>
                    <a:pt x="39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4"/>
            <p:cNvSpPr/>
            <p:nvPr/>
          </p:nvSpPr>
          <p:spPr>
            <a:xfrm>
              <a:off x="5372045" y="2967567"/>
              <a:ext cx="45137" cy="95059"/>
            </a:xfrm>
            <a:custGeom>
              <a:avLst/>
              <a:gdLst/>
              <a:ahLst/>
              <a:cxnLst/>
              <a:rect l="l" t="t" r="r" b="b"/>
              <a:pathLst>
                <a:path w="1358" h="2860" extrusionOk="0">
                  <a:moveTo>
                    <a:pt x="148" y="1"/>
                  </a:moveTo>
                  <a:cubicBezTo>
                    <a:pt x="62" y="1"/>
                    <a:pt x="0" y="109"/>
                    <a:pt x="79" y="174"/>
                  </a:cubicBezTo>
                  <a:cubicBezTo>
                    <a:pt x="679" y="648"/>
                    <a:pt x="1073" y="1833"/>
                    <a:pt x="1152" y="2764"/>
                  </a:cubicBezTo>
                  <a:cubicBezTo>
                    <a:pt x="1168" y="2812"/>
                    <a:pt x="1200" y="2859"/>
                    <a:pt x="1263" y="2859"/>
                  </a:cubicBezTo>
                  <a:cubicBezTo>
                    <a:pt x="1326" y="2843"/>
                    <a:pt x="1358" y="2796"/>
                    <a:pt x="1358" y="2749"/>
                  </a:cubicBezTo>
                  <a:cubicBezTo>
                    <a:pt x="1263" y="1801"/>
                    <a:pt x="868" y="553"/>
                    <a:pt x="205" y="16"/>
                  </a:cubicBezTo>
                  <a:cubicBezTo>
                    <a:pt x="186" y="6"/>
                    <a:pt x="167" y="1"/>
                    <a:pt x="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4"/>
            <p:cNvSpPr/>
            <p:nvPr/>
          </p:nvSpPr>
          <p:spPr>
            <a:xfrm>
              <a:off x="5328436" y="3281868"/>
              <a:ext cx="225749" cy="139797"/>
            </a:xfrm>
            <a:custGeom>
              <a:avLst/>
              <a:gdLst/>
              <a:ahLst/>
              <a:cxnLst/>
              <a:rect l="l" t="t" r="r" b="b"/>
              <a:pathLst>
                <a:path w="6792" h="4206" extrusionOk="0">
                  <a:moveTo>
                    <a:pt x="6690" y="0"/>
                  </a:moveTo>
                  <a:cubicBezTo>
                    <a:pt x="6682" y="0"/>
                    <a:pt x="6674" y="2"/>
                    <a:pt x="6665" y="4"/>
                  </a:cubicBezTo>
                  <a:lnTo>
                    <a:pt x="6160" y="131"/>
                  </a:lnTo>
                  <a:cubicBezTo>
                    <a:pt x="4739" y="494"/>
                    <a:pt x="3380" y="841"/>
                    <a:pt x="2149" y="1742"/>
                  </a:cubicBezTo>
                  <a:cubicBezTo>
                    <a:pt x="1264" y="2310"/>
                    <a:pt x="554" y="3100"/>
                    <a:pt x="64" y="4016"/>
                  </a:cubicBezTo>
                  <a:lnTo>
                    <a:pt x="32" y="4063"/>
                  </a:lnTo>
                  <a:cubicBezTo>
                    <a:pt x="1" y="4110"/>
                    <a:pt x="17" y="4174"/>
                    <a:pt x="64" y="4189"/>
                  </a:cubicBezTo>
                  <a:cubicBezTo>
                    <a:pt x="80" y="4205"/>
                    <a:pt x="96" y="4205"/>
                    <a:pt x="111" y="4205"/>
                  </a:cubicBezTo>
                  <a:cubicBezTo>
                    <a:pt x="159" y="4205"/>
                    <a:pt x="190" y="4189"/>
                    <a:pt x="206" y="4158"/>
                  </a:cubicBezTo>
                  <a:lnTo>
                    <a:pt x="222" y="4126"/>
                  </a:lnTo>
                  <a:cubicBezTo>
                    <a:pt x="711" y="3226"/>
                    <a:pt x="1406" y="2452"/>
                    <a:pt x="2259" y="1899"/>
                  </a:cubicBezTo>
                  <a:cubicBezTo>
                    <a:pt x="3475" y="1031"/>
                    <a:pt x="4802" y="683"/>
                    <a:pt x="6223" y="320"/>
                  </a:cubicBezTo>
                  <a:lnTo>
                    <a:pt x="6713" y="194"/>
                  </a:lnTo>
                  <a:cubicBezTo>
                    <a:pt x="6760" y="178"/>
                    <a:pt x="6792" y="115"/>
                    <a:pt x="6776" y="68"/>
                  </a:cubicBezTo>
                  <a:cubicBezTo>
                    <a:pt x="6763" y="29"/>
                    <a:pt x="6728" y="0"/>
                    <a:pt x="66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4"/>
            <p:cNvSpPr/>
            <p:nvPr/>
          </p:nvSpPr>
          <p:spPr>
            <a:xfrm>
              <a:off x="5297624" y="3281337"/>
              <a:ext cx="51850" cy="64215"/>
            </a:xfrm>
            <a:custGeom>
              <a:avLst/>
              <a:gdLst/>
              <a:ahLst/>
              <a:cxnLst/>
              <a:rect l="l" t="t" r="r" b="b"/>
              <a:pathLst>
                <a:path w="1560" h="1932" extrusionOk="0">
                  <a:moveTo>
                    <a:pt x="129" y="0"/>
                  </a:moveTo>
                  <a:cubicBezTo>
                    <a:pt x="48" y="0"/>
                    <a:pt x="0" y="126"/>
                    <a:pt x="91" y="178"/>
                  </a:cubicBezTo>
                  <a:cubicBezTo>
                    <a:pt x="549" y="463"/>
                    <a:pt x="1038" y="1315"/>
                    <a:pt x="1323" y="1821"/>
                  </a:cubicBezTo>
                  <a:lnTo>
                    <a:pt x="1354" y="1884"/>
                  </a:lnTo>
                  <a:cubicBezTo>
                    <a:pt x="1370" y="1915"/>
                    <a:pt x="1402" y="1931"/>
                    <a:pt x="1449" y="1931"/>
                  </a:cubicBezTo>
                  <a:cubicBezTo>
                    <a:pt x="1465" y="1931"/>
                    <a:pt x="1481" y="1931"/>
                    <a:pt x="1496" y="1915"/>
                  </a:cubicBezTo>
                  <a:cubicBezTo>
                    <a:pt x="1544" y="1884"/>
                    <a:pt x="1560" y="1836"/>
                    <a:pt x="1528" y="1789"/>
                  </a:cubicBezTo>
                  <a:lnTo>
                    <a:pt x="1496" y="1726"/>
                  </a:lnTo>
                  <a:cubicBezTo>
                    <a:pt x="1196" y="1205"/>
                    <a:pt x="691" y="320"/>
                    <a:pt x="186" y="20"/>
                  </a:cubicBezTo>
                  <a:cubicBezTo>
                    <a:pt x="166" y="6"/>
                    <a:pt x="146"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4"/>
            <p:cNvSpPr/>
            <p:nvPr/>
          </p:nvSpPr>
          <p:spPr>
            <a:xfrm>
              <a:off x="5129538" y="3527732"/>
              <a:ext cx="180048" cy="145348"/>
            </a:xfrm>
            <a:custGeom>
              <a:avLst/>
              <a:gdLst/>
              <a:ahLst/>
              <a:cxnLst/>
              <a:rect l="l" t="t" r="r" b="b"/>
              <a:pathLst>
                <a:path w="5417" h="4373" extrusionOk="0">
                  <a:moveTo>
                    <a:pt x="141" y="0"/>
                  </a:moveTo>
                  <a:cubicBezTo>
                    <a:pt x="55" y="0"/>
                    <a:pt x="0" y="134"/>
                    <a:pt x="94" y="188"/>
                  </a:cubicBezTo>
                  <a:cubicBezTo>
                    <a:pt x="2037" y="1262"/>
                    <a:pt x="3758" y="2667"/>
                    <a:pt x="5227" y="4341"/>
                  </a:cubicBezTo>
                  <a:cubicBezTo>
                    <a:pt x="5243" y="4373"/>
                    <a:pt x="5274" y="4373"/>
                    <a:pt x="5306" y="4373"/>
                  </a:cubicBezTo>
                  <a:cubicBezTo>
                    <a:pt x="5322" y="4373"/>
                    <a:pt x="5353" y="4373"/>
                    <a:pt x="5369" y="4341"/>
                  </a:cubicBezTo>
                  <a:cubicBezTo>
                    <a:pt x="5416" y="4310"/>
                    <a:pt x="5416" y="4246"/>
                    <a:pt x="5369" y="4215"/>
                  </a:cubicBezTo>
                  <a:cubicBezTo>
                    <a:pt x="3900" y="2525"/>
                    <a:pt x="2147" y="1104"/>
                    <a:pt x="189" y="14"/>
                  </a:cubicBezTo>
                  <a:cubicBezTo>
                    <a:pt x="172" y="5"/>
                    <a:pt x="156"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4"/>
            <p:cNvSpPr/>
            <p:nvPr/>
          </p:nvSpPr>
          <p:spPr>
            <a:xfrm>
              <a:off x="5160881" y="3692229"/>
              <a:ext cx="148705" cy="116797"/>
            </a:xfrm>
            <a:custGeom>
              <a:avLst/>
              <a:gdLst/>
              <a:ahLst/>
              <a:cxnLst/>
              <a:rect l="l" t="t" r="r" b="b"/>
              <a:pathLst>
                <a:path w="4474" h="3514" extrusionOk="0">
                  <a:moveTo>
                    <a:pt x="139" y="0"/>
                  </a:moveTo>
                  <a:cubicBezTo>
                    <a:pt x="40" y="0"/>
                    <a:pt x="0" y="155"/>
                    <a:pt x="99" y="198"/>
                  </a:cubicBezTo>
                  <a:cubicBezTo>
                    <a:pt x="1125" y="577"/>
                    <a:pt x="2089" y="1114"/>
                    <a:pt x="2941" y="1808"/>
                  </a:cubicBezTo>
                  <a:cubicBezTo>
                    <a:pt x="3384" y="2156"/>
                    <a:pt x="4015" y="2709"/>
                    <a:pt x="4268" y="3451"/>
                  </a:cubicBezTo>
                  <a:cubicBezTo>
                    <a:pt x="4284" y="3482"/>
                    <a:pt x="4315" y="3514"/>
                    <a:pt x="4363" y="3514"/>
                  </a:cubicBezTo>
                  <a:cubicBezTo>
                    <a:pt x="4363" y="3514"/>
                    <a:pt x="4379" y="3498"/>
                    <a:pt x="4394" y="3498"/>
                  </a:cubicBezTo>
                  <a:cubicBezTo>
                    <a:pt x="4442" y="3482"/>
                    <a:pt x="4473" y="3419"/>
                    <a:pt x="4442" y="3372"/>
                  </a:cubicBezTo>
                  <a:cubicBezTo>
                    <a:pt x="4173" y="2598"/>
                    <a:pt x="3526" y="2014"/>
                    <a:pt x="3068" y="1650"/>
                  </a:cubicBezTo>
                  <a:cubicBezTo>
                    <a:pt x="2199" y="956"/>
                    <a:pt x="1220" y="403"/>
                    <a:pt x="178" y="8"/>
                  </a:cubicBezTo>
                  <a:cubicBezTo>
                    <a:pt x="164" y="3"/>
                    <a:pt x="151" y="0"/>
                    <a:pt x="1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4"/>
            <p:cNvSpPr/>
            <p:nvPr/>
          </p:nvSpPr>
          <p:spPr>
            <a:xfrm>
              <a:off x="5073963" y="3823587"/>
              <a:ext cx="509099" cy="106759"/>
            </a:xfrm>
            <a:custGeom>
              <a:avLst/>
              <a:gdLst/>
              <a:ahLst/>
              <a:cxnLst/>
              <a:rect l="l" t="t" r="r" b="b"/>
              <a:pathLst>
                <a:path w="15317" h="3212" extrusionOk="0">
                  <a:moveTo>
                    <a:pt x="5722" y="1"/>
                  </a:moveTo>
                  <a:cubicBezTo>
                    <a:pt x="5459" y="1"/>
                    <a:pt x="5193" y="16"/>
                    <a:pt x="4925" y="52"/>
                  </a:cubicBezTo>
                  <a:lnTo>
                    <a:pt x="4925" y="36"/>
                  </a:lnTo>
                  <a:cubicBezTo>
                    <a:pt x="3961" y="83"/>
                    <a:pt x="2998" y="257"/>
                    <a:pt x="2019" y="304"/>
                  </a:cubicBezTo>
                  <a:cubicBezTo>
                    <a:pt x="2008" y="305"/>
                    <a:pt x="1997" y="305"/>
                    <a:pt x="1985" y="305"/>
                  </a:cubicBezTo>
                  <a:cubicBezTo>
                    <a:pt x="1809" y="305"/>
                    <a:pt x="1450" y="266"/>
                    <a:pt x="1107" y="266"/>
                  </a:cubicBezTo>
                  <a:cubicBezTo>
                    <a:pt x="533" y="266"/>
                    <a:pt x="0" y="374"/>
                    <a:pt x="424" y="952"/>
                  </a:cubicBezTo>
                  <a:cubicBezTo>
                    <a:pt x="3305" y="2631"/>
                    <a:pt x="6830" y="3211"/>
                    <a:pt x="10222" y="3211"/>
                  </a:cubicBezTo>
                  <a:cubicBezTo>
                    <a:pt x="10977" y="3211"/>
                    <a:pt x="11725" y="3183"/>
                    <a:pt x="12458" y="3131"/>
                  </a:cubicBezTo>
                  <a:cubicBezTo>
                    <a:pt x="13247" y="3084"/>
                    <a:pt x="15048" y="2294"/>
                    <a:pt x="15316" y="1631"/>
                  </a:cubicBezTo>
                  <a:cubicBezTo>
                    <a:pt x="14958" y="1263"/>
                    <a:pt x="14146" y="1179"/>
                    <a:pt x="13352" y="1179"/>
                  </a:cubicBezTo>
                  <a:cubicBezTo>
                    <a:pt x="12780" y="1179"/>
                    <a:pt x="12219" y="1223"/>
                    <a:pt x="11842" y="1236"/>
                  </a:cubicBezTo>
                  <a:cubicBezTo>
                    <a:pt x="9778" y="1011"/>
                    <a:pt x="7827" y="1"/>
                    <a:pt x="57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4"/>
            <p:cNvSpPr/>
            <p:nvPr/>
          </p:nvSpPr>
          <p:spPr>
            <a:xfrm>
              <a:off x="3653420" y="3011042"/>
              <a:ext cx="529141" cy="274741"/>
            </a:xfrm>
            <a:custGeom>
              <a:avLst/>
              <a:gdLst/>
              <a:ahLst/>
              <a:cxnLst/>
              <a:rect l="l" t="t" r="r" b="b"/>
              <a:pathLst>
                <a:path w="15920" h="8266" extrusionOk="0">
                  <a:moveTo>
                    <a:pt x="7877" y="0"/>
                  </a:moveTo>
                  <a:cubicBezTo>
                    <a:pt x="7428" y="0"/>
                    <a:pt x="6980" y="205"/>
                    <a:pt x="6697" y="604"/>
                  </a:cubicBezTo>
                  <a:lnTo>
                    <a:pt x="5449" y="2325"/>
                  </a:lnTo>
                  <a:lnTo>
                    <a:pt x="3554" y="1346"/>
                  </a:lnTo>
                  <a:lnTo>
                    <a:pt x="1359" y="4852"/>
                  </a:lnTo>
                  <a:lnTo>
                    <a:pt x="2480" y="6084"/>
                  </a:lnTo>
                  <a:lnTo>
                    <a:pt x="1" y="8010"/>
                  </a:lnTo>
                  <a:cubicBezTo>
                    <a:pt x="1060" y="7881"/>
                    <a:pt x="2125" y="7817"/>
                    <a:pt x="3189" y="7817"/>
                  </a:cubicBezTo>
                  <a:cubicBezTo>
                    <a:pt x="3949" y="7817"/>
                    <a:pt x="4708" y="7850"/>
                    <a:pt x="5465" y="7915"/>
                  </a:cubicBezTo>
                  <a:cubicBezTo>
                    <a:pt x="5591" y="7926"/>
                    <a:pt x="5716" y="7931"/>
                    <a:pt x="5840" y="7931"/>
                  </a:cubicBezTo>
                  <a:cubicBezTo>
                    <a:pt x="6278" y="7931"/>
                    <a:pt x="6709" y="7868"/>
                    <a:pt x="7139" y="7758"/>
                  </a:cubicBezTo>
                  <a:cubicBezTo>
                    <a:pt x="7610" y="7640"/>
                    <a:pt x="8091" y="7580"/>
                    <a:pt x="8572" y="7580"/>
                  </a:cubicBezTo>
                  <a:cubicBezTo>
                    <a:pt x="9314" y="7580"/>
                    <a:pt x="10055" y="7722"/>
                    <a:pt x="10756" y="8010"/>
                  </a:cubicBezTo>
                  <a:cubicBezTo>
                    <a:pt x="11224" y="8192"/>
                    <a:pt x="11699" y="8266"/>
                    <a:pt x="12163" y="8266"/>
                  </a:cubicBezTo>
                  <a:cubicBezTo>
                    <a:pt x="14153" y="8266"/>
                    <a:pt x="15920" y="6905"/>
                    <a:pt x="15920" y="6905"/>
                  </a:cubicBezTo>
                  <a:lnTo>
                    <a:pt x="8860" y="382"/>
                  </a:lnTo>
                  <a:cubicBezTo>
                    <a:pt x="8583" y="126"/>
                    <a:pt x="8229" y="0"/>
                    <a:pt x="78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4"/>
            <p:cNvSpPr/>
            <p:nvPr/>
          </p:nvSpPr>
          <p:spPr>
            <a:xfrm>
              <a:off x="3756825" y="3116242"/>
              <a:ext cx="204776" cy="175228"/>
            </a:xfrm>
            <a:custGeom>
              <a:avLst/>
              <a:gdLst/>
              <a:ahLst/>
              <a:cxnLst/>
              <a:rect l="l" t="t" r="r" b="b"/>
              <a:pathLst>
                <a:path w="6161" h="5272" extrusionOk="0">
                  <a:moveTo>
                    <a:pt x="2540" y="0"/>
                  </a:moveTo>
                  <a:cubicBezTo>
                    <a:pt x="2443" y="0"/>
                    <a:pt x="2390" y="148"/>
                    <a:pt x="2512" y="202"/>
                  </a:cubicBezTo>
                  <a:cubicBezTo>
                    <a:pt x="2528" y="202"/>
                    <a:pt x="5544" y="1560"/>
                    <a:pt x="5860" y="3045"/>
                  </a:cubicBezTo>
                  <a:cubicBezTo>
                    <a:pt x="5939" y="3424"/>
                    <a:pt x="5828" y="3835"/>
                    <a:pt x="5544" y="4119"/>
                  </a:cubicBezTo>
                  <a:cubicBezTo>
                    <a:pt x="5524" y="4129"/>
                    <a:pt x="4557" y="5073"/>
                    <a:pt x="3099" y="5073"/>
                  </a:cubicBezTo>
                  <a:cubicBezTo>
                    <a:pt x="2259" y="5073"/>
                    <a:pt x="1255" y="4759"/>
                    <a:pt x="175" y="3771"/>
                  </a:cubicBezTo>
                  <a:cubicBezTo>
                    <a:pt x="159" y="3748"/>
                    <a:pt x="135" y="3736"/>
                    <a:pt x="110" y="3736"/>
                  </a:cubicBezTo>
                  <a:cubicBezTo>
                    <a:pt x="84" y="3736"/>
                    <a:pt x="56" y="3748"/>
                    <a:pt x="33" y="3771"/>
                  </a:cubicBezTo>
                  <a:cubicBezTo>
                    <a:pt x="1" y="3803"/>
                    <a:pt x="1" y="3866"/>
                    <a:pt x="33" y="3913"/>
                  </a:cubicBezTo>
                  <a:cubicBezTo>
                    <a:pt x="1154" y="4940"/>
                    <a:pt x="2212" y="5272"/>
                    <a:pt x="3081" y="5272"/>
                  </a:cubicBezTo>
                  <a:cubicBezTo>
                    <a:pt x="4044" y="5256"/>
                    <a:pt x="4976" y="4893"/>
                    <a:pt x="5686" y="4245"/>
                  </a:cubicBezTo>
                  <a:cubicBezTo>
                    <a:pt x="6018" y="3929"/>
                    <a:pt x="6160" y="3456"/>
                    <a:pt x="6065" y="2998"/>
                  </a:cubicBezTo>
                  <a:cubicBezTo>
                    <a:pt x="5734" y="1434"/>
                    <a:pt x="2717" y="76"/>
                    <a:pt x="2591" y="13"/>
                  </a:cubicBezTo>
                  <a:cubicBezTo>
                    <a:pt x="2573" y="4"/>
                    <a:pt x="2556" y="0"/>
                    <a:pt x="2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4"/>
            <p:cNvSpPr/>
            <p:nvPr/>
          </p:nvSpPr>
          <p:spPr>
            <a:xfrm>
              <a:off x="3276031" y="2755506"/>
              <a:ext cx="524388" cy="427235"/>
            </a:xfrm>
            <a:custGeom>
              <a:avLst/>
              <a:gdLst/>
              <a:ahLst/>
              <a:cxnLst/>
              <a:rect l="l" t="t" r="r" b="b"/>
              <a:pathLst>
                <a:path w="15777" h="12854" extrusionOk="0">
                  <a:moveTo>
                    <a:pt x="3774" y="1"/>
                  </a:moveTo>
                  <a:lnTo>
                    <a:pt x="0" y="4486"/>
                  </a:lnTo>
                  <a:lnTo>
                    <a:pt x="10755" y="12382"/>
                  </a:lnTo>
                  <a:cubicBezTo>
                    <a:pt x="11186" y="12695"/>
                    <a:pt x="11695" y="12854"/>
                    <a:pt x="12203" y="12854"/>
                  </a:cubicBezTo>
                  <a:cubicBezTo>
                    <a:pt x="12643" y="12854"/>
                    <a:pt x="13082" y="12734"/>
                    <a:pt x="13471" y="12492"/>
                  </a:cubicBezTo>
                  <a:cubicBezTo>
                    <a:pt x="14182" y="12082"/>
                    <a:pt x="14766" y="11497"/>
                    <a:pt x="15177" y="10803"/>
                  </a:cubicBezTo>
                  <a:cubicBezTo>
                    <a:pt x="15777" y="9729"/>
                    <a:pt x="15493" y="8386"/>
                    <a:pt x="14498" y="7676"/>
                  </a:cubicBezTo>
                  <a:lnTo>
                    <a:pt x="8560" y="3301"/>
                  </a:lnTo>
                  <a:lnTo>
                    <a:pt x="37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4"/>
            <p:cNvSpPr/>
            <p:nvPr/>
          </p:nvSpPr>
          <p:spPr>
            <a:xfrm>
              <a:off x="2582612" y="1435346"/>
              <a:ext cx="1071876" cy="1698503"/>
            </a:xfrm>
            <a:custGeom>
              <a:avLst/>
              <a:gdLst/>
              <a:ahLst/>
              <a:cxnLst/>
              <a:rect l="l" t="t" r="r" b="b"/>
              <a:pathLst>
                <a:path w="32249" h="51102" extrusionOk="0">
                  <a:moveTo>
                    <a:pt x="0" y="1"/>
                  </a:moveTo>
                  <a:lnTo>
                    <a:pt x="0" y="22189"/>
                  </a:lnTo>
                  <a:lnTo>
                    <a:pt x="4059" y="22852"/>
                  </a:lnTo>
                  <a:cubicBezTo>
                    <a:pt x="3585" y="29090"/>
                    <a:pt x="7549" y="35012"/>
                    <a:pt x="7549" y="35012"/>
                  </a:cubicBezTo>
                  <a:cubicBezTo>
                    <a:pt x="7549" y="35012"/>
                    <a:pt x="6475" y="35818"/>
                    <a:pt x="6807" y="38376"/>
                  </a:cubicBezTo>
                  <a:cubicBezTo>
                    <a:pt x="6977" y="39688"/>
                    <a:pt x="7890" y="40007"/>
                    <a:pt x="8739" y="40007"/>
                  </a:cubicBezTo>
                  <a:cubicBezTo>
                    <a:pt x="9547" y="40007"/>
                    <a:pt x="10297" y="39719"/>
                    <a:pt x="10297" y="39719"/>
                  </a:cubicBezTo>
                  <a:cubicBezTo>
                    <a:pt x="10297" y="39719"/>
                    <a:pt x="10297" y="40903"/>
                    <a:pt x="11513" y="43272"/>
                  </a:cubicBezTo>
                  <a:cubicBezTo>
                    <a:pt x="12003" y="44227"/>
                    <a:pt x="12624" y="44512"/>
                    <a:pt x="13191" y="44512"/>
                  </a:cubicBezTo>
                  <a:cubicBezTo>
                    <a:pt x="14030" y="44512"/>
                    <a:pt x="14750" y="43888"/>
                    <a:pt x="14750" y="43888"/>
                  </a:cubicBezTo>
                  <a:lnTo>
                    <a:pt x="14750" y="43888"/>
                  </a:lnTo>
                  <a:cubicBezTo>
                    <a:pt x="14750" y="43888"/>
                    <a:pt x="12855" y="46304"/>
                    <a:pt x="16014" y="48057"/>
                  </a:cubicBezTo>
                  <a:cubicBezTo>
                    <a:pt x="16541" y="48350"/>
                    <a:pt x="17076" y="48471"/>
                    <a:pt x="17601" y="48471"/>
                  </a:cubicBezTo>
                  <a:cubicBezTo>
                    <a:pt x="20221" y="48471"/>
                    <a:pt x="22599" y="45436"/>
                    <a:pt x="22599" y="45435"/>
                  </a:cubicBezTo>
                  <a:lnTo>
                    <a:pt x="22599" y="45435"/>
                  </a:lnTo>
                  <a:lnTo>
                    <a:pt x="22015" y="48720"/>
                  </a:lnTo>
                  <a:cubicBezTo>
                    <a:pt x="21857" y="49620"/>
                    <a:pt x="22441" y="50473"/>
                    <a:pt x="23326" y="50647"/>
                  </a:cubicBezTo>
                  <a:lnTo>
                    <a:pt x="25521" y="51073"/>
                  </a:lnTo>
                  <a:cubicBezTo>
                    <a:pt x="25622" y="51093"/>
                    <a:pt x="25723" y="51102"/>
                    <a:pt x="25824" y="51102"/>
                  </a:cubicBezTo>
                  <a:cubicBezTo>
                    <a:pt x="26388" y="51102"/>
                    <a:pt x="26934" y="50811"/>
                    <a:pt x="27242" y="50315"/>
                  </a:cubicBezTo>
                  <a:lnTo>
                    <a:pt x="29090" y="47378"/>
                  </a:lnTo>
                  <a:cubicBezTo>
                    <a:pt x="29643" y="46509"/>
                    <a:pt x="30022" y="45546"/>
                    <a:pt x="30211" y="44519"/>
                  </a:cubicBezTo>
                  <a:cubicBezTo>
                    <a:pt x="32248" y="33970"/>
                    <a:pt x="29895" y="32801"/>
                    <a:pt x="29895" y="32801"/>
                  </a:cubicBezTo>
                  <a:cubicBezTo>
                    <a:pt x="27448" y="30701"/>
                    <a:pt x="21715" y="20341"/>
                    <a:pt x="19520" y="16251"/>
                  </a:cubicBezTo>
                  <a:cubicBezTo>
                    <a:pt x="18920" y="15161"/>
                    <a:pt x="18114" y="14198"/>
                    <a:pt x="17135" y="13424"/>
                  </a:cubicBezTo>
                  <a:lnTo>
                    <a:pt x="0" y="1"/>
                  </a:lnTo>
                  <a:close/>
                </a:path>
              </a:pathLst>
            </a:custGeom>
            <a:solidFill>
              <a:srgbClr val="EB9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4"/>
            <p:cNvSpPr/>
            <p:nvPr/>
          </p:nvSpPr>
          <p:spPr>
            <a:xfrm>
              <a:off x="2920646" y="2690924"/>
              <a:ext cx="117628" cy="67771"/>
            </a:xfrm>
            <a:custGeom>
              <a:avLst/>
              <a:gdLst/>
              <a:ahLst/>
              <a:cxnLst/>
              <a:rect l="l" t="t" r="r" b="b"/>
              <a:pathLst>
                <a:path w="3539" h="2039" extrusionOk="0">
                  <a:moveTo>
                    <a:pt x="3434" y="0"/>
                  </a:moveTo>
                  <a:cubicBezTo>
                    <a:pt x="3416" y="0"/>
                    <a:pt x="3397" y="6"/>
                    <a:pt x="3380" y="17"/>
                  </a:cubicBezTo>
                  <a:lnTo>
                    <a:pt x="79" y="1865"/>
                  </a:lnTo>
                  <a:cubicBezTo>
                    <a:pt x="0" y="1912"/>
                    <a:pt x="32" y="2038"/>
                    <a:pt x="127" y="2038"/>
                  </a:cubicBezTo>
                  <a:lnTo>
                    <a:pt x="174" y="2038"/>
                  </a:lnTo>
                  <a:lnTo>
                    <a:pt x="3475" y="191"/>
                  </a:lnTo>
                  <a:cubicBezTo>
                    <a:pt x="3522" y="159"/>
                    <a:pt x="3538" y="96"/>
                    <a:pt x="3506" y="48"/>
                  </a:cubicBezTo>
                  <a:cubicBezTo>
                    <a:pt x="3496" y="18"/>
                    <a:pt x="3466" y="0"/>
                    <a:pt x="3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4"/>
            <p:cNvSpPr/>
            <p:nvPr/>
          </p:nvSpPr>
          <p:spPr>
            <a:xfrm>
              <a:off x="3052935" y="2645088"/>
              <a:ext cx="204211" cy="262676"/>
            </a:xfrm>
            <a:custGeom>
              <a:avLst/>
              <a:gdLst/>
              <a:ahLst/>
              <a:cxnLst/>
              <a:rect l="l" t="t" r="r" b="b"/>
              <a:pathLst>
                <a:path w="6144" h="7903" extrusionOk="0">
                  <a:moveTo>
                    <a:pt x="6027" y="0"/>
                  </a:moveTo>
                  <a:cubicBezTo>
                    <a:pt x="5989" y="0"/>
                    <a:pt x="5950" y="18"/>
                    <a:pt x="5938" y="54"/>
                  </a:cubicBezTo>
                  <a:lnTo>
                    <a:pt x="4659" y="3354"/>
                  </a:lnTo>
                  <a:cubicBezTo>
                    <a:pt x="4169" y="4602"/>
                    <a:pt x="3301" y="5660"/>
                    <a:pt x="2164" y="6386"/>
                  </a:cubicBezTo>
                  <a:lnTo>
                    <a:pt x="63" y="7729"/>
                  </a:lnTo>
                  <a:cubicBezTo>
                    <a:pt x="16" y="7744"/>
                    <a:pt x="0" y="7808"/>
                    <a:pt x="32" y="7855"/>
                  </a:cubicBezTo>
                  <a:cubicBezTo>
                    <a:pt x="48" y="7887"/>
                    <a:pt x="79" y="7902"/>
                    <a:pt x="111" y="7902"/>
                  </a:cubicBezTo>
                  <a:cubicBezTo>
                    <a:pt x="127" y="7902"/>
                    <a:pt x="158" y="7902"/>
                    <a:pt x="174" y="7887"/>
                  </a:cubicBezTo>
                  <a:lnTo>
                    <a:pt x="2274" y="6544"/>
                  </a:lnTo>
                  <a:cubicBezTo>
                    <a:pt x="3443" y="5802"/>
                    <a:pt x="4343" y="4712"/>
                    <a:pt x="4833" y="3417"/>
                  </a:cubicBezTo>
                  <a:lnTo>
                    <a:pt x="6128" y="132"/>
                  </a:lnTo>
                  <a:cubicBezTo>
                    <a:pt x="6144" y="85"/>
                    <a:pt x="6112" y="22"/>
                    <a:pt x="6065" y="6"/>
                  </a:cubicBezTo>
                  <a:cubicBezTo>
                    <a:pt x="6053" y="2"/>
                    <a:pt x="6040" y="0"/>
                    <a:pt x="60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4"/>
            <p:cNvSpPr/>
            <p:nvPr/>
          </p:nvSpPr>
          <p:spPr>
            <a:xfrm>
              <a:off x="3319574" y="2656223"/>
              <a:ext cx="186263" cy="311901"/>
            </a:xfrm>
            <a:custGeom>
              <a:avLst/>
              <a:gdLst/>
              <a:ahLst/>
              <a:cxnLst/>
              <a:rect l="l" t="t" r="r" b="b"/>
              <a:pathLst>
                <a:path w="5604" h="9384" extrusionOk="0">
                  <a:moveTo>
                    <a:pt x="5468" y="1"/>
                  </a:moveTo>
                  <a:cubicBezTo>
                    <a:pt x="5437" y="1"/>
                    <a:pt x="5406" y="15"/>
                    <a:pt x="5386" y="50"/>
                  </a:cubicBezTo>
                  <a:cubicBezTo>
                    <a:pt x="3917" y="2577"/>
                    <a:pt x="80" y="9178"/>
                    <a:pt x="32" y="9241"/>
                  </a:cubicBezTo>
                  <a:cubicBezTo>
                    <a:pt x="1" y="9289"/>
                    <a:pt x="17" y="9352"/>
                    <a:pt x="64" y="9368"/>
                  </a:cubicBezTo>
                  <a:cubicBezTo>
                    <a:pt x="80" y="9383"/>
                    <a:pt x="96" y="9383"/>
                    <a:pt x="127" y="9383"/>
                  </a:cubicBezTo>
                  <a:cubicBezTo>
                    <a:pt x="159" y="9383"/>
                    <a:pt x="190" y="9368"/>
                    <a:pt x="206" y="9336"/>
                  </a:cubicBezTo>
                  <a:cubicBezTo>
                    <a:pt x="238" y="9273"/>
                    <a:pt x="4091" y="2672"/>
                    <a:pt x="5560" y="145"/>
                  </a:cubicBezTo>
                  <a:cubicBezTo>
                    <a:pt x="5603" y="69"/>
                    <a:pt x="5535" y="1"/>
                    <a:pt x="5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4"/>
            <p:cNvSpPr/>
            <p:nvPr/>
          </p:nvSpPr>
          <p:spPr>
            <a:xfrm>
              <a:off x="3227736" y="1972311"/>
              <a:ext cx="390009" cy="725475"/>
            </a:xfrm>
            <a:custGeom>
              <a:avLst/>
              <a:gdLst/>
              <a:ahLst/>
              <a:cxnLst/>
              <a:rect l="l" t="t" r="r" b="b"/>
              <a:pathLst>
                <a:path w="11734" h="21827" extrusionOk="0">
                  <a:moveTo>
                    <a:pt x="117" y="1"/>
                  </a:moveTo>
                  <a:cubicBezTo>
                    <a:pt x="99" y="1"/>
                    <a:pt x="80" y="6"/>
                    <a:pt x="63" y="17"/>
                  </a:cubicBezTo>
                  <a:cubicBezTo>
                    <a:pt x="16" y="33"/>
                    <a:pt x="0" y="96"/>
                    <a:pt x="16" y="143"/>
                  </a:cubicBezTo>
                  <a:cubicBezTo>
                    <a:pt x="1579" y="2954"/>
                    <a:pt x="6254" y="10851"/>
                    <a:pt x="8181" y="14057"/>
                  </a:cubicBezTo>
                  <a:cubicBezTo>
                    <a:pt x="8702" y="14909"/>
                    <a:pt x="9349" y="15667"/>
                    <a:pt x="10092" y="16331"/>
                  </a:cubicBezTo>
                  <a:cubicBezTo>
                    <a:pt x="10755" y="16947"/>
                    <a:pt x="11529" y="18099"/>
                    <a:pt x="11513" y="21716"/>
                  </a:cubicBezTo>
                  <a:cubicBezTo>
                    <a:pt x="11513" y="21779"/>
                    <a:pt x="11560" y="21811"/>
                    <a:pt x="11623" y="21826"/>
                  </a:cubicBezTo>
                  <a:cubicBezTo>
                    <a:pt x="11671" y="21826"/>
                    <a:pt x="11718" y="21779"/>
                    <a:pt x="11718" y="21716"/>
                  </a:cubicBezTo>
                  <a:cubicBezTo>
                    <a:pt x="11734" y="18020"/>
                    <a:pt x="10929" y="16820"/>
                    <a:pt x="10234" y="16189"/>
                  </a:cubicBezTo>
                  <a:cubicBezTo>
                    <a:pt x="9491" y="15541"/>
                    <a:pt x="8860" y="14783"/>
                    <a:pt x="8354" y="13962"/>
                  </a:cubicBezTo>
                  <a:cubicBezTo>
                    <a:pt x="6412" y="10756"/>
                    <a:pt x="1753" y="2860"/>
                    <a:pt x="190" y="49"/>
                  </a:cubicBezTo>
                  <a:cubicBezTo>
                    <a:pt x="179" y="18"/>
                    <a:pt x="149" y="1"/>
                    <a:pt x="1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4"/>
            <p:cNvSpPr/>
            <p:nvPr/>
          </p:nvSpPr>
          <p:spPr>
            <a:xfrm>
              <a:off x="3475495" y="2928013"/>
              <a:ext cx="111312" cy="193908"/>
            </a:xfrm>
            <a:custGeom>
              <a:avLst/>
              <a:gdLst/>
              <a:ahLst/>
              <a:cxnLst/>
              <a:rect l="l" t="t" r="r" b="b"/>
              <a:pathLst>
                <a:path w="3349" h="5834" extrusionOk="0">
                  <a:moveTo>
                    <a:pt x="3232" y="0"/>
                  </a:moveTo>
                  <a:cubicBezTo>
                    <a:pt x="3193" y="0"/>
                    <a:pt x="3155" y="18"/>
                    <a:pt x="3143" y="54"/>
                  </a:cubicBezTo>
                  <a:cubicBezTo>
                    <a:pt x="3143" y="101"/>
                    <a:pt x="1943" y="3291"/>
                    <a:pt x="32" y="5676"/>
                  </a:cubicBezTo>
                  <a:cubicBezTo>
                    <a:pt x="0" y="5707"/>
                    <a:pt x="0" y="5771"/>
                    <a:pt x="48" y="5818"/>
                  </a:cubicBezTo>
                  <a:cubicBezTo>
                    <a:pt x="63" y="5818"/>
                    <a:pt x="79" y="5834"/>
                    <a:pt x="111" y="5834"/>
                  </a:cubicBezTo>
                  <a:cubicBezTo>
                    <a:pt x="127" y="5834"/>
                    <a:pt x="158" y="5818"/>
                    <a:pt x="174" y="5786"/>
                  </a:cubicBezTo>
                  <a:cubicBezTo>
                    <a:pt x="2101" y="3386"/>
                    <a:pt x="3317" y="164"/>
                    <a:pt x="3332" y="133"/>
                  </a:cubicBezTo>
                  <a:cubicBezTo>
                    <a:pt x="3348" y="85"/>
                    <a:pt x="3317" y="22"/>
                    <a:pt x="3269" y="6"/>
                  </a:cubicBezTo>
                  <a:cubicBezTo>
                    <a:pt x="3257" y="2"/>
                    <a:pt x="3245" y="0"/>
                    <a:pt x="32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25"/>
          <p:cNvSpPr txBox="1">
            <a:spLocks noGrp="1"/>
          </p:cNvSpPr>
          <p:nvPr>
            <p:ph type="title"/>
          </p:nvPr>
        </p:nvSpPr>
        <p:spPr>
          <a:xfrm>
            <a:off x="621100" y="539500"/>
            <a:ext cx="5808300" cy="2353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5400">
                <a:solidFill>
                  <a:schemeClr val="dk1"/>
                </a:solidFill>
              </a:rPr>
              <a:t>LA NOSTRA IMPRESA</a:t>
            </a:r>
            <a:endParaRPr sz="5400">
              <a:solidFill>
                <a:schemeClr val="dk1"/>
              </a:solidFill>
            </a:endParaRPr>
          </a:p>
        </p:txBody>
      </p:sp>
      <p:grpSp>
        <p:nvGrpSpPr>
          <p:cNvPr id="666" name="Google Shape;666;p25"/>
          <p:cNvGrpSpPr/>
          <p:nvPr/>
        </p:nvGrpSpPr>
        <p:grpSpPr>
          <a:xfrm>
            <a:off x="-247436" y="3259497"/>
            <a:ext cx="2055886" cy="1972978"/>
            <a:chOff x="-137136" y="2661597"/>
            <a:chExt cx="2055886" cy="1972978"/>
          </a:xfrm>
        </p:grpSpPr>
        <p:sp>
          <p:nvSpPr>
            <p:cNvPr id="667" name="Google Shape;667;p25"/>
            <p:cNvSpPr/>
            <p:nvPr/>
          </p:nvSpPr>
          <p:spPr>
            <a:xfrm rot="10800000">
              <a:off x="-137136" y="3448459"/>
              <a:ext cx="1183397" cy="1145037"/>
            </a:xfrm>
            <a:custGeom>
              <a:avLst/>
              <a:gdLst/>
              <a:ahLst/>
              <a:cxnLst/>
              <a:rect l="l" t="t" r="r" b="b"/>
              <a:pathLst>
                <a:path w="31313" h="30300" extrusionOk="0">
                  <a:moveTo>
                    <a:pt x="31099" y="1"/>
                  </a:moveTo>
                  <a:cubicBezTo>
                    <a:pt x="31069" y="1"/>
                    <a:pt x="31038" y="10"/>
                    <a:pt x="31006" y="33"/>
                  </a:cubicBezTo>
                  <a:cubicBezTo>
                    <a:pt x="22897" y="5948"/>
                    <a:pt x="15288" y="12483"/>
                    <a:pt x="8229" y="19591"/>
                  </a:cubicBezTo>
                  <a:cubicBezTo>
                    <a:pt x="5295" y="22548"/>
                    <a:pt x="2027" y="25982"/>
                    <a:pt x="24" y="30061"/>
                  </a:cubicBezTo>
                  <a:cubicBezTo>
                    <a:pt x="0" y="30156"/>
                    <a:pt x="24" y="30228"/>
                    <a:pt x="96" y="30276"/>
                  </a:cubicBezTo>
                  <a:cubicBezTo>
                    <a:pt x="119" y="30276"/>
                    <a:pt x="143" y="30276"/>
                    <a:pt x="167" y="30299"/>
                  </a:cubicBezTo>
                  <a:cubicBezTo>
                    <a:pt x="239" y="30299"/>
                    <a:pt x="286" y="30252"/>
                    <a:pt x="310" y="30204"/>
                  </a:cubicBezTo>
                  <a:cubicBezTo>
                    <a:pt x="2290" y="26173"/>
                    <a:pt x="5533" y="22715"/>
                    <a:pt x="8419" y="19805"/>
                  </a:cubicBezTo>
                  <a:cubicBezTo>
                    <a:pt x="15479" y="12698"/>
                    <a:pt x="23087" y="6163"/>
                    <a:pt x="31196" y="272"/>
                  </a:cubicBezTo>
                  <a:cubicBezTo>
                    <a:pt x="31312" y="175"/>
                    <a:pt x="31225" y="1"/>
                    <a:pt x="310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5"/>
            <p:cNvSpPr/>
            <p:nvPr/>
          </p:nvSpPr>
          <p:spPr>
            <a:xfrm rot="10800000">
              <a:off x="757782" y="3238437"/>
              <a:ext cx="578717" cy="579925"/>
            </a:xfrm>
            <a:custGeom>
              <a:avLst/>
              <a:gdLst/>
              <a:ahLst/>
              <a:cxnLst/>
              <a:rect l="l" t="t" r="r" b="b"/>
              <a:pathLst>
                <a:path w="15313" h="15346" extrusionOk="0">
                  <a:moveTo>
                    <a:pt x="15154" y="0"/>
                  </a:moveTo>
                  <a:cubicBezTo>
                    <a:pt x="15119" y="0"/>
                    <a:pt x="15082" y="12"/>
                    <a:pt x="15050" y="34"/>
                  </a:cubicBezTo>
                  <a:cubicBezTo>
                    <a:pt x="9183" y="4112"/>
                    <a:pt x="4103" y="9216"/>
                    <a:pt x="48" y="15131"/>
                  </a:cubicBezTo>
                  <a:cubicBezTo>
                    <a:pt x="0" y="15179"/>
                    <a:pt x="24" y="15274"/>
                    <a:pt x="96" y="15322"/>
                  </a:cubicBezTo>
                  <a:cubicBezTo>
                    <a:pt x="120" y="15346"/>
                    <a:pt x="143" y="15346"/>
                    <a:pt x="167" y="15346"/>
                  </a:cubicBezTo>
                  <a:cubicBezTo>
                    <a:pt x="215" y="15346"/>
                    <a:pt x="263" y="15322"/>
                    <a:pt x="287" y="15298"/>
                  </a:cubicBezTo>
                  <a:cubicBezTo>
                    <a:pt x="4317" y="9407"/>
                    <a:pt x="9374" y="4327"/>
                    <a:pt x="15241" y="272"/>
                  </a:cubicBezTo>
                  <a:cubicBezTo>
                    <a:pt x="15288" y="224"/>
                    <a:pt x="15312" y="129"/>
                    <a:pt x="15265" y="57"/>
                  </a:cubicBezTo>
                  <a:cubicBezTo>
                    <a:pt x="15238" y="18"/>
                    <a:pt x="15198" y="0"/>
                    <a:pt x="151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5"/>
            <p:cNvSpPr/>
            <p:nvPr/>
          </p:nvSpPr>
          <p:spPr>
            <a:xfrm rot="10800000">
              <a:off x="690295" y="3702613"/>
              <a:ext cx="291985" cy="191028"/>
            </a:xfrm>
            <a:custGeom>
              <a:avLst/>
              <a:gdLst/>
              <a:ahLst/>
              <a:cxnLst/>
              <a:rect l="l" t="t" r="r" b="b"/>
              <a:pathLst>
                <a:path w="7726" h="5055" extrusionOk="0">
                  <a:moveTo>
                    <a:pt x="7519" y="0"/>
                  </a:moveTo>
                  <a:cubicBezTo>
                    <a:pt x="7495" y="0"/>
                    <a:pt x="7469" y="7"/>
                    <a:pt x="7442" y="22"/>
                  </a:cubicBezTo>
                  <a:cubicBezTo>
                    <a:pt x="4890" y="1453"/>
                    <a:pt x="2457" y="3027"/>
                    <a:pt x="120" y="4792"/>
                  </a:cubicBezTo>
                  <a:cubicBezTo>
                    <a:pt x="1" y="4864"/>
                    <a:pt x="48" y="5055"/>
                    <a:pt x="215" y="5055"/>
                  </a:cubicBezTo>
                  <a:cubicBezTo>
                    <a:pt x="239" y="5055"/>
                    <a:pt x="263" y="5031"/>
                    <a:pt x="287" y="5007"/>
                  </a:cubicBezTo>
                  <a:cubicBezTo>
                    <a:pt x="2624" y="3266"/>
                    <a:pt x="5057" y="1692"/>
                    <a:pt x="7585" y="284"/>
                  </a:cubicBezTo>
                  <a:cubicBezTo>
                    <a:pt x="7725" y="184"/>
                    <a:pt x="7647" y="0"/>
                    <a:pt x="75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5"/>
            <p:cNvSpPr/>
            <p:nvPr/>
          </p:nvSpPr>
          <p:spPr>
            <a:xfrm rot="10800000">
              <a:off x="789196" y="3227628"/>
              <a:ext cx="266097" cy="554984"/>
            </a:xfrm>
            <a:custGeom>
              <a:avLst/>
              <a:gdLst/>
              <a:ahLst/>
              <a:cxnLst/>
              <a:rect l="l" t="t" r="r" b="b"/>
              <a:pathLst>
                <a:path w="7041" h="14686" extrusionOk="0">
                  <a:moveTo>
                    <a:pt x="6866" y="1"/>
                  </a:moveTo>
                  <a:cubicBezTo>
                    <a:pt x="6805" y="1"/>
                    <a:pt x="6746" y="35"/>
                    <a:pt x="6726" y="113"/>
                  </a:cubicBezTo>
                  <a:cubicBezTo>
                    <a:pt x="5319" y="5217"/>
                    <a:pt x="3054" y="10083"/>
                    <a:pt x="48" y="14447"/>
                  </a:cubicBezTo>
                  <a:cubicBezTo>
                    <a:pt x="1" y="14519"/>
                    <a:pt x="25" y="14614"/>
                    <a:pt x="96" y="14662"/>
                  </a:cubicBezTo>
                  <a:cubicBezTo>
                    <a:pt x="120" y="14686"/>
                    <a:pt x="144" y="14686"/>
                    <a:pt x="168" y="14686"/>
                  </a:cubicBezTo>
                  <a:cubicBezTo>
                    <a:pt x="215" y="14686"/>
                    <a:pt x="287" y="14662"/>
                    <a:pt x="311" y="14614"/>
                  </a:cubicBezTo>
                  <a:cubicBezTo>
                    <a:pt x="3340" y="10226"/>
                    <a:pt x="5605" y="5336"/>
                    <a:pt x="7013" y="185"/>
                  </a:cubicBezTo>
                  <a:cubicBezTo>
                    <a:pt x="7041" y="72"/>
                    <a:pt x="6953" y="1"/>
                    <a:pt x="6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5"/>
            <p:cNvSpPr/>
            <p:nvPr/>
          </p:nvSpPr>
          <p:spPr>
            <a:xfrm rot="10800000">
              <a:off x="880501" y="3254644"/>
              <a:ext cx="236997" cy="432091"/>
            </a:xfrm>
            <a:custGeom>
              <a:avLst/>
              <a:gdLst/>
              <a:ahLst/>
              <a:cxnLst/>
              <a:rect l="l" t="t" r="r" b="b"/>
              <a:pathLst>
                <a:path w="6271" h="11434" extrusionOk="0">
                  <a:moveTo>
                    <a:pt x="6084" y="0"/>
                  </a:moveTo>
                  <a:cubicBezTo>
                    <a:pt x="6026" y="0"/>
                    <a:pt x="5967" y="31"/>
                    <a:pt x="5940" y="104"/>
                  </a:cubicBezTo>
                  <a:cubicBezTo>
                    <a:pt x="4509" y="4063"/>
                    <a:pt x="2505" y="7784"/>
                    <a:pt x="49" y="11195"/>
                  </a:cubicBezTo>
                  <a:cubicBezTo>
                    <a:pt x="1" y="11266"/>
                    <a:pt x="1" y="11362"/>
                    <a:pt x="73" y="11409"/>
                  </a:cubicBezTo>
                  <a:cubicBezTo>
                    <a:pt x="96" y="11433"/>
                    <a:pt x="144" y="11433"/>
                    <a:pt x="168" y="11433"/>
                  </a:cubicBezTo>
                  <a:cubicBezTo>
                    <a:pt x="216" y="11433"/>
                    <a:pt x="263" y="11409"/>
                    <a:pt x="287" y="11385"/>
                  </a:cubicBezTo>
                  <a:cubicBezTo>
                    <a:pt x="2768" y="7951"/>
                    <a:pt x="4771" y="4183"/>
                    <a:pt x="6226" y="200"/>
                  </a:cubicBezTo>
                  <a:cubicBezTo>
                    <a:pt x="6270" y="82"/>
                    <a:pt x="6178" y="0"/>
                    <a:pt x="6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5"/>
            <p:cNvSpPr/>
            <p:nvPr/>
          </p:nvSpPr>
          <p:spPr>
            <a:xfrm rot="10800000">
              <a:off x="950264" y="3329466"/>
              <a:ext cx="241116" cy="266684"/>
            </a:xfrm>
            <a:custGeom>
              <a:avLst/>
              <a:gdLst/>
              <a:ahLst/>
              <a:cxnLst/>
              <a:rect l="l" t="t" r="r" b="b"/>
              <a:pathLst>
                <a:path w="6380" h="7057" extrusionOk="0">
                  <a:moveTo>
                    <a:pt x="6158" y="0"/>
                  </a:moveTo>
                  <a:cubicBezTo>
                    <a:pt x="6124" y="0"/>
                    <a:pt x="6090" y="13"/>
                    <a:pt x="6058" y="45"/>
                  </a:cubicBezTo>
                  <a:cubicBezTo>
                    <a:pt x="3745" y="2000"/>
                    <a:pt x="1717" y="4290"/>
                    <a:pt x="48" y="6818"/>
                  </a:cubicBezTo>
                  <a:cubicBezTo>
                    <a:pt x="0" y="6890"/>
                    <a:pt x="24" y="6985"/>
                    <a:pt x="96" y="7033"/>
                  </a:cubicBezTo>
                  <a:cubicBezTo>
                    <a:pt x="120" y="7033"/>
                    <a:pt x="143" y="7057"/>
                    <a:pt x="191" y="7057"/>
                  </a:cubicBezTo>
                  <a:cubicBezTo>
                    <a:pt x="239" y="7033"/>
                    <a:pt x="286" y="7009"/>
                    <a:pt x="310" y="6985"/>
                  </a:cubicBezTo>
                  <a:cubicBezTo>
                    <a:pt x="1956" y="4457"/>
                    <a:pt x="3959" y="2215"/>
                    <a:pt x="6249" y="259"/>
                  </a:cubicBezTo>
                  <a:cubicBezTo>
                    <a:pt x="6379" y="166"/>
                    <a:pt x="6277" y="0"/>
                    <a:pt x="61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5"/>
            <p:cNvSpPr/>
            <p:nvPr/>
          </p:nvSpPr>
          <p:spPr>
            <a:xfrm rot="10800000">
              <a:off x="684556" y="3454749"/>
              <a:ext cx="139983" cy="435908"/>
            </a:xfrm>
            <a:custGeom>
              <a:avLst/>
              <a:gdLst/>
              <a:ahLst/>
              <a:cxnLst/>
              <a:rect l="l" t="t" r="r" b="b"/>
              <a:pathLst>
                <a:path w="3704" h="11535" extrusionOk="0">
                  <a:moveTo>
                    <a:pt x="3525" y="0"/>
                  </a:moveTo>
                  <a:cubicBezTo>
                    <a:pt x="3474" y="0"/>
                    <a:pt x="3421" y="26"/>
                    <a:pt x="3387" y="86"/>
                  </a:cubicBezTo>
                  <a:cubicBezTo>
                    <a:pt x="1980" y="3759"/>
                    <a:pt x="835" y="7528"/>
                    <a:pt x="24" y="11367"/>
                  </a:cubicBezTo>
                  <a:cubicBezTo>
                    <a:pt x="0" y="11439"/>
                    <a:pt x="48" y="11511"/>
                    <a:pt x="143" y="11534"/>
                  </a:cubicBezTo>
                  <a:lnTo>
                    <a:pt x="167" y="11534"/>
                  </a:lnTo>
                  <a:cubicBezTo>
                    <a:pt x="239" y="11534"/>
                    <a:pt x="287" y="11487"/>
                    <a:pt x="310" y="11415"/>
                  </a:cubicBezTo>
                  <a:cubicBezTo>
                    <a:pt x="1121" y="7599"/>
                    <a:pt x="2266" y="3855"/>
                    <a:pt x="3673" y="205"/>
                  </a:cubicBezTo>
                  <a:cubicBezTo>
                    <a:pt x="3704" y="83"/>
                    <a:pt x="3617" y="0"/>
                    <a:pt x="35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5"/>
            <p:cNvSpPr/>
            <p:nvPr/>
          </p:nvSpPr>
          <p:spPr>
            <a:xfrm rot="10800000">
              <a:off x="765015" y="3487208"/>
              <a:ext cx="95577" cy="322046"/>
            </a:xfrm>
            <a:custGeom>
              <a:avLst/>
              <a:gdLst/>
              <a:ahLst/>
              <a:cxnLst/>
              <a:rect l="l" t="t" r="r" b="b"/>
              <a:pathLst>
                <a:path w="2529" h="8522" extrusionOk="0">
                  <a:moveTo>
                    <a:pt x="2369" y="1"/>
                  </a:moveTo>
                  <a:cubicBezTo>
                    <a:pt x="2306" y="1"/>
                    <a:pt x="2238" y="44"/>
                    <a:pt x="2218" y="103"/>
                  </a:cubicBezTo>
                  <a:cubicBezTo>
                    <a:pt x="1646" y="2893"/>
                    <a:pt x="931" y="5636"/>
                    <a:pt x="24" y="8331"/>
                  </a:cubicBezTo>
                  <a:cubicBezTo>
                    <a:pt x="0" y="8403"/>
                    <a:pt x="48" y="8498"/>
                    <a:pt x="120" y="8522"/>
                  </a:cubicBezTo>
                  <a:lnTo>
                    <a:pt x="167" y="8522"/>
                  </a:lnTo>
                  <a:cubicBezTo>
                    <a:pt x="239" y="8522"/>
                    <a:pt x="310" y="8474"/>
                    <a:pt x="334" y="8426"/>
                  </a:cubicBezTo>
                  <a:cubicBezTo>
                    <a:pt x="1217" y="5707"/>
                    <a:pt x="1956" y="2965"/>
                    <a:pt x="2528" y="174"/>
                  </a:cubicBezTo>
                  <a:cubicBezTo>
                    <a:pt x="2528" y="103"/>
                    <a:pt x="2481" y="7"/>
                    <a:pt x="2409" y="7"/>
                  </a:cubicBezTo>
                  <a:cubicBezTo>
                    <a:pt x="2397" y="3"/>
                    <a:pt x="2383" y="1"/>
                    <a:pt x="2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5"/>
            <p:cNvSpPr/>
            <p:nvPr/>
          </p:nvSpPr>
          <p:spPr>
            <a:xfrm rot="10800000">
              <a:off x="825396" y="3463776"/>
              <a:ext cx="412845" cy="284483"/>
            </a:xfrm>
            <a:custGeom>
              <a:avLst/>
              <a:gdLst/>
              <a:ahLst/>
              <a:cxnLst/>
              <a:rect l="l" t="t" r="r" b="b"/>
              <a:pathLst>
                <a:path w="10924" h="7528" extrusionOk="0">
                  <a:moveTo>
                    <a:pt x="10746" y="1"/>
                  </a:moveTo>
                  <a:cubicBezTo>
                    <a:pt x="10717" y="1"/>
                    <a:pt x="10687" y="6"/>
                    <a:pt x="10661" y="15"/>
                  </a:cubicBezTo>
                  <a:cubicBezTo>
                    <a:pt x="7227" y="2567"/>
                    <a:pt x="3673" y="5000"/>
                    <a:pt x="95" y="7266"/>
                  </a:cubicBezTo>
                  <a:cubicBezTo>
                    <a:pt x="24" y="7313"/>
                    <a:pt x="0" y="7409"/>
                    <a:pt x="48" y="7456"/>
                  </a:cubicBezTo>
                  <a:cubicBezTo>
                    <a:pt x="72" y="7504"/>
                    <a:pt x="119" y="7528"/>
                    <a:pt x="191" y="7528"/>
                  </a:cubicBezTo>
                  <a:cubicBezTo>
                    <a:pt x="215" y="7528"/>
                    <a:pt x="239" y="7528"/>
                    <a:pt x="262" y="7504"/>
                  </a:cubicBezTo>
                  <a:cubicBezTo>
                    <a:pt x="3840" y="5262"/>
                    <a:pt x="7394" y="2806"/>
                    <a:pt x="10852" y="277"/>
                  </a:cubicBezTo>
                  <a:cubicBezTo>
                    <a:pt x="10900" y="230"/>
                    <a:pt x="10924" y="134"/>
                    <a:pt x="10876" y="63"/>
                  </a:cubicBezTo>
                  <a:cubicBezTo>
                    <a:pt x="10846" y="17"/>
                    <a:pt x="10796" y="1"/>
                    <a:pt x="107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5"/>
            <p:cNvSpPr/>
            <p:nvPr/>
          </p:nvSpPr>
          <p:spPr>
            <a:xfrm rot="10800000">
              <a:off x="737986" y="3594457"/>
              <a:ext cx="362354" cy="249527"/>
            </a:xfrm>
            <a:custGeom>
              <a:avLst/>
              <a:gdLst/>
              <a:ahLst/>
              <a:cxnLst/>
              <a:rect l="l" t="t" r="r" b="b"/>
              <a:pathLst>
                <a:path w="9588" h="6603" extrusionOk="0">
                  <a:moveTo>
                    <a:pt x="9413" y="1"/>
                  </a:moveTo>
                  <a:cubicBezTo>
                    <a:pt x="9391" y="1"/>
                    <a:pt x="9369" y="7"/>
                    <a:pt x="9349" y="20"/>
                  </a:cubicBezTo>
                  <a:cubicBezTo>
                    <a:pt x="6034" y="1785"/>
                    <a:pt x="2934" y="3907"/>
                    <a:pt x="119" y="6340"/>
                  </a:cubicBezTo>
                  <a:cubicBezTo>
                    <a:pt x="0" y="6436"/>
                    <a:pt x="72" y="6603"/>
                    <a:pt x="215" y="6603"/>
                  </a:cubicBezTo>
                  <a:cubicBezTo>
                    <a:pt x="239" y="6603"/>
                    <a:pt x="286" y="6603"/>
                    <a:pt x="310" y="6579"/>
                  </a:cubicBezTo>
                  <a:cubicBezTo>
                    <a:pt x="3125" y="4146"/>
                    <a:pt x="6201" y="2023"/>
                    <a:pt x="9493" y="282"/>
                  </a:cubicBezTo>
                  <a:cubicBezTo>
                    <a:pt x="9564" y="235"/>
                    <a:pt x="9588" y="163"/>
                    <a:pt x="9564" y="91"/>
                  </a:cubicBezTo>
                  <a:cubicBezTo>
                    <a:pt x="9530" y="40"/>
                    <a:pt x="9471" y="1"/>
                    <a:pt x="94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5"/>
            <p:cNvSpPr/>
            <p:nvPr/>
          </p:nvSpPr>
          <p:spPr>
            <a:xfrm rot="10800000">
              <a:off x="573942" y="3780124"/>
              <a:ext cx="84769" cy="209130"/>
            </a:xfrm>
            <a:custGeom>
              <a:avLst/>
              <a:gdLst/>
              <a:ahLst/>
              <a:cxnLst/>
              <a:rect l="l" t="t" r="r" b="b"/>
              <a:pathLst>
                <a:path w="2243" h="5534" extrusionOk="0">
                  <a:moveTo>
                    <a:pt x="1837" y="0"/>
                  </a:moveTo>
                  <a:cubicBezTo>
                    <a:pt x="979" y="978"/>
                    <a:pt x="526" y="2457"/>
                    <a:pt x="192" y="3625"/>
                  </a:cubicBezTo>
                  <a:cubicBezTo>
                    <a:pt x="72" y="4007"/>
                    <a:pt x="1" y="4412"/>
                    <a:pt x="25" y="4818"/>
                  </a:cubicBezTo>
                  <a:cubicBezTo>
                    <a:pt x="49" y="5176"/>
                    <a:pt x="311" y="5486"/>
                    <a:pt x="692" y="5533"/>
                  </a:cubicBezTo>
                  <a:cubicBezTo>
                    <a:pt x="1026" y="5510"/>
                    <a:pt x="1360" y="5343"/>
                    <a:pt x="1575" y="5056"/>
                  </a:cubicBezTo>
                  <a:cubicBezTo>
                    <a:pt x="1790" y="4770"/>
                    <a:pt x="1957" y="4460"/>
                    <a:pt x="2052" y="4102"/>
                  </a:cubicBezTo>
                  <a:cubicBezTo>
                    <a:pt x="2219" y="3387"/>
                    <a:pt x="2243" y="2671"/>
                    <a:pt x="2147" y="1932"/>
                  </a:cubicBezTo>
                  <a:cubicBezTo>
                    <a:pt x="2076" y="1383"/>
                    <a:pt x="2171" y="358"/>
                    <a:pt x="18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5"/>
            <p:cNvSpPr/>
            <p:nvPr/>
          </p:nvSpPr>
          <p:spPr>
            <a:xfrm rot="10800000">
              <a:off x="581157" y="3918095"/>
              <a:ext cx="201925" cy="87900"/>
            </a:xfrm>
            <a:custGeom>
              <a:avLst/>
              <a:gdLst/>
              <a:ahLst/>
              <a:cxnLst/>
              <a:rect l="l" t="t" r="r" b="b"/>
              <a:pathLst>
                <a:path w="5343" h="2326" extrusionOk="0">
                  <a:moveTo>
                    <a:pt x="3614" y="1"/>
                  </a:moveTo>
                  <a:cubicBezTo>
                    <a:pt x="3055" y="1"/>
                    <a:pt x="2475" y="67"/>
                    <a:pt x="1956" y="133"/>
                  </a:cubicBezTo>
                  <a:cubicBezTo>
                    <a:pt x="1575" y="157"/>
                    <a:pt x="1169" y="276"/>
                    <a:pt x="811" y="443"/>
                  </a:cubicBezTo>
                  <a:cubicBezTo>
                    <a:pt x="430" y="658"/>
                    <a:pt x="144" y="1015"/>
                    <a:pt x="48" y="1445"/>
                  </a:cubicBezTo>
                  <a:cubicBezTo>
                    <a:pt x="0" y="1731"/>
                    <a:pt x="144" y="2041"/>
                    <a:pt x="406" y="2184"/>
                  </a:cubicBezTo>
                  <a:cubicBezTo>
                    <a:pt x="605" y="2284"/>
                    <a:pt x="817" y="2326"/>
                    <a:pt x="1023" y="2326"/>
                  </a:cubicBezTo>
                  <a:cubicBezTo>
                    <a:pt x="1113" y="2326"/>
                    <a:pt x="1202" y="2318"/>
                    <a:pt x="1288" y="2303"/>
                  </a:cubicBezTo>
                  <a:cubicBezTo>
                    <a:pt x="2028" y="2136"/>
                    <a:pt x="2743" y="1874"/>
                    <a:pt x="3411" y="1493"/>
                  </a:cubicBezTo>
                  <a:cubicBezTo>
                    <a:pt x="3960" y="1206"/>
                    <a:pt x="4961" y="872"/>
                    <a:pt x="5343" y="372"/>
                  </a:cubicBezTo>
                  <a:cubicBezTo>
                    <a:pt x="4882" y="90"/>
                    <a:pt x="4262" y="1"/>
                    <a:pt x="36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5"/>
            <p:cNvSpPr/>
            <p:nvPr/>
          </p:nvSpPr>
          <p:spPr>
            <a:xfrm rot="10800000">
              <a:off x="48452" y="4444339"/>
              <a:ext cx="121730" cy="160343"/>
            </a:xfrm>
            <a:custGeom>
              <a:avLst/>
              <a:gdLst/>
              <a:ahLst/>
              <a:cxnLst/>
              <a:rect l="l" t="t" r="r" b="b"/>
              <a:pathLst>
                <a:path w="3221" h="4243" extrusionOk="0">
                  <a:moveTo>
                    <a:pt x="1141" y="1"/>
                  </a:moveTo>
                  <a:cubicBezTo>
                    <a:pt x="946" y="1"/>
                    <a:pt x="749" y="60"/>
                    <a:pt x="573" y="186"/>
                  </a:cubicBezTo>
                  <a:cubicBezTo>
                    <a:pt x="287" y="401"/>
                    <a:pt x="96" y="711"/>
                    <a:pt x="48" y="1069"/>
                  </a:cubicBezTo>
                  <a:cubicBezTo>
                    <a:pt x="1" y="1379"/>
                    <a:pt x="72" y="1689"/>
                    <a:pt x="215" y="1975"/>
                  </a:cubicBezTo>
                  <a:cubicBezTo>
                    <a:pt x="525" y="2500"/>
                    <a:pt x="979" y="2977"/>
                    <a:pt x="1503" y="3310"/>
                  </a:cubicBezTo>
                  <a:cubicBezTo>
                    <a:pt x="1895" y="3587"/>
                    <a:pt x="2443" y="4243"/>
                    <a:pt x="2975" y="4243"/>
                  </a:cubicBezTo>
                  <a:cubicBezTo>
                    <a:pt x="2993" y="4243"/>
                    <a:pt x="3012" y="4242"/>
                    <a:pt x="3030" y="4241"/>
                  </a:cubicBezTo>
                  <a:cubicBezTo>
                    <a:pt x="3221" y="3072"/>
                    <a:pt x="2672" y="1879"/>
                    <a:pt x="2243" y="973"/>
                  </a:cubicBezTo>
                  <a:cubicBezTo>
                    <a:pt x="2123" y="639"/>
                    <a:pt x="1909" y="353"/>
                    <a:pt x="1646" y="138"/>
                  </a:cubicBezTo>
                  <a:cubicBezTo>
                    <a:pt x="1489" y="48"/>
                    <a:pt x="1315" y="1"/>
                    <a:pt x="11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5"/>
            <p:cNvSpPr/>
            <p:nvPr/>
          </p:nvSpPr>
          <p:spPr>
            <a:xfrm rot="10800000">
              <a:off x="-63297" y="4299183"/>
              <a:ext cx="128910" cy="154259"/>
            </a:xfrm>
            <a:custGeom>
              <a:avLst/>
              <a:gdLst/>
              <a:ahLst/>
              <a:cxnLst/>
              <a:rect l="l" t="t" r="r" b="b"/>
              <a:pathLst>
                <a:path w="3411" h="4082" extrusionOk="0">
                  <a:moveTo>
                    <a:pt x="167" y="0"/>
                  </a:moveTo>
                  <a:lnTo>
                    <a:pt x="167" y="0"/>
                  </a:lnTo>
                  <a:cubicBezTo>
                    <a:pt x="0" y="573"/>
                    <a:pt x="430" y="1383"/>
                    <a:pt x="573" y="1884"/>
                  </a:cubicBezTo>
                  <a:cubicBezTo>
                    <a:pt x="764" y="2528"/>
                    <a:pt x="954" y="3196"/>
                    <a:pt x="1360" y="3649"/>
                  </a:cubicBezTo>
                  <a:cubicBezTo>
                    <a:pt x="1551" y="3888"/>
                    <a:pt x="1813" y="4031"/>
                    <a:pt x="2099" y="4079"/>
                  </a:cubicBezTo>
                  <a:cubicBezTo>
                    <a:pt x="2127" y="4081"/>
                    <a:pt x="2155" y="4082"/>
                    <a:pt x="2183" y="4082"/>
                  </a:cubicBezTo>
                  <a:cubicBezTo>
                    <a:pt x="2488" y="4082"/>
                    <a:pt x="2787" y="3963"/>
                    <a:pt x="3006" y="3745"/>
                  </a:cubicBezTo>
                  <a:cubicBezTo>
                    <a:pt x="3292" y="3435"/>
                    <a:pt x="3411" y="3005"/>
                    <a:pt x="3316" y="2600"/>
                  </a:cubicBezTo>
                  <a:cubicBezTo>
                    <a:pt x="3220" y="2266"/>
                    <a:pt x="3029" y="1980"/>
                    <a:pt x="2767" y="1741"/>
                  </a:cubicBezTo>
                  <a:cubicBezTo>
                    <a:pt x="2123" y="1026"/>
                    <a:pt x="1241" y="119"/>
                    <a:pt x="1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5"/>
            <p:cNvSpPr/>
            <p:nvPr/>
          </p:nvSpPr>
          <p:spPr>
            <a:xfrm rot="10800000">
              <a:off x="429729" y="3821583"/>
              <a:ext cx="122599" cy="301073"/>
            </a:xfrm>
            <a:custGeom>
              <a:avLst/>
              <a:gdLst/>
              <a:ahLst/>
              <a:cxnLst/>
              <a:rect l="l" t="t" r="r" b="b"/>
              <a:pathLst>
                <a:path w="3244" h="7967" extrusionOk="0">
                  <a:moveTo>
                    <a:pt x="2648" y="0"/>
                  </a:moveTo>
                  <a:cubicBezTo>
                    <a:pt x="1383" y="1407"/>
                    <a:pt x="740" y="3554"/>
                    <a:pt x="286" y="5247"/>
                  </a:cubicBezTo>
                  <a:cubicBezTo>
                    <a:pt x="96" y="5796"/>
                    <a:pt x="0" y="6368"/>
                    <a:pt x="48" y="6965"/>
                  </a:cubicBezTo>
                  <a:cubicBezTo>
                    <a:pt x="96" y="7489"/>
                    <a:pt x="453" y="7966"/>
                    <a:pt x="978" y="7966"/>
                  </a:cubicBezTo>
                  <a:cubicBezTo>
                    <a:pt x="1479" y="7942"/>
                    <a:pt x="1956" y="7704"/>
                    <a:pt x="2266" y="7298"/>
                  </a:cubicBezTo>
                  <a:cubicBezTo>
                    <a:pt x="2576" y="6893"/>
                    <a:pt x="2815" y="6416"/>
                    <a:pt x="2934" y="5915"/>
                  </a:cubicBezTo>
                  <a:cubicBezTo>
                    <a:pt x="3244" y="4842"/>
                    <a:pt x="3148" y="3816"/>
                    <a:pt x="3077" y="2791"/>
                  </a:cubicBezTo>
                  <a:cubicBezTo>
                    <a:pt x="3005" y="2004"/>
                    <a:pt x="3148" y="501"/>
                    <a:pt x="26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5"/>
            <p:cNvSpPr/>
            <p:nvPr/>
          </p:nvSpPr>
          <p:spPr>
            <a:xfrm rot="10800000">
              <a:off x="439625" y="4019604"/>
              <a:ext cx="291191" cy="126974"/>
            </a:xfrm>
            <a:custGeom>
              <a:avLst/>
              <a:gdLst/>
              <a:ahLst/>
              <a:cxnLst/>
              <a:rect l="l" t="t" r="r" b="b"/>
              <a:pathLst>
                <a:path w="7705" h="3360" extrusionOk="0">
                  <a:moveTo>
                    <a:pt x="5264" y="0"/>
                  </a:moveTo>
                  <a:cubicBezTo>
                    <a:pt x="4440" y="0"/>
                    <a:pt x="3586" y="102"/>
                    <a:pt x="2839" y="204"/>
                  </a:cubicBezTo>
                  <a:cubicBezTo>
                    <a:pt x="2243" y="228"/>
                    <a:pt x="1694" y="395"/>
                    <a:pt x="1169" y="657"/>
                  </a:cubicBezTo>
                  <a:cubicBezTo>
                    <a:pt x="597" y="943"/>
                    <a:pt x="192" y="1468"/>
                    <a:pt x="48" y="2088"/>
                  </a:cubicBezTo>
                  <a:cubicBezTo>
                    <a:pt x="1" y="2517"/>
                    <a:pt x="192" y="2947"/>
                    <a:pt x="573" y="3161"/>
                  </a:cubicBezTo>
                  <a:cubicBezTo>
                    <a:pt x="860" y="3297"/>
                    <a:pt x="1160" y="3360"/>
                    <a:pt x="1471" y="3360"/>
                  </a:cubicBezTo>
                  <a:cubicBezTo>
                    <a:pt x="1599" y="3360"/>
                    <a:pt x="1729" y="3349"/>
                    <a:pt x="1861" y="3328"/>
                  </a:cubicBezTo>
                  <a:cubicBezTo>
                    <a:pt x="2863" y="3185"/>
                    <a:pt x="3912" y="2661"/>
                    <a:pt x="4914" y="2136"/>
                  </a:cubicBezTo>
                  <a:cubicBezTo>
                    <a:pt x="5701" y="1730"/>
                    <a:pt x="7156" y="1253"/>
                    <a:pt x="7704" y="514"/>
                  </a:cubicBezTo>
                  <a:cubicBezTo>
                    <a:pt x="7053" y="125"/>
                    <a:pt x="6177" y="0"/>
                    <a:pt x="5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5"/>
            <p:cNvSpPr/>
            <p:nvPr/>
          </p:nvSpPr>
          <p:spPr>
            <a:xfrm rot="10800000">
              <a:off x="149392" y="4357875"/>
              <a:ext cx="143347" cy="215063"/>
            </a:xfrm>
            <a:custGeom>
              <a:avLst/>
              <a:gdLst/>
              <a:ahLst/>
              <a:cxnLst/>
              <a:rect l="l" t="t" r="r" b="b"/>
              <a:pathLst>
                <a:path w="3793" h="5691" extrusionOk="0">
                  <a:moveTo>
                    <a:pt x="1418" y="0"/>
                  </a:moveTo>
                  <a:cubicBezTo>
                    <a:pt x="1208" y="0"/>
                    <a:pt x="997" y="61"/>
                    <a:pt x="811" y="181"/>
                  </a:cubicBezTo>
                  <a:cubicBezTo>
                    <a:pt x="429" y="443"/>
                    <a:pt x="167" y="825"/>
                    <a:pt x="72" y="1278"/>
                  </a:cubicBezTo>
                  <a:cubicBezTo>
                    <a:pt x="0" y="1660"/>
                    <a:pt x="24" y="2065"/>
                    <a:pt x="191" y="2447"/>
                  </a:cubicBezTo>
                  <a:cubicBezTo>
                    <a:pt x="477" y="3234"/>
                    <a:pt x="1073" y="3782"/>
                    <a:pt x="1670" y="4307"/>
                  </a:cubicBezTo>
                  <a:cubicBezTo>
                    <a:pt x="2147" y="4736"/>
                    <a:pt x="2791" y="5666"/>
                    <a:pt x="3458" y="5690"/>
                  </a:cubicBezTo>
                  <a:cubicBezTo>
                    <a:pt x="3792" y="4188"/>
                    <a:pt x="3244" y="2590"/>
                    <a:pt x="2791" y="1373"/>
                  </a:cubicBezTo>
                  <a:cubicBezTo>
                    <a:pt x="2671" y="944"/>
                    <a:pt x="2457" y="562"/>
                    <a:pt x="2123" y="252"/>
                  </a:cubicBezTo>
                  <a:cubicBezTo>
                    <a:pt x="1916" y="84"/>
                    <a:pt x="1667" y="0"/>
                    <a:pt x="1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5"/>
            <p:cNvSpPr/>
            <p:nvPr/>
          </p:nvSpPr>
          <p:spPr>
            <a:xfrm rot="10800000">
              <a:off x="18709" y="4182750"/>
              <a:ext cx="159560" cy="196055"/>
            </a:xfrm>
            <a:custGeom>
              <a:avLst/>
              <a:gdLst/>
              <a:ahLst/>
              <a:cxnLst/>
              <a:rect l="l" t="t" r="r" b="b"/>
              <a:pathLst>
                <a:path w="4222" h="5188" extrusionOk="0">
                  <a:moveTo>
                    <a:pt x="252" y="0"/>
                  </a:moveTo>
                  <a:cubicBezTo>
                    <a:pt x="224" y="0"/>
                    <a:pt x="195" y="2"/>
                    <a:pt x="167" y="5"/>
                  </a:cubicBezTo>
                  <a:cubicBezTo>
                    <a:pt x="0" y="1507"/>
                    <a:pt x="763" y="2938"/>
                    <a:pt x="1383" y="4059"/>
                  </a:cubicBezTo>
                  <a:cubicBezTo>
                    <a:pt x="1574" y="4441"/>
                    <a:pt x="1860" y="4775"/>
                    <a:pt x="2218" y="5037"/>
                  </a:cubicBezTo>
                  <a:cubicBezTo>
                    <a:pt x="2400" y="5138"/>
                    <a:pt x="2600" y="5188"/>
                    <a:pt x="2800" y="5188"/>
                  </a:cubicBezTo>
                  <a:cubicBezTo>
                    <a:pt x="3071" y="5188"/>
                    <a:pt x="3344" y="5096"/>
                    <a:pt x="3578" y="4918"/>
                  </a:cubicBezTo>
                  <a:cubicBezTo>
                    <a:pt x="3935" y="4632"/>
                    <a:pt x="4150" y="4226"/>
                    <a:pt x="4198" y="3773"/>
                  </a:cubicBezTo>
                  <a:cubicBezTo>
                    <a:pt x="4222" y="3391"/>
                    <a:pt x="4126" y="2986"/>
                    <a:pt x="3935" y="2676"/>
                  </a:cubicBezTo>
                  <a:cubicBezTo>
                    <a:pt x="3530" y="1960"/>
                    <a:pt x="2838" y="1507"/>
                    <a:pt x="2170" y="1078"/>
                  </a:cubicBezTo>
                  <a:cubicBezTo>
                    <a:pt x="1667" y="781"/>
                    <a:pt x="92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5"/>
            <p:cNvSpPr/>
            <p:nvPr/>
          </p:nvSpPr>
          <p:spPr>
            <a:xfrm rot="10800000">
              <a:off x="263863" y="3932613"/>
              <a:ext cx="117232" cy="281989"/>
            </a:xfrm>
            <a:custGeom>
              <a:avLst/>
              <a:gdLst/>
              <a:ahLst/>
              <a:cxnLst/>
              <a:rect l="l" t="t" r="r" b="b"/>
              <a:pathLst>
                <a:path w="3102" h="7462" extrusionOk="0">
                  <a:moveTo>
                    <a:pt x="835" y="0"/>
                  </a:moveTo>
                  <a:cubicBezTo>
                    <a:pt x="1" y="1646"/>
                    <a:pt x="48" y="3721"/>
                    <a:pt x="96" y="5319"/>
                  </a:cubicBezTo>
                  <a:cubicBezTo>
                    <a:pt x="72" y="5844"/>
                    <a:pt x="192" y="6392"/>
                    <a:pt x="406" y="6869"/>
                  </a:cubicBezTo>
                  <a:cubicBezTo>
                    <a:pt x="596" y="7248"/>
                    <a:pt x="981" y="7462"/>
                    <a:pt x="1382" y="7462"/>
                  </a:cubicBezTo>
                  <a:cubicBezTo>
                    <a:pt x="1486" y="7462"/>
                    <a:pt x="1591" y="7447"/>
                    <a:pt x="1694" y="7418"/>
                  </a:cubicBezTo>
                  <a:cubicBezTo>
                    <a:pt x="2195" y="7227"/>
                    <a:pt x="2577" y="6846"/>
                    <a:pt x="2815" y="6392"/>
                  </a:cubicBezTo>
                  <a:cubicBezTo>
                    <a:pt x="3006" y="5939"/>
                    <a:pt x="3101" y="5438"/>
                    <a:pt x="3077" y="4961"/>
                  </a:cubicBezTo>
                  <a:cubicBezTo>
                    <a:pt x="3030" y="3936"/>
                    <a:pt x="2600" y="3077"/>
                    <a:pt x="2171" y="2242"/>
                  </a:cubicBezTo>
                  <a:cubicBezTo>
                    <a:pt x="1837" y="1575"/>
                    <a:pt x="1479" y="263"/>
                    <a:pt x="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5"/>
            <p:cNvSpPr/>
            <p:nvPr/>
          </p:nvSpPr>
          <p:spPr>
            <a:xfrm rot="10800000">
              <a:off x="114245" y="4048479"/>
              <a:ext cx="167685" cy="240949"/>
            </a:xfrm>
            <a:custGeom>
              <a:avLst/>
              <a:gdLst/>
              <a:ahLst/>
              <a:cxnLst/>
              <a:rect l="l" t="t" r="r" b="b"/>
              <a:pathLst>
                <a:path w="4437" h="6376" extrusionOk="0">
                  <a:moveTo>
                    <a:pt x="384" y="0"/>
                  </a:moveTo>
                  <a:cubicBezTo>
                    <a:pt x="376" y="0"/>
                    <a:pt x="367" y="1"/>
                    <a:pt x="358" y="1"/>
                  </a:cubicBezTo>
                  <a:cubicBezTo>
                    <a:pt x="0" y="1718"/>
                    <a:pt x="692" y="3507"/>
                    <a:pt x="1240" y="4866"/>
                  </a:cubicBezTo>
                  <a:cubicBezTo>
                    <a:pt x="1384" y="5343"/>
                    <a:pt x="1646" y="5773"/>
                    <a:pt x="2028" y="6130"/>
                  </a:cubicBezTo>
                  <a:cubicBezTo>
                    <a:pt x="2263" y="6291"/>
                    <a:pt x="2537" y="6375"/>
                    <a:pt x="2809" y="6375"/>
                  </a:cubicBezTo>
                  <a:cubicBezTo>
                    <a:pt x="3061" y="6375"/>
                    <a:pt x="3312" y="6303"/>
                    <a:pt x="3530" y="6154"/>
                  </a:cubicBezTo>
                  <a:cubicBezTo>
                    <a:pt x="3959" y="5868"/>
                    <a:pt x="4269" y="5415"/>
                    <a:pt x="4365" y="4890"/>
                  </a:cubicBezTo>
                  <a:cubicBezTo>
                    <a:pt x="4436" y="4461"/>
                    <a:pt x="4389" y="3984"/>
                    <a:pt x="4198" y="3578"/>
                  </a:cubicBezTo>
                  <a:cubicBezTo>
                    <a:pt x="3840" y="2672"/>
                    <a:pt x="3149" y="2076"/>
                    <a:pt x="2457" y="1480"/>
                  </a:cubicBezTo>
                  <a:cubicBezTo>
                    <a:pt x="1914" y="1032"/>
                    <a:pt x="1162" y="0"/>
                    <a:pt x="3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5"/>
            <p:cNvSpPr/>
            <p:nvPr/>
          </p:nvSpPr>
          <p:spPr>
            <a:xfrm rot="10800000">
              <a:off x="342275" y="4168765"/>
              <a:ext cx="279476" cy="117716"/>
            </a:xfrm>
            <a:custGeom>
              <a:avLst/>
              <a:gdLst/>
              <a:ahLst/>
              <a:cxnLst/>
              <a:rect l="l" t="t" r="r" b="b"/>
              <a:pathLst>
                <a:path w="7395" h="3115" extrusionOk="0">
                  <a:moveTo>
                    <a:pt x="2350" y="0"/>
                  </a:moveTo>
                  <a:cubicBezTo>
                    <a:pt x="2082" y="0"/>
                    <a:pt x="1813" y="30"/>
                    <a:pt x="1551" y="90"/>
                  </a:cubicBezTo>
                  <a:cubicBezTo>
                    <a:pt x="955" y="257"/>
                    <a:pt x="430" y="686"/>
                    <a:pt x="168" y="1259"/>
                  </a:cubicBezTo>
                  <a:cubicBezTo>
                    <a:pt x="1" y="1664"/>
                    <a:pt x="48" y="2165"/>
                    <a:pt x="335" y="2523"/>
                  </a:cubicBezTo>
                  <a:cubicBezTo>
                    <a:pt x="621" y="2833"/>
                    <a:pt x="1002" y="3023"/>
                    <a:pt x="1432" y="3071"/>
                  </a:cubicBezTo>
                  <a:cubicBezTo>
                    <a:pt x="1633" y="3101"/>
                    <a:pt x="1839" y="3115"/>
                    <a:pt x="2048" y="3115"/>
                  </a:cubicBezTo>
                  <a:cubicBezTo>
                    <a:pt x="2828" y="3115"/>
                    <a:pt x="3652" y="2930"/>
                    <a:pt x="4461" y="2761"/>
                  </a:cubicBezTo>
                  <a:cubicBezTo>
                    <a:pt x="5295" y="2570"/>
                    <a:pt x="6703" y="2499"/>
                    <a:pt x="7394" y="1879"/>
                  </a:cubicBezTo>
                  <a:cubicBezTo>
                    <a:pt x="6488" y="734"/>
                    <a:pt x="4604" y="352"/>
                    <a:pt x="3149" y="90"/>
                  </a:cubicBezTo>
                  <a:cubicBezTo>
                    <a:pt x="2887" y="30"/>
                    <a:pt x="2618" y="0"/>
                    <a:pt x="23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5"/>
            <p:cNvSpPr/>
            <p:nvPr/>
          </p:nvSpPr>
          <p:spPr>
            <a:xfrm rot="10800000">
              <a:off x="259362" y="4280893"/>
              <a:ext cx="228456" cy="173456"/>
            </a:xfrm>
            <a:custGeom>
              <a:avLst/>
              <a:gdLst/>
              <a:ahLst/>
              <a:cxnLst/>
              <a:rect l="l" t="t" r="r" b="b"/>
              <a:pathLst>
                <a:path w="6045" h="4590" extrusionOk="0">
                  <a:moveTo>
                    <a:pt x="1846" y="0"/>
                  </a:moveTo>
                  <a:cubicBezTo>
                    <a:pt x="827" y="0"/>
                    <a:pt x="1" y="908"/>
                    <a:pt x="153" y="1956"/>
                  </a:cubicBezTo>
                  <a:cubicBezTo>
                    <a:pt x="249" y="2385"/>
                    <a:pt x="464" y="2743"/>
                    <a:pt x="797" y="3005"/>
                  </a:cubicBezTo>
                  <a:cubicBezTo>
                    <a:pt x="1489" y="3602"/>
                    <a:pt x="2443" y="3840"/>
                    <a:pt x="3349" y="4055"/>
                  </a:cubicBezTo>
                  <a:cubicBezTo>
                    <a:pt x="3941" y="4207"/>
                    <a:pt x="4792" y="4589"/>
                    <a:pt x="5524" y="4589"/>
                  </a:cubicBezTo>
                  <a:cubicBezTo>
                    <a:pt x="5707" y="4589"/>
                    <a:pt x="5882" y="4565"/>
                    <a:pt x="6045" y="4508"/>
                  </a:cubicBezTo>
                  <a:cubicBezTo>
                    <a:pt x="5782" y="2934"/>
                    <a:pt x="4447" y="1694"/>
                    <a:pt x="3397" y="763"/>
                  </a:cubicBezTo>
                  <a:cubicBezTo>
                    <a:pt x="3039" y="406"/>
                    <a:pt x="2610" y="167"/>
                    <a:pt x="2133" y="24"/>
                  </a:cubicBezTo>
                  <a:cubicBezTo>
                    <a:pt x="2036" y="8"/>
                    <a:pt x="1940"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5"/>
            <p:cNvSpPr/>
            <p:nvPr/>
          </p:nvSpPr>
          <p:spPr>
            <a:xfrm rot="10800000">
              <a:off x="55212" y="3878394"/>
              <a:ext cx="1518351" cy="639256"/>
            </a:xfrm>
            <a:custGeom>
              <a:avLst/>
              <a:gdLst/>
              <a:ahLst/>
              <a:cxnLst/>
              <a:rect l="l" t="t" r="r" b="b"/>
              <a:pathLst>
                <a:path w="40176" h="16916" extrusionOk="0">
                  <a:moveTo>
                    <a:pt x="39965" y="1"/>
                  </a:moveTo>
                  <a:cubicBezTo>
                    <a:pt x="39953" y="1"/>
                    <a:pt x="39940" y="2"/>
                    <a:pt x="39926" y="6"/>
                  </a:cubicBezTo>
                  <a:cubicBezTo>
                    <a:pt x="30219" y="2558"/>
                    <a:pt x="20727" y="5849"/>
                    <a:pt x="11544" y="9880"/>
                  </a:cubicBezTo>
                  <a:cubicBezTo>
                    <a:pt x="7776" y="11549"/>
                    <a:pt x="3459" y="13577"/>
                    <a:pt x="120" y="16653"/>
                  </a:cubicBezTo>
                  <a:cubicBezTo>
                    <a:pt x="1" y="16749"/>
                    <a:pt x="72" y="16916"/>
                    <a:pt x="215" y="16916"/>
                  </a:cubicBezTo>
                  <a:cubicBezTo>
                    <a:pt x="239" y="16916"/>
                    <a:pt x="287" y="16916"/>
                    <a:pt x="311" y="16892"/>
                  </a:cubicBezTo>
                  <a:cubicBezTo>
                    <a:pt x="3626" y="13839"/>
                    <a:pt x="7919" y="11812"/>
                    <a:pt x="11664" y="10166"/>
                  </a:cubicBezTo>
                  <a:cubicBezTo>
                    <a:pt x="20846" y="6135"/>
                    <a:pt x="30315" y="2844"/>
                    <a:pt x="39998" y="316"/>
                  </a:cubicBezTo>
                  <a:cubicBezTo>
                    <a:pt x="40175" y="271"/>
                    <a:pt x="40126" y="1"/>
                    <a:pt x="399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5"/>
            <p:cNvSpPr/>
            <p:nvPr/>
          </p:nvSpPr>
          <p:spPr>
            <a:xfrm rot="10800000">
              <a:off x="1172386" y="3788252"/>
              <a:ext cx="746364" cy="333761"/>
            </a:xfrm>
            <a:custGeom>
              <a:avLst/>
              <a:gdLst/>
              <a:ahLst/>
              <a:cxnLst/>
              <a:rect l="l" t="t" r="r" b="b"/>
              <a:pathLst>
                <a:path w="19749" h="8832" extrusionOk="0">
                  <a:moveTo>
                    <a:pt x="19604" y="1"/>
                  </a:moveTo>
                  <a:cubicBezTo>
                    <a:pt x="19589" y="1"/>
                    <a:pt x="19574" y="3"/>
                    <a:pt x="19557" y="7"/>
                  </a:cubicBezTo>
                  <a:cubicBezTo>
                    <a:pt x="12593" y="1653"/>
                    <a:pt x="5986" y="4563"/>
                    <a:pt x="72" y="8569"/>
                  </a:cubicBezTo>
                  <a:cubicBezTo>
                    <a:pt x="0" y="8617"/>
                    <a:pt x="0" y="8689"/>
                    <a:pt x="24" y="8760"/>
                  </a:cubicBezTo>
                  <a:cubicBezTo>
                    <a:pt x="48" y="8808"/>
                    <a:pt x="95" y="8832"/>
                    <a:pt x="143" y="8832"/>
                  </a:cubicBezTo>
                  <a:cubicBezTo>
                    <a:pt x="167" y="8832"/>
                    <a:pt x="215" y="8808"/>
                    <a:pt x="239" y="8808"/>
                  </a:cubicBezTo>
                  <a:cubicBezTo>
                    <a:pt x="6130" y="4825"/>
                    <a:pt x="12712" y="1939"/>
                    <a:pt x="19629" y="293"/>
                  </a:cubicBezTo>
                  <a:cubicBezTo>
                    <a:pt x="19700" y="293"/>
                    <a:pt x="19748" y="198"/>
                    <a:pt x="19748" y="126"/>
                  </a:cubicBezTo>
                  <a:cubicBezTo>
                    <a:pt x="19728" y="47"/>
                    <a:pt x="19676" y="1"/>
                    <a:pt x="19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5"/>
            <p:cNvSpPr/>
            <p:nvPr/>
          </p:nvSpPr>
          <p:spPr>
            <a:xfrm rot="10800000">
              <a:off x="1083173" y="4091027"/>
              <a:ext cx="337752" cy="77621"/>
            </a:xfrm>
            <a:custGeom>
              <a:avLst/>
              <a:gdLst/>
              <a:ahLst/>
              <a:cxnLst/>
              <a:rect l="l" t="t" r="r" b="b"/>
              <a:pathLst>
                <a:path w="8937" h="2054" extrusionOk="0">
                  <a:moveTo>
                    <a:pt x="8769" y="1"/>
                  </a:moveTo>
                  <a:cubicBezTo>
                    <a:pt x="5883" y="406"/>
                    <a:pt x="3021" y="979"/>
                    <a:pt x="207" y="1766"/>
                  </a:cubicBezTo>
                  <a:cubicBezTo>
                    <a:pt x="1" y="1789"/>
                    <a:pt x="37" y="2053"/>
                    <a:pt x="230" y="2053"/>
                  </a:cubicBezTo>
                  <a:cubicBezTo>
                    <a:pt x="238" y="2053"/>
                    <a:pt x="246" y="2053"/>
                    <a:pt x="255" y="2052"/>
                  </a:cubicBezTo>
                  <a:lnTo>
                    <a:pt x="279" y="2052"/>
                  </a:lnTo>
                  <a:cubicBezTo>
                    <a:pt x="3069" y="1289"/>
                    <a:pt x="5931" y="693"/>
                    <a:pt x="8817" y="311"/>
                  </a:cubicBezTo>
                  <a:cubicBezTo>
                    <a:pt x="8889" y="287"/>
                    <a:pt x="8936" y="216"/>
                    <a:pt x="8936" y="144"/>
                  </a:cubicBezTo>
                  <a:cubicBezTo>
                    <a:pt x="8936" y="49"/>
                    <a:pt x="8841" y="1"/>
                    <a:pt x="87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5"/>
            <p:cNvSpPr/>
            <p:nvPr/>
          </p:nvSpPr>
          <p:spPr>
            <a:xfrm rot="10800000">
              <a:off x="1214759" y="3675562"/>
              <a:ext cx="447123" cy="424911"/>
            </a:xfrm>
            <a:custGeom>
              <a:avLst/>
              <a:gdLst/>
              <a:ahLst/>
              <a:cxnLst/>
              <a:rect l="l" t="t" r="r" b="b"/>
              <a:pathLst>
                <a:path w="11831" h="11244" extrusionOk="0">
                  <a:moveTo>
                    <a:pt x="11654" y="0"/>
                  </a:moveTo>
                  <a:cubicBezTo>
                    <a:pt x="11611" y="0"/>
                    <a:pt x="11570" y="18"/>
                    <a:pt x="11544" y="57"/>
                  </a:cubicBezTo>
                  <a:cubicBezTo>
                    <a:pt x="8372" y="4303"/>
                    <a:pt x="4484" y="7999"/>
                    <a:pt x="96" y="10957"/>
                  </a:cubicBezTo>
                  <a:cubicBezTo>
                    <a:pt x="24" y="11005"/>
                    <a:pt x="0" y="11100"/>
                    <a:pt x="48" y="11171"/>
                  </a:cubicBezTo>
                  <a:cubicBezTo>
                    <a:pt x="72" y="11219"/>
                    <a:pt x="120" y="11243"/>
                    <a:pt x="191" y="11243"/>
                  </a:cubicBezTo>
                  <a:cubicBezTo>
                    <a:pt x="215" y="11243"/>
                    <a:pt x="239" y="11219"/>
                    <a:pt x="263" y="11219"/>
                  </a:cubicBezTo>
                  <a:cubicBezTo>
                    <a:pt x="4699" y="8214"/>
                    <a:pt x="8586" y="4517"/>
                    <a:pt x="11782" y="224"/>
                  </a:cubicBezTo>
                  <a:cubicBezTo>
                    <a:pt x="11830" y="176"/>
                    <a:pt x="11830" y="81"/>
                    <a:pt x="11759" y="33"/>
                  </a:cubicBezTo>
                  <a:cubicBezTo>
                    <a:pt x="11726" y="12"/>
                    <a:pt x="11689" y="0"/>
                    <a:pt x="11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5"/>
            <p:cNvSpPr/>
            <p:nvPr/>
          </p:nvSpPr>
          <p:spPr>
            <a:xfrm rot="10800000">
              <a:off x="1335542" y="3723365"/>
              <a:ext cx="374108" cy="321328"/>
            </a:xfrm>
            <a:custGeom>
              <a:avLst/>
              <a:gdLst/>
              <a:ahLst/>
              <a:cxnLst/>
              <a:rect l="l" t="t" r="r" b="b"/>
              <a:pathLst>
                <a:path w="9899" h="8503" extrusionOk="0">
                  <a:moveTo>
                    <a:pt x="9734" y="0"/>
                  </a:moveTo>
                  <a:cubicBezTo>
                    <a:pt x="9695" y="0"/>
                    <a:pt x="9660" y="12"/>
                    <a:pt x="9636" y="36"/>
                  </a:cubicBezTo>
                  <a:cubicBezTo>
                    <a:pt x="6845" y="3208"/>
                    <a:pt x="3626" y="5951"/>
                    <a:pt x="72" y="8217"/>
                  </a:cubicBezTo>
                  <a:cubicBezTo>
                    <a:pt x="24" y="8264"/>
                    <a:pt x="0" y="8360"/>
                    <a:pt x="48" y="8431"/>
                  </a:cubicBezTo>
                  <a:cubicBezTo>
                    <a:pt x="72" y="8479"/>
                    <a:pt x="120" y="8503"/>
                    <a:pt x="167" y="8503"/>
                  </a:cubicBezTo>
                  <a:cubicBezTo>
                    <a:pt x="191" y="8503"/>
                    <a:pt x="215" y="8479"/>
                    <a:pt x="239" y="8479"/>
                  </a:cubicBezTo>
                  <a:cubicBezTo>
                    <a:pt x="3792" y="6189"/>
                    <a:pt x="7036" y="3423"/>
                    <a:pt x="9850" y="251"/>
                  </a:cubicBezTo>
                  <a:cubicBezTo>
                    <a:pt x="9898" y="179"/>
                    <a:pt x="9898" y="84"/>
                    <a:pt x="9850" y="36"/>
                  </a:cubicBezTo>
                  <a:cubicBezTo>
                    <a:pt x="9815" y="12"/>
                    <a:pt x="9773" y="0"/>
                    <a:pt x="9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5"/>
            <p:cNvSpPr/>
            <p:nvPr/>
          </p:nvSpPr>
          <p:spPr>
            <a:xfrm rot="10800000">
              <a:off x="1432781" y="3820672"/>
              <a:ext cx="319233" cy="166314"/>
            </a:xfrm>
            <a:custGeom>
              <a:avLst/>
              <a:gdLst/>
              <a:ahLst/>
              <a:cxnLst/>
              <a:rect l="l" t="t" r="r" b="b"/>
              <a:pathLst>
                <a:path w="8447" h="4401" extrusionOk="0">
                  <a:moveTo>
                    <a:pt x="8240" y="0"/>
                  </a:moveTo>
                  <a:cubicBezTo>
                    <a:pt x="8222" y="0"/>
                    <a:pt x="8202" y="4"/>
                    <a:pt x="8181" y="12"/>
                  </a:cubicBezTo>
                  <a:cubicBezTo>
                    <a:pt x="5319" y="990"/>
                    <a:pt x="2600" y="2373"/>
                    <a:pt x="120" y="4138"/>
                  </a:cubicBezTo>
                  <a:cubicBezTo>
                    <a:pt x="0" y="4209"/>
                    <a:pt x="72" y="4400"/>
                    <a:pt x="215" y="4400"/>
                  </a:cubicBezTo>
                  <a:cubicBezTo>
                    <a:pt x="239" y="4400"/>
                    <a:pt x="263" y="4400"/>
                    <a:pt x="310" y="4376"/>
                  </a:cubicBezTo>
                  <a:cubicBezTo>
                    <a:pt x="2743" y="2635"/>
                    <a:pt x="5438" y="1276"/>
                    <a:pt x="8276" y="298"/>
                  </a:cubicBezTo>
                  <a:cubicBezTo>
                    <a:pt x="8446" y="234"/>
                    <a:pt x="8389" y="0"/>
                    <a:pt x="82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5"/>
            <p:cNvSpPr/>
            <p:nvPr/>
          </p:nvSpPr>
          <p:spPr>
            <a:xfrm rot="10800000">
              <a:off x="1077770" y="3802652"/>
              <a:ext cx="285787" cy="360139"/>
            </a:xfrm>
            <a:custGeom>
              <a:avLst/>
              <a:gdLst/>
              <a:ahLst/>
              <a:cxnLst/>
              <a:rect l="l" t="t" r="r" b="b"/>
              <a:pathLst>
                <a:path w="7562" h="9530" extrusionOk="0">
                  <a:moveTo>
                    <a:pt x="7397" y="1"/>
                  </a:moveTo>
                  <a:cubicBezTo>
                    <a:pt x="7359" y="1"/>
                    <a:pt x="7323" y="13"/>
                    <a:pt x="7299" y="37"/>
                  </a:cubicBezTo>
                  <a:cubicBezTo>
                    <a:pt x="4628" y="2923"/>
                    <a:pt x="2219" y="6023"/>
                    <a:pt x="49" y="9291"/>
                  </a:cubicBezTo>
                  <a:cubicBezTo>
                    <a:pt x="1" y="9362"/>
                    <a:pt x="1" y="9458"/>
                    <a:pt x="72" y="9505"/>
                  </a:cubicBezTo>
                  <a:cubicBezTo>
                    <a:pt x="96" y="9505"/>
                    <a:pt x="144" y="9529"/>
                    <a:pt x="168" y="9529"/>
                  </a:cubicBezTo>
                  <a:cubicBezTo>
                    <a:pt x="215" y="9529"/>
                    <a:pt x="239" y="9505"/>
                    <a:pt x="287" y="9481"/>
                  </a:cubicBezTo>
                  <a:cubicBezTo>
                    <a:pt x="2434" y="6214"/>
                    <a:pt x="4866" y="3137"/>
                    <a:pt x="7514" y="251"/>
                  </a:cubicBezTo>
                  <a:cubicBezTo>
                    <a:pt x="7561" y="204"/>
                    <a:pt x="7561" y="108"/>
                    <a:pt x="7514" y="37"/>
                  </a:cubicBezTo>
                  <a:cubicBezTo>
                    <a:pt x="7478" y="13"/>
                    <a:pt x="7436" y="1"/>
                    <a:pt x="73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5"/>
            <p:cNvSpPr/>
            <p:nvPr/>
          </p:nvSpPr>
          <p:spPr>
            <a:xfrm rot="10800000">
              <a:off x="1181434" y="3845920"/>
              <a:ext cx="203739" cy="271370"/>
            </a:xfrm>
            <a:custGeom>
              <a:avLst/>
              <a:gdLst/>
              <a:ahLst/>
              <a:cxnLst/>
              <a:rect l="l" t="t" r="r" b="b"/>
              <a:pathLst>
                <a:path w="5391" h="7181" extrusionOk="0">
                  <a:moveTo>
                    <a:pt x="5220" y="0"/>
                  </a:moveTo>
                  <a:cubicBezTo>
                    <a:pt x="5176" y="0"/>
                    <a:pt x="5135" y="27"/>
                    <a:pt x="5104" y="73"/>
                  </a:cubicBezTo>
                  <a:cubicBezTo>
                    <a:pt x="3554" y="2458"/>
                    <a:pt x="1861" y="4748"/>
                    <a:pt x="48" y="6942"/>
                  </a:cubicBezTo>
                  <a:cubicBezTo>
                    <a:pt x="0" y="6990"/>
                    <a:pt x="0" y="7085"/>
                    <a:pt x="72" y="7133"/>
                  </a:cubicBezTo>
                  <a:cubicBezTo>
                    <a:pt x="96" y="7156"/>
                    <a:pt x="144" y="7180"/>
                    <a:pt x="167" y="7180"/>
                  </a:cubicBezTo>
                  <a:cubicBezTo>
                    <a:pt x="215" y="7180"/>
                    <a:pt x="263" y="7156"/>
                    <a:pt x="287" y="7109"/>
                  </a:cubicBezTo>
                  <a:cubicBezTo>
                    <a:pt x="2099" y="4915"/>
                    <a:pt x="3793" y="2625"/>
                    <a:pt x="5343" y="240"/>
                  </a:cubicBezTo>
                  <a:cubicBezTo>
                    <a:pt x="5391" y="168"/>
                    <a:pt x="5367" y="73"/>
                    <a:pt x="5295" y="25"/>
                  </a:cubicBezTo>
                  <a:cubicBezTo>
                    <a:pt x="5270" y="8"/>
                    <a:pt x="5245" y="0"/>
                    <a:pt x="52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5"/>
            <p:cNvSpPr/>
            <p:nvPr/>
          </p:nvSpPr>
          <p:spPr>
            <a:xfrm rot="10800000">
              <a:off x="1258596" y="3962199"/>
              <a:ext cx="487108" cy="120097"/>
            </a:xfrm>
            <a:custGeom>
              <a:avLst/>
              <a:gdLst/>
              <a:ahLst/>
              <a:cxnLst/>
              <a:rect l="l" t="t" r="r" b="b"/>
              <a:pathLst>
                <a:path w="12889" h="3178" extrusionOk="0">
                  <a:moveTo>
                    <a:pt x="12656" y="1"/>
                  </a:moveTo>
                  <a:cubicBezTo>
                    <a:pt x="12644" y="1"/>
                    <a:pt x="12631" y="2"/>
                    <a:pt x="12617" y="5"/>
                  </a:cubicBezTo>
                  <a:cubicBezTo>
                    <a:pt x="8491" y="1126"/>
                    <a:pt x="4293" y="2104"/>
                    <a:pt x="143" y="2891"/>
                  </a:cubicBezTo>
                  <a:cubicBezTo>
                    <a:pt x="72" y="2891"/>
                    <a:pt x="0" y="2987"/>
                    <a:pt x="24" y="3058"/>
                  </a:cubicBezTo>
                  <a:cubicBezTo>
                    <a:pt x="48" y="3130"/>
                    <a:pt x="96" y="3178"/>
                    <a:pt x="167" y="3178"/>
                  </a:cubicBezTo>
                  <a:lnTo>
                    <a:pt x="191" y="3178"/>
                  </a:lnTo>
                  <a:cubicBezTo>
                    <a:pt x="4341" y="2391"/>
                    <a:pt x="8563" y="1437"/>
                    <a:pt x="12689" y="316"/>
                  </a:cubicBezTo>
                  <a:cubicBezTo>
                    <a:pt x="12888" y="271"/>
                    <a:pt x="12820" y="1"/>
                    <a:pt x="1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5"/>
            <p:cNvSpPr/>
            <p:nvPr/>
          </p:nvSpPr>
          <p:spPr>
            <a:xfrm rot="10800000">
              <a:off x="1142049" y="4032490"/>
              <a:ext cx="426110" cy="106454"/>
            </a:xfrm>
            <a:custGeom>
              <a:avLst/>
              <a:gdLst/>
              <a:ahLst/>
              <a:cxnLst/>
              <a:rect l="l" t="t" r="r" b="b"/>
              <a:pathLst>
                <a:path w="11275" h="2817" extrusionOk="0">
                  <a:moveTo>
                    <a:pt x="11064" y="1"/>
                  </a:moveTo>
                  <a:cubicBezTo>
                    <a:pt x="11057" y="1"/>
                    <a:pt x="11051" y="1"/>
                    <a:pt x="11044" y="2"/>
                  </a:cubicBezTo>
                  <a:cubicBezTo>
                    <a:pt x="7323" y="431"/>
                    <a:pt x="3650" y="1266"/>
                    <a:pt x="120" y="2506"/>
                  </a:cubicBezTo>
                  <a:cubicBezTo>
                    <a:pt x="48" y="2530"/>
                    <a:pt x="1" y="2625"/>
                    <a:pt x="25" y="2697"/>
                  </a:cubicBezTo>
                  <a:cubicBezTo>
                    <a:pt x="48" y="2769"/>
                    <a:pt x="96" y="2792"/>
                    <a:pt x="168" y="2816"/>
                  </a:cubicBezTo>
                  <a:cubicBezTo>
                    <a:pt x="192" y="2816"/>
                    <a:pt x="192" y="2792"/>
                    <a:pt x="215" y="2792"/>
                  </a:cubicBezTo>
                  <a:cubicBezTo>
                    <a:pt x="3745" y="1576"/>
                    <a:pt x="7371" y="741"/>
                    <a:pt x="11067" y="312"/>
                  </a:cubicBezTo>
                  <a:cubicBezTo>
                    <a:pt x="11274" y="289"/>
                    <a:pt x="11237" y="1"/>
                    <a:pt x="110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5"/>
            <p:cNvSpPr/>
            <p:nvPr/>
          </p:nvSpPr>
          <p:spPr>
            <a:xfrm rot="10800000">
              <a:off x="943464" y="4036347"/>
              <a:ext cx="142478" cy="180976"/>
            </a:xfrm>
            <a:custGeom>
              <a:avLst/>
              <a:gdLst/>
              <a:ahLst/>
              <a:cxnLst/>
              <a:rect l="l" t="t" r="r" b="b"/>
              <a:pathLst>
                <a:path w="3770" h="4789" extrusionOk="0">
                  <a:moveTo>
                    <a:pt x="3578" y="1"/>
                  </a:moveTo>
                  <a:lnTo>
                    <a:pt x="3578" y="1"/>
                  </a:lnTo>
                  <a:cubicBezTo>
                    <a:pt x="2410" y="597"/>
                    <a:pt x="1456" y="1837"/>
                    <a:pt x="716" y="2791"/>
                  </a:cubicBezTo>
                  <a:cubicBezTo>
                    <a:pt x="454" y="3101"/>
                    <a:pt x="263" y="3459"/>
                    <a:pt x="120" y="3841"/>
                  </a:cubicBezTo>
                  <a:cubicBezTo>
                    <a:pt x="1" y="4175"/>
                    <a:pt x="144" y="4556"/>
                    <a:pt x="478" y="4723"/>
                  </a:cubicBezTo>
                  <a:cubicBezTo>
                    <a:pt x="600" y="4767"/>
                    <a:pt x="726" y="4788"/>
                    <a:pt x="851" y="4788"/>
                  </a:cubicBezTo>
                  <a:cubicBezTo>
                    <a:pt x="1068" y="4788"/>
                    <a:pt x="1283" y="4725"/>
                    <a:pt x="1479" y="4604"/>
                  </a:cubicBezTo>
                  <a:cubicBezTo>
                    <a:pt x="1790" y="4437"/>
                    <a:pt x="2052" y="4199"/>
                    <a:pt x="2267" y="3912"/>
                  </a:cubicBezTo>
                  <a:cubicBezTo>
                    <a:pt x="2672" y="3292"/>
                    <a:pt x="2958" y="2624"/>
                    <a:pt x="3125" y="1933"/>
                  </a:cubicBezTo>
                  <a:cubicBezTo>
                    <a:pt x="3316" y="1384"/>
                    <a:pt x="3769" y="454"/>
                    <a:pt x="3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5"/>
            <p:cNvSpPr/>
            <p:nvPr/>
          </p:nvSpPr>
          <p:spPr>
            <a:xfrm rot="10800000">
              <a:off x="942593" y="4200470"/>
              <a:ext cx="206423" cy="76109"/>
            </a:xfrm>
            <a:custGeom>
              <a:avLst/>
              <a:gdLst/>
              <a:ahLst/>
              <a:cxnLst/>
              <a:rect l="l" t="t" r="r" b="b"/>
              <a:pathLst>
                <a:path w="5462" h="2014" extrusionOk="0">
                  <a:moveTo>
                    <a:pt x="1530" y="0"/>
                  </a:moveTo>
                  <a:cubicBezTo>
                    <a:pt x="1426" y="0"/>
                    <a:pt x="1321" y="6"/>
                    <a:pt x="1217" y="19"/>
                  </a:cubicBezTo>
                  <a:cubicBezTo>
                    <a:pt x="787" y="42"/>
                    <a:pt x="382" y="281"/>
                    <a:pt x="143" y="639"/>
                  </a:cubicBezTo>
                  <a:cubicBezTo>
                    <a:pt x="0" y="901"/>
                    <a:pt x="24" y="1235"/>
                    <a:pt x="215" y="1474"/>
                  </a:cubicBezTo>
                  <a:cubicBezTo>
                    <a:pt x="406" y="1688"/>
                    <a:pt x="692" y="1855"/>
                    <a:pt x="1002" y="1903"/>
                  </a:cubicBezTo>
                  <a:cubicBezTo>
                    <a:pt x="1388" y="1978"/>
                    <a:pt x="1781" y="2013"/>
                    <a:pt x="2178" y="2013"/>
                  </a:cubicBezTo>
                  <a:cubicBezTo>
                    <a:pt x="2539" y="2013"/>
                    <a:pt x="2903" y="1984"/>
                    <a:pt x="3268" y="1927"/>
                  </a:cubicBezTo>
                  <a:cubicBezTo>
                    <a:pt x="3864" y="1855"/>
                    <a:pt x="4937" y="1927"/>
                    <a:pt x="5462" y="1569"/>
                  </a:cubicBezTo>
                  <a:cubicBezTo>
                    <a:pt x="4866" y="782"/>
                    <a:pt x="3482" y="400"/>
                    <a:pt x="2409" y="138"/>
                  </a:cubicBezTo>
                  <a:cubicBezTo>
                    <a:pt x="2126" y="49"/>
                    <a:pt x="1830" y="0"/>
                    <a:pt x="1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5"/>
            <p:cNvSpPr/>
            <p:nvPr/>
          </p:nvSpPr>
          <p:spPr>
            <a:xfrm rot="10800000">
              <a:off x="264771" y="4445322"/>
              <a:ext cx="91987" cy="177802"/>
            </a:xfrm>
            <a:custGeom>
              <a:avLst/>
              <a:gdLst/>
              <a:ahLst/>
              <a:cxnLst/>
              <a:rect l="l" t="t" r="r" b="b"/>
              <a:pathLst>
                <a:path w="2434" h="4705" extrusionOk="0">
                  <a:moveTo>
                    <a:pt x="1261" y="1"/>
                  </a:moveTo>
                  <a:cubicBezTo>
                    <a:pt x="1184" y="1"/>
                    <a:pt x="1105" y="10"/>
                    <a:pt x="1026" y="30"/>
                  </a:cubicBezTo>
                  <a:cubicBezTo>
                    <a:pt x="692" y="125"/>
                    <a:pt x="382" y="340"/>
                    <a:pt x="215" y="650"/>
                  </a:cubicBezTo>
                  <a:cubicBezTo>
                    <a:pt x="48" y="936"/>
                    <a:pt x="1" y="1246"/>
                    <a:pt x="25" y="1557"/>
                  </a:cubicBezTo>
                  <a:cubicBezTo>
                    <a:pt x="120" y="2177"/>
                    <a:pt x="382" y="2773"/>
                    <a:pt x="764" y="3274"/>
                  </a:cubicBezTo>
                  <a:cubicBezTo>
                    <a:pt x="1002" y="3703"/>
                    <a:pt x="1312" y="4538"/>
                    <a:pt x="1813" y="4705"/>
                  </a:cubicBezTo>
                  <a:cubicBezTo>
                    <a:pt x="2433" y="3679"/>
                    <a:pt x="2362" y="2367"/>
                    <a:pt x="2290" y="1366"/>
                  </a:cubicBezTo>
                  <a:cubicBezTo>
                    <a:pt x="2290" y="1008"/>
                    <a:pt x="2195" y="674"/>
                    <a:pt x="2028" y="388"/>
                  </a:cubicBezTo>
                  <a:cubicBezTo>
                    <a:pt x="1839" y="142"/>
                    <a:pt x="1559" y="1"/>
                    <a:pt x="12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5"/>
            <p:cNvSpPr/>
            <p:nvPr/>
          </p:nvSpPr>
          <p:spPr>
            <a:xfrm rot="10800000">
              <a:off x="211598" y="4280704"/>
              <a:ext cx="92856" cy="174552"/>
            </a:xfrm>
            <a:custGeom>
              <a:avLst/>
              <a:gdLst/>
              <a:ahLst/>
              <a:cxnLst/>
              <a:rect l="l" t="t" r="r" b="b"/>
              <a:pathLst>
                <a:path w="2457" h="4619" extrusionOk="0">
                  <a:moveTo>
                    <a:pt x="453" y="0"/>
                  </a:moveTo>
                  <a:cubicBezTo>
                    <a:pt x="72" y="477"/>
                    <a:pt x="167" y="1384"/>
                    <a:pt x="119" y="1908"/>
                  </a:cubicBezTo>
                  <a:cubicBezTo>
                    <a:pt x="48" y="2576"/>
                    <a:pt x="0" y="3268"/>
                    <a:pt x="215" y="3840"/>
                  </a:cubicBezTo>
                  <a:cubicBezTo>
                    <a:pt x="310" y="4127"/>
                    <a:pt x="501" y="4341"/>
                    <a:pt x="739" y="4508"/>
                  </a:cubicBezTo>
                  <a:cubicBezTo>
                    <a:pt x="901" y="4583"/>
                    <a:pt x="1077" y="4619"/>
                    <a:pt x="1251" y="4619"/>
                  </a:cubicBezTo>
                  <a:cubicBezTo>
                    <a:pt x="1410" y="4619"/>
                    <a:pt x="1569" y="4589"/>
                    <a:pt x="1717" y="4532"/>
                  </a:cubicBezTo>
                  <a:cubicBezTo>
                    <a:pt x="2075" y="4341"/>
                    <a:pt x="2361" y="3983"/>
                    <a:pt x="2409" y="3578"/>
                  </a:cubicBezTo>
                  <a:cubicBezTo>
                    <a:pt x="2457" y="3220"/>
                    <a:pt x="2385" y="2886"/>
                    <a:pt x="2242" y="2576"/>
                  </a:cubicBezTo>
                  <a:cubicBezTo>
                    <a:pt x="1884" y="1670"/>
                    <a:pt x="1383" y="501"/>
                    <a:pt x="4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5"/>
            <p:cNvSpPr/>
            <p:nvPr/>
          </p:nvSpPr>
          <p:spPr>
            <a:xfrm rot="10800000">
              <a:off x="764104" y="4030416"/>
              <a:ext cx="203739" cy="260789"/>
            </a:xfrm>
            <a:custGeom>
              <a:avLst/>
              <a:gdLst/>
              <a:ahLst/>
              <a:cxnLst/>
              <a:rect l="l" t="t" r="r" b="b"/>
              <a:pathLst>
                <a:path w="5391" h="6901" extrusionOk="0">
                  <a:moveTo>
                    <a:pt x="5104" y="0"/>
                  </a:moveTo>
                  <a:lnTo>
                    <a:pt x="5104" y="0"/>
                  </a:lnTo>
                  <a:cubicBezTo>
                    <a:pt x="3435" y="859"/>
                    <a:pt x="2051" y="2624"/>
                    <a:pt x="1002" y="4007"/>
                  </a:cubicBezTo>
                  <a:cubicBezTo>
                    <a:pt x="620" y="4460"/>
                    <a:pt x="334" y="4961"/>
                    <a:pt x="143" y="5510"/>
                  </a:cubicBezTo>
                  <a:cubicBezTo>
                    <a:pt x="0" y="6034"/>
                    <a:pt x="143" y="6607"/>
                    <a:pt x="644" y="6821"/>
                  </a:cubicBezTo>
                  <a:cubicBezTo>
                    <a:pt x="819" y="6874"/>
                    <a:pt x="1000" y="6901"/>
                    <a:pt x="1181" y="6901"/>
                  </a:cubicBezTo>
                  <a:cubicBezTo>
                    <a:pt x="1493" y="6901"/>
                    <a:pt x="1803" y="6821"/>
                    <a:pt x="2075" y="6654"/>
                  </a:cubicBezTo>
                  <a:cubicBezTo>
                    <a:pt x="2528" y="6392"/>
                    <a:pt x="2910" y="6058"/>
                    <a:pt x="3220" y="5629"/>
                  </a:cubicBezTo>
                  <a:cubicBezTo>
                    <a:pt x="3888" y="4723"/>
                    <a:pt x="4174" y="3745"/>
                    <a:pt x="4484" y="2767"/>
                  </a:cubicBezTo>
                  <a:cubicBezTo>
                    <a:pt x="4723" y="1980"/>
                    <a:pt x="5390" y="644"/>
                    <a:pt x="51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5"/>
            <p:cNvSpPr/>
            <p:nvPr/>
          </p:nvSpPr>
          <p:spPr>
            <a:xfrm rot="10800000">
              <a:off x="761418" y="4266682"/>
              <a:ext cx="299279" cy="109402"/>
            </a:xfrm>
            <a:custGeom>
              <a:avLst/>
              <a:gdLst/>
              <a:ahLst/>
              <a:cxnLst/>
              <a:rect l="l" t="t" r="r" b="b"/>
              <a:pathLst>
                <a:path w="7919" h="2895" extrusionOk="0">
                  <a:moveTo>
                    <a:pt x="2238" y="0"/>
                  </a:moveTo>
                  <a:cubicBezTo>
                    <a:pt x="2089" y="0"/>
                    <a:pt x="1939" y="9"/>
                    <a:pt x="1789" y="28"/>
                  </a:cubicBezTo>
                  <a:cubicBezTo>
                    <a:pt x="1169" y="76"/>
                    <a:pt x="597" y="410"/>
                    <a:pt x="239" y="934"/>
                  </a:cubicBezTo>
                  <a:cubicBezTo>
                    <a:pt x="1" y="1316"/>
                    <a:pt x="48" y="1793"/>
                    <a:pt x="311" y="2127"/>
                  </a:cubicBezTo>
                  <a:cubicBezTo>
                    <a:pt x="621" y="2461"/>
                    <a:pt x="1002" y="2675"/>
                    <a:pt x="1455" y="2747"/>
                  </a:cubicBezTo>
                  <a:cubicBezTo>
                    <a:pt x="1908" y="2855"/>
                    <a:pt x="2390" y="2894"/>
                    <a:pt x="2886" y="2894"/>
                  </a:cubicBezTo>
                  <a:cubicBezTo>
                    <a:pt x="3487" y="2894"/>
                    <a:pt x="4109" y="2836"/>
                    <a:pt x="4723" y="2771"/>
                  </a:cubicBezTo>
                  <a:cubicBezTo>
                    <a:pt x="5629" y="2675"/>
                    <a:pt x="7156" y="2747"/>
                    <a:pt x="7919" y="2294"/>
                  </a:cubicBezTo>
                  <a:cubicBezTo>
                    <a:pt x="7036" y="1149"/>
                    <a:pt x="5057" y="601"/>
                    <a:pt x="3507" y="195"/>
                  </a:cubicBezTo>
                  <a:cubicBezTo>
                    <a:pt x="3084" y="72"/>
                    <a:pt x="2661" y="0"/>
                    <a:pt x="22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5"/>
            <p:cNvSpPr/>
            <p:nvPr/>
          </p:nvSpPr>
          <p:spPr>
            <a:xfrm rot="10800000">
              <a:off x="380147" y="4403867"/>
              <a:ext cx="109107" cy="230708"/>
            </a:xfrm>
            <a:custGeom>
              <a:avLst/>
              <a:gdLst/>
              <a:ahLst/>
              <a:cxnLst/>
              <a:rect l="l" t="t" r="r" b="b"/>
              <a:pathLst>
                <a:path w="2887" h="6105" extrusionOk="0">
                  <a:moveTo>
                    <a:pt x="1656" y="1"/>
                  </a:moveTo>
                  <a:cubicBezTo>
                    <a:pt x="1582" y="1"/>
                    <a:pt x="1507" y="8"/>
                    <a:pt x="1432" y="23"/>
                  </a:cubicBezTo>
                  <a:cubicBezTo>
                    <a:pt x="979" y="118"/>
                    <a:pt x="597" y="381"/>
                    <a:pt x="335" y="762"/>
                  </a:cubicBezTo>
                  <a:cubicBezTo>
                    <a:pt x="120" y="1096"/>
                    <a:pt x="25" y="1478"/>
                    <a:pt x="25" y="1883"/>
                  </a:cubicBezTo>
                  <a:cubicBezTo>
                    <a:pt x="1" y="2718"/>
                    <a:pt x="382" y="3457"/>
                    <a:pt x="716" y="4173"/>
                  </a:cubicBezTo>
                  <a:cubicBezTo>
                    <a:pt x="1002" y="4722"/>
                    <a:pt x="1265" y="5843"/>
                    <a:pt x="1861" y="6105"/>
                  </a:cubicBezTo>
                  <a:cubicBezTo>
                    <a:pt x="2743" y="4817"/>
                    <a:pt x="2815" y="3147"/>
                    <a:pt x="2839" y="1836"/>
                  </a:cubicBezTo>
                  <a:cubicBezTo>
                    <a:pt x="2887" y="1406"/>
                    <a:pt x="2815" y="953"/>
                    <a:pt x="2624" y="572"/>
                  </a:cubicBezTo>
                  <a:cubicBezTo>
                    <a:pt x="2423" y="210"/>
                    <a:pt x="2053" y="1"/>
                    <a:pt x="1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5"/>
            <p:cNvSpPr/>
            <p:nvPr/>
          </p:nvSpPr>
          <p:spPr>
            <a:xfrm rot="10800000">
              <a:off x="321570" y="4205425"/>
              <a:ext cx="124413" cy="220996"/>
            </a:xfrm>
            <a:custGeom>
              <a:avLst/>
              <a:gdLst/>
              <a:ahLst/>
              <a:cxnLst/>
              <a:rect l="l" t="t" r="r" b="b"/>
              <a:pathLst>
                <a:path w="3292" h="5848" extrusionOk="0">
                  <a:moveTo>
                    <a:pt x="692" y="1"/>
                  </a:moveTo>
                  <a:cubicBezTo>
                    <a:pt x="1" y="1312"/>
                    <a:pt x="191" y="2934"/>
                    <a:pt x="358" y="4198"/>
                  </a:cubicBezTo>
                  <a:cubicBezTo>
                    <a:pt x="382" y="4628"/>
                    <a:pt x="525" y="5057"/>
                    <a:pt x="764" y="5415"/>
                  </a:cubicBezTo>
                  <a:cubicBezTo>
                    <a:pt x="999" y="5686"/>
                    <a:pt x="1357" y="5847"/>
                    <a:pt x="1724" y="5847"/>
                  </a:cubicBezTo>
                  <a:cubicBezTo>
                    <a:pt x="1842" y="5847"/>
                    <a:pt x="1960" y="5831"/>
                    <a:pt x="2075" y="5796"/>
                  </a:cubicBezTo>
                  <a:cubicBezTo>
                    <a:pt x="2505" y="5653"/>
                    <a:pt x="2863" y="5367"/>
                    <a:pt x="3077" y="4962"/>
                  </a:cubicBezTo>
                  <a:cubicBezTo>
                    <a:pt x="3244" y="4604"/>
                    <a:pt x="3292" y="4222"/>
                    <a:pt x="3220" y="3841"/>
                  </a:cubicBezTo>
                  <a:cubicBezTo>
                    <a:pt x="3101" y="3030"/>
                    <a:pt x="2648" y="2362"/>
                    <a:pt x="2171" y="1718"/>
                  </a:cubicBezTo>
                  <a:cubicBezTo>
                    <a:pt x="1789" y="1217"/>
                    <a:pt x="1360" y="191"/>
                    <a:pt x="6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5"/>
            <p:cNvSpPr/>
            <p:nvPr/>
          </p:nvSpPr>
          <p:spPr>
            <a:xfrm rot="10800000">
              <a:off x="622616" y="4065864"/>
              <a:ext cx="134315" cy="274015"/>
            </a:xfrm>
            <a:custGeom>
              <a:avLst/>
              <a:gdLst/>
              <a:ahLst/>
              <a:cxnLst/>
              <a:rect l="l" t="t" r="r" b="b"/>
              <a:pathLst>
                <a:path w="3554" h="7251" extrusionOk="0">
                  <a:moveTo>
                    <a:pt x="2934" y="0"/>
                  </a:moveTo>
                  <a:cubicBezTo>
                    <a:pt x="1550" y="1240"/>
                    <a:pt x="835" y="3196"/>
                    <a:pt x="310" y="4699"/>
                  </a:cubicBezTo>
                  <a:cubicBezTo>
                    <a:pt x="96" y="5200"/>
                    <a:pt x="0" y="5724"/>
                    <a:pt x="24" y="6273"/>
                  </a:cubicBezTo>
                  <a:cubicBezTo>
                    <a:pt x="96" y="6798"/>
                    <a:pt x="525" y="7203"/>
                    <a:pt x="1050" y="7251"/>
                  </a:cubicBezTo>
                  <a:cubicBezTo>
                    <a:pt x="1574" y="7251"/>
                    <a:pt x="2075" y="7036"/>
                    <a:pt x="2457" y="6678"/>
                  </a:cubicBezTo>
                  <a:cubicBezTo>
                    <a:pt x="2814" y="6344"/>
                    <a:pt x="3077" y="5915"/>
                    <a:pt x="3220" y="5462"/>
                  </a:cubicBezTo>
                  <a:cubicBezTo>
                    <a:pt x="3554" y="4484"/>
                    <a:pt x="3458" y="3530"/>
                    <a:pt x="3387" y="2600"/>
                  </a:cubicBezTo>
                  <a:cubicBezTo>
                    <a:pt x="3315" y="1861"/>
                    <a:pt x="3482" y="501"/>
                    <a:pt x="2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5"/>
            <p:cNvSpPr/>
            <p:nvPr/>
          </p:nvSpPr>
          <p:spPr>
            <a:xfrm rot="10800000">
              <a:off x="455843" y="4117865"/>
              <a:ext cx="124451" cy="261696"/>
            </a:xfrm>
            <a:custGeom>
              <a:avLst/>
              <a:gdLst/>
              <a:ahLst/>
              <a:cxnLst/>
              <a:rect l="l" t="t" r="r" b="b"/>
              <a:pathLst>
                <a:path w="3293" h="6925" extrusionOk="0">
                  <a:moveTo>
                    <a:pt x="1003" y="1"/>
                  </a:moveTo>
                  <a:cubicBezTo>
                    <a:pt x="49" y="1456"/>
                    <a:pt x="49" y="3364"/>
                    <a:pt x="49" y="4842"/>
                  </a:cubicBezTo>
                  <a:cubicBezTo>
                    <a:pt x="1" y="5343"/>
                    <a:pt x="96" y="5844"/>
                    <a:pt x="311" y="6297"/>
                  </a:cubicBezTo>
                  <a:cubicBezTo>
                    <a:pt x="568" y="6693"/>
                    <a:pt x="988" y="6924"/>
                    <a:pt x="1437" y="6924"/>
                  </a:cubicBezTo>
                  <a:cubicBezTo>
                    <a:pt x="1530" y="6924"/>
                    <a:pt x="1624" y="6914"/>
                    <a:pt x="1718" y="6894"/>
                  </a:cubicBezTo>
                  <a:cubicBezTo>
                    <a:pt x="2219" y="6774"/>
                    <a:pt x="2672" y="6464"/>
                    <a:pt x="2934" y="6011"/>
                  </a:cubicBezTo>
                  <a:cubicBezTo>
                    <a:pt x="3173" y="5630"/>
                    <a:pt x="3292" y="5176"/>
                    <a:pt x="3268" y="4747"/>
                  </a:cubicBezTo>
                  <a:cubicBezTo>
                    <a:pt x="3268" y="3793"/>
                    <a:pt x="2815" y="2958"/>
                    <a:pt x="2410" y="2171"/>
                  </a:cubicBezTo>
                  <a:cubicBezTo>
                    <a:pt x="2076" y="1527"/>
                    <a:pt x="1742" y="287"/>
                    <a:pt x="1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5"/>
            <p:cNvSpPr/>
            <p:nvPr/>
          </p:nvSpPr>
          <p:spPr>
            <a:xfrm rot="10800000">
              <a:off x="638824" y="4332742"/>
              <a:ext cx="261449" cy="148250"/>
            </a:xfrm>
            <a:custGeom>
              <a:avLst/>
              <a:gdLst/>
              <a:ahLst/>
              <a:cxnLst/>
              <a:rect l="l" t="t" r="r" b="b"/>
              <a:pathLst>
                <a:path w="6918" h="3923" extrusionOk="0">
                  <a:moveTo>
                    <a:pt x="1888" y="0"/>
                  </a:moveTo>
                  <a:cubicBezTo>
                    <a:pt x="1349" y="0"/>
                    <a:pt x="826" y="211"/>
                    <a:pt x="430" y="586"/>
                  </a:cubicBezTo>
                  <a:cubicBezTo>
                    <a:pt x="120" y="920"/>
                    <a:pt x="1" y="1397"/>
                    <a:pt x="144" y="1826"/>
                  </a:cubicBezTo>
                  <a:cubicBezTo>
                    <a:pt x="287" y="2208"/>
                    <a:pt x="573" y="2542"/>
                    <a:pt x="955" y="2733"/>
                  </a:cubicBezTo>
                  <a:cubicBezTo>
                    <a:pt x="1766" y="3210"/>
                    <a:pt x="2839" y="3377"/>
                    <a:pt x="3889" y="3543"/>
                  </a:cubicBezTo>
                  <a:cubicBezTo>
                    <a:pt x="4529" y="3635"/>
                    <a:pt x="5464" y="3923"/>
                    <a:pt x="6252" y="3923"/>
                  </a:cubicBezTo>
                  <a:cubicBezTo>
                    <a:pt x="6492" y="3923"/>
                    <a:pt x="6718" y="3896"/>
                    <a:pt x="6918" y="3830"/>
                  </a:cubicBezTo>
                  <a:cubicBezTo>
                    <a:pt x="6488" y="2422"/>
                    <a:pt x="4890" y="1397"/>
                    <a:pt x="3626" y="610"/>
                  </a:cubicBezTo>
                  <a:cubicBezTo>
                    <a:pt x="3173" y="300"/>
                    <a:pt x="2672" y="85"/>
                    <a:pt x="2124" y="14"/>
                  </a:cubicBezTo>
                  <a:cubicBezTo>
                    <a:pt x="2045" y="5"/>
                    <a:pt x="1966" y="0"/>
                    <a:pt x="18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5"/>
            <p:cNvSpPr/>
            <p:nvPr/>
          </p:nvSpPr>
          <p:spPr>
            <a:xfrm rot="10800000">
              <a:off x="523450" y="4370497"/>
              <a:ext cx="187526" cy="220731"/>
            </a:xfrm>
            <a:custGeom>
              <a:avLst/>
              <a:gdLst/>
              <a:ahLst/>
              <a:cxnLst/>
              <a:rect l="l" t="t" r="r" b="b"/>
              <a:pathLst>
                <a:path w="4962" h="5841" extrusionOk="0">
                  <a:moveTo>
                    <a:pt x="1727" y="1"/>
                  </a:moveTo>
                  <a:cubicBezTo>
                    <a:pt x="971" y="1"/>
                    <a:pt x="260" y="514"/>
                    <a:pt x="72" y="1333"/>
                  </a:cubicBezTo>
                  <a:cubicBezTo>
                    <a:pt x="0" y="1738"/>
                    <a:pt x="96" y="2167"/>
                    <a:pt x="287" y="2525"/>
                  </a:cubicBezTo>
                  <a:cubicBezTo>
                    <a:pt x="716" y="3312"/>
                    <a:pt x="1503" y="3885"/>
                    <a:pt x="2290" y="4433"/>
                  </a:cubicBezTo>
                  <a:cubicBezTo>
                    <a:pt x="2910" y="4862"/>
                    <a:pt x="3769" y="5816"/>
                    <a:pt x="4627" y="5840"/>
                  </a:cubicBezTo>
                  <a:cubicBezTo>
                    <a:pt x="4961" y="4290"/>
                    <a:pt x="4174" y="2644"/>
                    <a:pt x="3530" y="1404"/>
                  </a:cubicBezTo>
                  <a:cubicBezTo>
                    <a:pt x="3340" y="927"/>
                    <a:pt x="3029" y="546"/>
                    <a:pt x="2624" y="259"/>
                  </a:cubicBezTo>
                  <a:cubicBezTo>
                    <a:pt x="2338" y="82"/>
                    <a:pt x="2029" y="1"/>
                    <a:pt x="1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5"/>
            <p:cNvSpPr/>
            <p:nvPr/>
          </p:nvSpPr>
          <p:spPr>
            <a:xfrm rot="10800000">
              <a:off x="-7452" y="2985188"/>
              <a:ext cx="463336" cy="1492440"/>
            </a:xfrm>
            <a:custGeom>
              <a:avLst/>
              <a:gdLst/>
              <a:ahLst/>
              <a:cxnLst/>
              <a:rect l="l" t="t" r="r" b="b"/>
              <a:pathLst>
                <a:path w="12260" h="39493" extrusionOk="0">
                  <a:moveTo>
                    <a:pt x="12077" y="1"/>
                  </a:moveTo>
                  <a:cubicBezTo>
                    <a:pt x="12021" y="1"/>
                    <a:pt x="11966" y="40"/>
                    <a:pt x="11949" y="92"/>
                  </a:cubicBezTo>
                  <a:cubicBezTo>
                    <a:pt x="7871" y="8892"/>
                    <a:pt x="4556" y="18027"/>
                    <a:pt x="2027" y="27400"/>
                  </a:cubicBezTo>
                  <a:cubicBezTo>
                    <a:pt x="1026" y="31169"/>
                    <a:pt x="0" y="35509"/>
                    <a:pt x="573" y="39373"/>
                  </a:cubicBezTo>
                  <a:cubicBezTo>
                    <a:pt x="596" y="39445"/>
                    <a:pt x="644" y="39492"/>
                    <a:pt x="716" y="39492"/>
                  </a:cubicBezTo>
                  <a:lnTo>
                    <a:pt x="740" y="39492"/>
                  </a:lnTo>
                  <a:cubicBezTo>
                    <a:pt x="835" y="39492"/>
                    <a:pt x="883" y="39397"/>
                    <a:pt x="883" y="39326"/>
                  </a:cubicBezTo>
                  <a:cubicBezTo>
                    <a:pt x="286" y="35509"/>
                    <a:pt x="1312" y="31193"/>
                    <a:pt x="2314" y="27472"/>
                  </a:cubicBezTo>
                  <a:cubicBezTo>
                    <a:pt x="4842" y="18122"/>
                    <a:pt x="8157" y="9012"/>
                    <a:pt x="12212" y="211"/>
                  </a:cubicBezTo>
                  <a:cubicBezTo>
                    <a:pt x="12259" y="139"/>
                    <a:pt x="12212" y="44"/>
                    <a:pt x="12140" y="20"/>
                  </a:cubicBezTo>
                  <a:cubicBezTo>
                    <a:pt x="12120" y="7"/>
                    <a:pt x="12098" y="1"/>
                    <a:pt x="120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5"/>
            <p:cNvSpPr/>
            <p:nvPr/>
          </p:nvSpPr>
          <p:spPr>
            <a:xfrm rot="10800000">
              <a:off x="375647" y="2661597"/>
              <a:ext cx="208237" cy="741251"/>
            </a:xfrm>
            <a:custGeom>
              <a:avLst/>
              <a:gdLst/>
              <a:ahLst/>
              <a:cxnLst/>
              <a:rect l="l" t="t" r="r" b="b"/>
              <a:pathLst>
                <a:path w="5510" h="19615" extrusionOk="0">
                  <a:moveTo>
                    <a:pt x="5358" y="1"/>
                  </a:moveTo>
                  <a:cubicBezTo>
                    <a:pt x="5300" y="1"/>
                    <a:pt x="5242" y="28"/>
                    <a:pt x="5224" y="81"/>
                  </a:cubicBezTo>
                  <a:cubicBezTo>
                    <a:pt x="2099" y="6402"/>
                    <a:pt x="310" y="13104"/>
                    <a:pt x="24" y="19472"/>
                  </a:cubicBezTo>
                  <a:cubicBezTo>
                    <a:pt x="0" y="19543"/>
                    <a:pt x="72" y="19615"/>
                    <a:pt x="167" y="19615"/>
                  </a:cubicBezTo>
                  <a:cubicBezTo>
                    <a:pt x="239" y="19615"/>
                    <a:pt x="310" y="19567"/>
                    <a:pt x="310" y="19472"/>
                  </a:cubicBezTo>
                  <a:cubicBezTo>
                    <a:pt x="597" y="13151"/>
                    <a:pt x="2385" y="6473"/>
                    <a:pt x="5486" y="224"/>
                  </a:cubicBezTo>
                  <a:cubicBezTo>
                    <a:pt x="5510" y="153"/>
                    <a:pt x="5486" y="57"/>
                    <a:pt x="5414" y="10"/>
                  </a:cubicBezTo>
                  <a:cubicBezTo>
                    <a:pt x="5397" y="4"/>
                    <a:pt x="5377" y="1"/>
                    <a:pt x="53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5"/>
            <p:cNvSpPr/>
            <p:nvPr/>
          </p:nvSpPr>
          <p:spPr>
            <a:xfrm rot="10800000">
              <a:off x="356601" y="3187070"/>
              <a:ext cx="170520" cy="306061"/>
            </a:xfrm>
            <a:custGeom>
              <a:avLst/>
              <a:gdLst/>
              <a:ahLst/>
              <a:cxnLst/>
              <a:rect l="l" t="t" r="r" b="b"/>
              <a:pathLst>
                <a:path w="4512" h="8099" extrusionOk="0">
                  <a:moveTo>
                    <a:pt x="4303" y="0"/>
                  </a:moveTo>
                  <a:cubicBezTo>
                    <a:pt x="4254" y="0"/>
                    <a:pt x="4205" y="25"/>
                    <a:pt x="4175" y="85"/>
                  </a:cubicBezTo>
                  <a:cubicBezTo>
                    <a:pt x="2625" y="2590"/>
                    <a:pt x="1241" y="5213"/>
                    <a:pt x="49" y="7908"/>
                  </a:cubicBezTo>
                  <a:cubicBezTo>
                    <a:pt x="1" y="7980"/>
                    <a:pt x="49" y="8075"/>
                    <a:pt x="120" y="8099"/>
                  </a:cubicBezTo>
                  <a:lnTo>
                    <a:pt x="192" y="8099"/>
                  </a:lnTo>
                  <a:cubicBezTo>
                    <a:pt x="239" y="8099"/>
                    <a:pt x="287" y="8075"/>
                    <a:pt x="311" y="8027"/>
                  </a:cubicBezTo>
                  <a:cubicBezTo>
                    <a:pt x="1504" y="5356"/>
                    <a:pt x="2887" y="2733"/>
                    <a:pt x="4413" y="228"/>
                  </a:cubicBezTo>
                  <a:cubicBezTo>
                    <a:pt x="4511" y="114"/>
                    <a:pt x="4408" y="0"/>
                    <a:pt x="43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5"/>
            <p:cNvSpPr/>
            <p:nvPr/>
          </p:nvSpPr>
          <p:spPr>
            <a:xfrm rot="10800000">
              <a:off x="289108" y="2840040"/>
              <a:ext cx="109069" cy="519537"/>
            </a:xfrm>
            <a:custGeom>
              <a:avLst/>
              <a:gdLst/>
              <a:ahLst/>
              <a:cxnLst/>
              <a:rect l="l" t="t" r="r" b="b"/>
              <a:pathLst>
                <a:path w="2886" h="13748" extrusionOk="0">
                  <a:moveTo>
                    <a:pt x="198" y="1"/>
                  </a:moveTo>
                  <a:cubicBezTo>
                    <a:pt x="98" y="1"/>
                    <a:pt x="0" y="90"/>
                    <a:pt x="47" y="200"/>
                  </a:cubicBezTo>
                  <a:cubicBezTo>
                    <a:pt x="1788" y="4160"/>
                    <a:pt x="2575" y="8787"/>
                    <a:pt x="2385" y="13580"/>
                  </a:cubicBezTo>
                  <a:cubicBezTo>
                    <a:pt x="2385" y="13652"/>
                    <a:pt x="2432" y="13724"/>
                    <a:pt x="2528" y="13747"/>
                  </a:cubicBezTo>
                  <a:cubicBezTo>
                    <a:pt x="2599" y="13747"/>
                    <a:pt x="2671" y="13676"/>
                    <a:pt x="2671" y="13604"/>
                  </a:cubicBezTo>
                  <a:cubicBezTo>
                    <a:pt x="2885" y="8739"/>
                    <a:pt x="2075" y="4088"/>
                    <a:pt x="333" y="81"/>
                  </a:cubicBezTo>
                  <a:cubicBezTo>
                    <a:pt x="301" y="24"/>
                    <a:pt x="249" y="1"/>
                    <a:pt x="1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5"/>
            <p:cNvSpPr/>
            <p:nvPr/>
          </p:nvSpPr>
          <p:spPr>
            <a:xfrm rot="10800000">
              <a:off x="361215" y="2815700"/>
              <a:ext cx="65835" cy="422983"/>
            </a:xfrm>
            <a:custGeom>
              <a:avLst/>
              <a:gdLst/>
              <a:ahLst/>
              <a:cxnLst/>
              <a:rect l="l" t="t" r="r" b="b"/>
              <a:pathLst>
                <a:path w="1742" h="11193" extrusionOk="0">
                  <a:moveTo>
                    <a:pt x="183" y="0"/>
                  </a:moveTo>
                  <a:cubicBezTo>
                    <a:pt x="170" y="0"/>
                    <a:pt x="156" y="2"/>
                    <a:pt x="143" y="7"/>
                  </a:cubicBezTo>
                  <a:cubicBezTo>
                    <a:pt x="48" y="30"/>
                    <a:pt x="0" y="126"/>
                    <a:pt x="24" y="197"/>
                  </a:cubicBezTo>
                  <a:cubicBezTo>
                    <a:pt x="1074" y="3703"/>
                    <a:pt x="1431" y="7376"/>
                    <a:pt x="1145" y="11025"/>
                  </a:cubicBezTo>
                  <a:cubicBezTo>
                    <a:pt x="1121" y="11121"/>
                    <a:pt x="1193" y="11192"/>
                    <a:pt x="1264" y="11192"/>
                  </a:cubicBezTo>
                  <a:cubicBezTo>
                    <a:pt x="1360" y="11192"/>
                    <a:pt x="1431" y="11145"/>
                    <a:pt x="1431" y="11049"/>
                  </a:cubicBezTo>
                  <a:cubicBezTo>
                    <a:pt x="1741" y="7376"/>
                    <a:pt x="1360" y="3656"/>
                    <a:pt x="310" y="102"/>
                  </a:cubicBezTo>
                  <a:cubicBezTo>
                    <a:pt x="310" y="43"/>
                    <a:pt x="246" y="0"/>
                    <a:pt x="1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5"/>
            <p:cNvSpPr/>
            <p:nvPr/>
          </p:nvSpPr>
          <p:spPr>
            <a:xfrm rot="10800000">
              <a:off x="426783" y="2814790"/>
              <a:ext cx="73280" cy="319703"/>
            </a:xfrm>
            <a:custGeom>
              <a:avLst/>
              <a:gdLst/>
              <a:ahLst/>
              <a:cxnLst/>
              <a:rect l="l" t="t" r="r" b="b"/>
              <a:pathLst>
                <a:path w="1939" h="8460" extrusionOk="0">
                  <a:moveTo>
                    <a:pt x="1754" y="0"/>
                  </a:moveTo>
                  <a:cubicBezTo>
                    <a:pt x="1701" y="0"/>
                    <a:pt x="1649" y="26"/>
                    <a:pt x="1622" y="88"/>
                  </a:cubicBezTo>
                  <a:cubicBezTo>
                    <a:pt x="621" y="2711"/>
                    <a:pt x="72" y="5502"/>
                    <a:pt x="0" y="8316"/>
                  </a:cubicBezTo>
                  <a:cubicBezTo>
                    <a:pt x="0" y="8388"/>
                    <a:pt x="48" y="8459"/>
                    <a:pt x="144" y="8459"/>
                  </a:cubicBezTo>
                  <a:cubicBezTo>
                    <a:pt x="215" y="8459"/>
                    <a:pt x="287" y="8388"/>
                    <a:pt x="287" y="8316"/>
                  </a:cubicBezTo>
                  <a:cubicBezTo>
                    <a:pt x="382" y="5526"/>
                    <a:pt x="907" y="2783"/>
                    <a:pt x="1909" y="183"/>
                  </a:cubicBezTo>
                  <a:cubicBezTo>
                    <a:pt x="1939" y="77"/>
                    <a:pt x="1845" y="0"/>
                    <a:pt x="17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5"/>
            <p:cNvSpPr/>
            <p:nvPr/>
          </p:nvSpPr>
          <p:spPr>
            <a:xfrm rot="10800000">
              <a:off x="214280" y="3134769"/>
              <a:ext cx="148789" cy="361688"/>
            </a:xfrm>
            <a:custGeom>
              <a:avLst/>
              <a:gdLst/>
              <a:ahLst/>
              <a:cxnLst/>
              <a:rect l="l" t="t" r="r" b="b"/>
              <a:pathLst>
                <a:path w="3937" h="9571" extrusionOk="0">
                  <a:moveTo>
                    <a:pt x="180" y="0"/>
                  </a:moveTo>
                  <a:cubicBezTo>
                    <a:pt x="168" y="0"/>
                    <a:pt x="156" y="2"/>
                    <a:pt x="144" y="6"/>
                  </a:cubicBezTo>
                  <a:cubicBezTo>
                    <a:pt x="48" y="30"/>
                    <a:pt x="1" y="102"/>
                    <a:pt x="25" y="197"/>
                  </a:cubicBezTo>
                  <a:cubicBezTo>
                    <a:pt x="883" y="3417"/>
                    <a:pt x="2100" y="6541"/>
                    <a:pt x="3650" y="9499"/>
                  </a:cubicBezTo>
                  <a:cubicBezTo>
                    <a:pt x="3674" y="9546"/>
                    <a:pt x="3721" y="9570"/>
                    <a:pt x="3769" y="9570"/>
                  </a:cubicBezTo>
                  <a:lnTo>
                    <a:pt x="3841" y="9570"/>
                  </a:lnTo>
                  <a:cubicBezTo>
                    <a:pt x="3912" y="9523"/>
                    <a:pt x="3936" y="9427"/>
                    <a:pt x="3912" y="9356"/>
                  </a:cubicBezTo>
                  <a:cubicBezTo>
                    <a:pt x="2362" y="6422"/>
                    <a:pt x="1169" y="3321"/>
                    <a:pt x="311" y="126"/>
                  </a:cubicBezTo>
                  <a:cubicBezTo>
                    <a:pt x="291" y="46"/>
                    <a:pt x="239" y="0"/>
                    <a:pt x="1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5"/>
            <p:cNvSpPr/>
            <p:nvPr/>
          </p:nvSpPr>
          <p:spPr>
            <a:xfrm rot="10800000">
              <a:off x="267491" y="3131176"/>
              <a:ext cx="122599" cy="261431"/>
            </a:xfrm>
            <a:custGeom>
              <a:avLst/>
              <a:gdLst/>
              <a:ahLst/>
              <a:cxnLst/>
              <a:rect l="l" t="t" r="r" b="b"/>
              <a:pathLst>
                <a:path w="3244" h="6918" extrusionOk="0">
                  <a:moveTo>
                    <a:pt x="177" y="0"/>
                  </a:moveTo>
                  <a:cubicBezTo>
                    <a:pt x="149" y="0"/>
                    <a:pt x="121" y="8"/>
                    <a:pt x="96" y="25"/>
                  </a:cubicBezTo>
                  <a:cubicBezTo>
                    <a:pt x="24" y="49"/>
                    <a:pt x="0" y="144"/>
                    <a:pt x="48" y="216"/>
                  </a:cubicBezTo>
                  <a:cubicBezTo>
                    <a:pt x="1169" y="2338"/>
                    <a:pt x="2147" y="4533"/>
                    <a:pt x="2934" y="6822"/>
                  </a:cubicBezTo>
                  <a:cubicBezTo>
                    <a:pt x="2958" y="6870"/>
                    <a:pt x="3005" y="6918"/>
                    <a:pt x="3077" y="6918"/>
                  </a:cubicBezTo>
                  <a:cubicBezTo>
                    <a:pt x="3101" y="6918"/>
                    <a:pt x="3101" y="6918"/>
                    <a:pt x="3125" y="6894"/>
                  </a:cubicBezTo>
                  <a:cubicBezTo>
                    <a:pt x="3196" y="6870"/>
                    <a:pt x="3244" y="6798"/>
                    <a:pt x="3220" y="6727"/>
                  </a:cubicBezTo>
                  <a:cubicBezTo>
                    <a:pt x="2433" y="4437"/>
                    <a:pt x="1455" y="2219"/>
                    <a:pt x="310" y="73"/>
                  </a:cubicBezTo>
                  <a:cubicBezTo>
                    <a:pt x="279" y="26"/>
                    <a:pt x="229" y="0"/>
                    <a:pt x="1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5"/>
            <p:cNvSpPr/>
            <p:nvPr/>
          </p:nvSpPr>
          <p:spPr>
            <a:xfrm rot="10800000">
              <a:off x="398170" y="2867097"/>
              <a:ext cx="228985" cy="446489"/>
            </a:xfrm>
            <a:custGeom>
              <a:avLst/>
              <a:gdLst/>
              <a:ahLst/>
              <a:cxnLst/>
              <a:rect l="l" t="t" r="r" b="b"/>
              <a:pathLst>
                <a:path w="6059" h="11815" extrusionOk="0">
                  <a:moveTo>
                    <a:pt x="5867" y="0"/>
                  </a:moveTo>
                  <a:cubicBezTo>
                    <a:pt x="5819" y="0"/>
                    <a:pt x="5773" y="24"/>
                    <a:pt x="5749" y="80"/>
                  </a:cubicBezTo>
                  <a:cubicBezTo>
                    <a:pt x="4007" y="3944"/>
                    <a:pt x="2076" y="7808"/>
                    <a:pt x="24" y="11576"/>
                  </a:cubicBezTo>
                  <a:cubicBezTo>
                    <a:pt x="1" y="11648"/>
                    <a:pt x="24" y="11743"/>
                    <a:pt x="96" y="11791"/>
                  </a:cubicBezTo>
                  <a:cubicBezTo>
                    <a:pt x="120" y="11791"/>
                    <a:pt x="144" y="11815"/>
                    <a:pt x="168" y="11815"/>
                  </a:cubicBezTo>
                  <a:cubicBezTo>
                    <a:pt x="215" y="11815"/>
                    <a:pt x="263" y="11767"/>
                    <a:pt x="287" y="11719"/>
                  </a:cubicBezTo>
                  <a:cubicBezTo>
                    <a:pt x="2338" y="7951"/>
                    <a:pt x="4270" y="4087"/>
                    <a:pt x="6011" y="200"/>
                  </a:cubicBezTo>
                  <a:cubicBezTo>
                    <a:pt x="6058" y="89"/>
                    <a:pt x="5960" y="0"/>
                    <a:pt x="58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5"/>
            <p:cNvSpPr/>
            <p:nvPr/>
          </p:nvSpPr>
          <p:spPr>
            <a:xfrm rot="10800000">
              <a:off x="372019" y="3041048"/>
              <a:ext cx="201056" cy="390333"/>
            </a:xfrm>
            <a:custGeom>
              <a:avLst/>
              <a:gdLst/>
              <a:ahLst/>
              <a:cxnLst/>
              <a:rect l="l" t="t" r="r" b="b"/>
              <a:pathLst>
                <a:path w="5320" h="10329" extrusionOk="0">
                  <a:moveTo>
                    <a:pt x="5166" y="1"/>
                  </a:moveTo>
                  <a:cubicBezTo>
                    <a:pt x="5115" y="1"/>
                    <a:pt x="5064" y="27"/>
                    <a:pt x="5033" y="73"/>
                  </a:cubicBezTo>
                  <a:cubicBezTo>
                    <a:pt x="3006" y="3221"/>
                    <a:pt x="1312" y="6608"/>
                    <a:pt x="24" y="10138"/>
                  </a:cubicBezTo>
                  <a:cubicBezTo>
                    <a:pt x="1" y="10210"/>
                    <a:pt x="48" y="10305"/>
                    <a:pt x="120" y="10329"/>
                  </a:cubicBezTo>
                  <a:lnTo>
                    <a:pt x="168" y="10329"/>
                  </a:lnTo>
                  <a:cubicBezTo>
                    <a:pt x="239" y="10329"/>
                    <a:pt x="287" y="10281"/>
                    <a:pt x="311" y="10233"/>
                  </a:cubicBezTo>
                  <a:cubicBezTo>
                    <a:pt x="1599" y="6727"/>
                    <a:pt x="3268" y="3364"/>
                    <a:pt x="5295" y="240"/>
                  </a:cubicBezTo>
                  <a:cubicBezTo>
                    <a:pt x="5319" y="168"/>
                    <a:pt x="5319" y="73"/>
                    <a:pt x="5248" y="25"/>
                  </a:cubicBezTo>
                  <a:cubicBezTo>
                    <a:pt x="5222" y="8"/>
                    <a:pt x="5194" y="1"/>
                    <a:pt x="5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5"/>
            <p:cNvSpPr/>
            <p:nvPr/>
          </p:nvSpPr>
          <p:spPr>
            <a:xfrm rot="10800000">
              <a:off x="214281" y="3457688"/>
              <a:ext cx="117232" cy="165634"/>
            </a:xfrm>
            <a:custGeom>
              <a:avLst/>
              <a:gdLst/>
              <a:ahLst/>
              <a:cxnLst/>
              <a:rect l="l" t="t" r="r" b="b"/>
              <a:pathLst>
                <a:path w="3102" h="4383" extrusionOk="0">
                  <a:moveTo>
                    <a:pt x="239" y="0"/>
                  </a:moveTo>
                  <a:cubicBezTo>
                    <a:pt x="1" y="1193"/>
                    <a:pt x="478" y="2409"/>
                    <a:pt x="883" y="3363"/>
                  </a:cubicBezTo>
                  <a:cubicBezTo>
                    <a:pt x="978" y="3697"/>
                    <a:pt x="1169" y="3983"/>
                    <a:pt x="1432" y="4222"/>
                  </a:cubicBezTo>
                  <a:cubicBezTo>
                    <a:pt x="1587" y="4329"/>
                    <a:pt x="1771" y="4383"/>
                    <a:pt x="1956" y="4383"/>
                  </a:cubicBezTo>
                  <a:cubicBezTo>
                    <a:pt x="2141" y="4383"/>
                    <a:pt x="2326" y="4329"/>
                    <a:pt x="2481" y="4222"/>
                  </a:cubicBezTo>
                  <a:cubicBezTo>
                    <a:pt x="2791" y="4031"/>
                    <a:pt x="2982" y="3697"/>
                    <a:pt x="3053" y="3339"/>
                  </a:cubicBezTo>
                  <a:cubicBezTo>
                    <a:pt x="3101" y="3053"/>
                    <a:pt x="3053" y="2743"/>
                    <a:pt x="2934" y="2457"/>
                  </a:cubicBezTo>
                  <a:cubicBezTo>
                    <a:pt x="2624" y="1885"/>
                    <a:pt x="2219" y="1408"/>
                    <a:pt x="1694" y="1050"/>
                  </a:cubicBezTo>
                  <a:cubicBezTo>
                    <a:pt x="1312" y="716"/>
                    <a:pt x="764" y="0"/>
                    <a:pt x="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5"/>
            <p:cNvSpPr/>
            <p:nvPr/>
          </p:nvSpPr>
          <p:spPr>
            <a:xfrm rot="10800000">
              <a:off x="316164" y="3462374"/>
              <a:ext cx="173997" cy="168165"/>
            </a:xfrm>
            <a:custGeom>
              <a:avLst/>
              <a:gdLst/>
              <a:ahLst/>
              <a:cxnLst/>
              <a:rect l="l" t="t" r="r" b="b"/>
              <a:pathLst>
                <a:path w="4604" h="4450" extrusionOk="0">
                  <a:moveTo>
                    <a:pt x="4604" y="1"/>
                  </a:moveTo>
                  <a:lnTo>
                    <a:pt x="4604" y="1"/>
                  </a:lnTo>
                  <a:cubicBezTo>
                    <a:pt x="3459" y="263"/>
                    <a:pt x="2195" y="1288"/>
                    <a:pt x="1217" y="2099"/>
                  </a:cubicBezTo>
                  <a:cubicBezTo>
                    <a:pt x="883" y="2362"/>
                    <a:pt x="573" y="2672"/>
                    <a:pt x="335" y="3053"/>
                  </a:cubicBezTo>
                  <a:cubicBezTo>
                    <a:pt x="96" y="3411"/>
                    <a:pt x="1" y="3864"/>
                    <a:pt x="192" y="4174"/>
                  </a:cubicBezTo>
                  <a:cubicBezTo>
                    <a:pt x="333" y="4351"/>
                    <a:pt x="553" y="4449"/>
                    <a:pt x="774" y="4449"/>
                  </a:cubicBezTo>
                  <a:cubicBezTo>
                    <a:pt x="851" y="4449"/>
                    <a:pt x="929" y="4438"/>
                    <a:pt x="1003" y="4413"/>
                  </a:cubicBezTo>
                  <a:cubicBezTo>
                    <a:pt x="1336" y="4294"/>
                    <a:pt x="1647" y="4127"/>
                    <a:pt x="1885" y="3888"/>
                  </a:cubicBezTo>
                  <a:cubicBezTo>
                    <a:pt x="2481" y="3340"/>
                    <a:pt x="3006" y="2696"/>
                    <a:pt x="3411" y="1980"/>
                  </a:cubicBezTo>
                  <a:cubicBezTo>
                    <a:pt x="3769" y="1455"/>
                    <a:pt x="4532" y="573"/>
                    <a:pt x="4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5"/>
            <p:cNvSpPr/>
            <p:nvPr/>
          </p:nvSpPr>
          <p:spPr>
            <a:xfrm rot="10800000">
              <a:off x="88093" y="4239962"/>
              <a:ext cx="187526" cy="82609"/>
            </a:xfrm>
            <a:custGeom>
              <a:avLst/>
              <a:gdLst/>
              <a:ahLst/>
              <a:cxnLst/>
              <a:rect l="l" t="t" r="r" b="b"/>
              <a:pathLst>
                <a:path w="4962" h="2186" extrusionOk="0">
                  <a:moveTo>
                    <a:pt x="1422" y="1"/>
                  </a:moveTo>
                  <a:cubicBezTo>
                    <a:pt x="1330" y="1"/>
                    <a:pt x="1237" y="7"/>
                    <a:pt x="1145" y="19"/>
                  </a:cubicBezTo>
                  <a:cubicBezTo>
                    <a:pt x="716" y="91"/>
                    <a:pt x="358" y="353"/>
                    <a:pt x="143" y="735"/>
                  </a:cubicBezTo>
                  <a:cubicBezTo>
                    <a:pt x="0" y="1021"/>
                    <a:pt x="24" y="1355"/>
                    <a:pt x="191" y="1641"/>
                  </a:cubicBezTo>
                  <a:cubicBezTo>
                    <a:pt x="358" y="1856"/>
                    <a:pt x="596" y="2023"/>
                    <a:pt x="883" y="2094"/>
                  </a:cubicBezTo>
                  <a:cubicBezTo>
                    <a:pt x="1129" y="2161"/>
                    <a:pt x="1390" y="2185"/>
                    <a:pt x="1660" y="2185"/>
                  </a:cubicBezTo>
                  <a:cubicBezTo>
                    <a:pt x="2071" y="2185"/>
                    <a:pt x="2502" y="2128"/>
                    <a:pt x="2934" y="2070"/>
                  </a:cubicBezTo>
                  <a:cubicBezTo>
                    <a:pt x="3506" y="1999"/>
                    <a:pt x="4460" y="2047"/>
                    <a:pt x="4961" y="1689"/>
                  </a:cubicBezTo>
                  <a:cubicBezTo>
                    <a:pt x="4413" y="806"/>
                    <a:pt x="3172" y="425"/>
                    <a:pt x="2218" y="139"/>
                  </a:cubicBezTo>
                  <a:cubicBezTo>
                    <a:pt x="1953" y="50"/>
                    <a:pt x="1688" y="1"/>
                    <a:pt x="14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5"/>
            <p:cNvSpPr/>
            <p:nvPr/>
          </p:nvSpPr>
          <p:spPr>
            <a:xfrm rot="10800000">
              <a:off x="-94855" y="4205572"/>
              <a:ext cx="192024" cy="81324"/>
            </a:xfrm>
            <a:custGeom>
              <a:avLst/>
              <a:gdLst/>
              <a:ahLst/>
              <a:cxnLst/>
              <a:rect l="l" t="t" r="r" b="b"/>
              <a:pathLst>
                <a:path w="5081" h="2152" extrusionOk="0">
                  <a:moveTo>
                    <a:pt x="3667" y="1"/>
                  </a:moveTo>
                  <a:cubicBezTo>
                    <a:pt x="3621" y="1"/>
                    <a:pt x="3576" y="2"/>
                    <a:pt x="3530" y="5"/>
                  </a:cubicBezTo>
                  <a:cubicBezTo>
                    <a:pt x="2457" y="5"/>
                    <a:pt x="1074" y="5"/>
                    <a:pt x="1" y="626"/>
                  </a:cubicBezTo>
                  <a:cubicBezTo>
                    <a:pt x="168" y="1103"/>
                    <a:pt x="1074" y="1317"/>
                    <a:pt x="1527" y="1556"/>
                  </a:cubicBezTo>
                  <a:cubicBezTo>
                    <a:pt x="2076" y="1866"/>
                    <a:pt x="2720" y="2080"/>
                    <a:pt x="3364" y="2152"/>
                  </a:cubicBezTo>
                  <a:cubicBezTo>
                    <a:pt x="3697" y="2152"/>
                    <a:pt x="4007" y="2080"/>
                    <a:pt x="4294" y="1913"/>
                  </a:cubicBezTo>
                  <a:cubicBezTo>
                    <a:pt x="4628" y="1747"/>
                    <a:pt x="4866" y="1460"/>
                    <a:pt x="4985" y="1126"/>
                  </a:cubicBezTo>
                  <a:cubicBezTo>
                    <a:pt x="5081" y="769"/>
                    <a:pt x="4914" y="387"/>
                    <a:pt x="4580" y="196"/>
                  </a:cubicBezTo>
                  <a:cubicBezTo>
                    <a:pt x="4288" y="71"/>
                    <a:pt x="3979" y="1"/>
                    <a:pt x="36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5"/>
            <p:cNvSpPr/>
            <p:nvPr/>
          </p:nvSpPr>
          <p:spPr>
            <a:xfrm rot="10800000">
              <a:off x="116059" y="3557270"/>
              <a:ext cx="169499" cy="240004"/>
            </a:xfrm>
            <a:custGeom>
              <a:avLst/>
              <a:gdLst/>
              <a:ahLst/>
              <a:cxnLst/>
              <a:rect l="l" t="t" r="r" b="b"/>
              <a:pathLst>
                <a:path w="4485" h="6351" extrusionOk="0">
                  <a:moveTo>
                    <a:pt x="335" y="0"/>
                  </a:moveTo>
                  <a:cubicBezTo>
                    <a:pt x="1" y="1717"/>
                    <a:pt x="693" y="3506"/>
                    <a:pt x="1265" y="4866"/>
                  </a:cubicBezTo>
                  <a:cubicBezTo>
                    <a:pt x="1408" y="5343"/>
                    <a:pt x="1694" y="5772"/>
                    <a:pt x="2076" y="6106"/>
                  </a:cubicBezTo>
                  <a:cubicBezTo>
                    <a:pt x="2311" y="6267"/>
                    <a:pt x="2585" y="6351"/>
                    <a:pt x="2861" y="6351"/>
                  </a:cubicBezTo>
                  <a:cubicBezTo>
                    <a:pt x="3116" y="6351"/>
                    <a:pt x="3373" y="6279"/>
                    <a:pt x="3602" y="6130"/>
                  </a:cubicBezTo>
                  <a:cubicBezTo>
                    <a:pt x="4032" y="5820"/>
                    <a:pt x="4318" y="5367"/>
                    <a:pt x="4413" y="4842"/>
                  </a:cubicBezTo>
                  <a:cubicBezTo>
                    <a:pt x="4485" y="4413"/>
                    <a:pt x="4413" y="3936"/>
                    <a:pt x="4246" y="3530"/>
                  </a:cubicBezTo>
                  <a:cubicBezTo>
                    <a:pt x="3865" y="2671"/>
                    <a:pt x="3149" y="2075"/>
                    <a:pt x="2457" y="1503"/>
                  </a:cubicBezTo>
                  <a:cubicBezTo>
                    <a:pt x="1885" y="1026"/>
                    <a:pt x="1122"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5"/>
            <p:cNvSpPr/>
            <p:nvPr/>
          </p:nvSpPr>
          <p:spPr>
            <a:xfrm rot="10800000">
              <a:off x="262952" y="3565698"/>
              <a:ext cx="250640" cy="242385"/>
            </a:xfrm>
            <a:custGeom>
              <a:avLst/>
              <a:gdLst/>
              <a:ahLst/>
              <a:cxnLst/>
              <a:rect l="l" t="t" r="r" b="b"/>
              <a:pathLst>
                <a:path w="6632" h="6414" extrusionOk="0">
                  <a:moveTo>
                    <a:pt x="6631" y="0"/>
                  </a:moveTo>
                  <a:cubicBezTo>
                    <a:pt x="4985" y="358"/>
                    <a:pt x="3173" y="1837"/>
                    <a:pt x="1766" y="3005"/>
                  </a:cubicBezTo>
                  <a:cubicBezTo>
                    <a:pt x="1265" y="3411"/>
                    <a:pt x="812" y="3864"/>
                    <a:pt x="454" y="4389"/>
                  </a:cubicBezTo>
                  <a:cubicBezTo>
                    <a:pt x="144" y="4937"/>
                    <a:pt x="1" y="5605"/>
                    <a:pt x="263" y="6034"/>
                  </a:cubicBezTo>
                  <a:cubicBezTo>
                    <a:pt x="477" y="6284"/>
                    <a:pt x="784" y="6413"/>
                    <a:pt x="1104" y="6413"/>
                  </a:cubicBezTo>
                  <a:cubicBezTo>
                    <a:pt x="1213" y="6413"/>
                    <a:pt x="1323" y="6398"/>
                    <a:pt x="1432" y="6368"/>
                  </a:cubicBezTo>
                  <a:cubicBezTo>
                    <a:pt x="1909" y="6225"/>
                    <a:pt x="2362" y="5963"/>
                    <a:pt x="2744" y="5629"/>
                  </a:cubicBezTo>
                  <a:cubicBezTo>
                    <a:pt x="3626" y="4866"/>
                    <a:pt x="4294" y="3864"/>
                    <a:pt x="4938" y="2862"/>
                  </a:cubicBezTo>
                  <a:cubicBezTo>
                    <a:pt x="5462" y="2099"/>
                    <a:pt x="6560" y="835"/>
                    <a:pt x="6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5"/>
            <p:cNvSpPr/>
            <p:nvPr/>
          </p:nvSpPr>
          <p:spPr>
            <a:xfrm rot="10800000">
              <a:off x="137674" y="4122811"/>
              <a:ext cx="229892" cy="109062"/>
            </a:xfrm>
            <a:custGeom>
              <a:avLst/>
              <a:gdLst/>
              <a:ahLst/>
              <a:cxnLst/>
              <a:rect l="l" t="t" r="r" b="b"/>
              <a:pathLst>
                <a:path w="6083" h="2886" extrusionOk="0">
                  <a:moveTo>
                    <a:pt x="1664" y="1"/>
                  </a:moveTo>
                  <a:cubicBezTo>
                    <a:pt x="1618" y="1"/>
                    <a:pt x="1573" y="2"/>
                    <a:pt x="1527" y="4"/>
                  </a:cubicBezTo>
                  <a:cubicBezTo>
                    <a:pt x="978" y="52"/>
                    <a:pt x="501" y="362"/>
                    <a:pt x="215" y="815"/>
                  </a:cubicBezTo>
                  <a:cubicBezTo>
                    <a:pt x="0" y="1173"/>
                    <a:pt x="0" y="1626"/>
                    <a:pt x="167" y="2008"/>
                  </a:cubicBezTo>
                  <a:cubicBezTo>
                    <a:pt x="358" y="2318"/>
                    <a:pt x="644" y="2556"/>
                    <a:pt x="978" y="2652"/>
                  </a:cubicBezTo>
                  <a:cubicBezTo>
                    <a:pt x="1431" y="2836"/>
                    <a:pt x="1934" y="2885"/>
                    <a:pt x="2453" y="2885"/>
                  </a:cubicBezTo>
                  <a:cubicBezTo>
                    <a:pt x="2808" y="2885"/>
                    <a:pt x="3171" y="2862"/>
                    <a:pt x="3530" y="2843"/>
                  </a:cubicBezTo>
                  <a:cubicBezTo>
                    <a:pt x="3583" y="2841"/>
                    <a:pt x="3639" y="2840"/>
                    <a:pt x="3697" y="2840"/>
                  </a:cubicBezTo>
                  <a:cubicBezTo>
                    <a:pt x="3947" y="2840"/>
                    <a:pt x="4237" y="2854"/>
                    <a:pt x="4535" y="2854"/>
                  </a:cubicBezTo>
                  <a:cubicBezTo>
                    <a:pt x="5094" y="2854"/>
                    <a:pt x="5679" y="2806"/>
                    <a:pt x="6082" y="2532"/>
                  </a:cubicBezTo>
                  <a:cubicBezTo>
                    <a:pt x="5486" y="1364"/>
                    <a:pt x="4007" y="744"/>
                    <a:pt x="2839" y="267"/>
                  </a:cubicBezTo>
                  <a:cubicBezTo>
                    <a:pt x="2474" y="95"/>
                    <a:pt x="2071" y="1"/>
                    <a:pt x="1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5"/>
            <p:cNvSpPr/>
            <p:nvPr/>
          </p:nvSpPr>
          <p:spPr>
            <a:xfrm rot="10800000">
              <a:off x="-82234" y="4071792"/>
              <a:ext cx="241607" cy="103960"/>
            </a:xfrm>
            <a:custGeom>
              <a:avLst/>
              <a:gdLst/>
              <a:ahLst/>
              <a:cxnLst/>
              <a:rect l="l" t="t" r="r" b="b"/>
              <a:pathLst>
                <a:path w="6393" h="2751" extrusionOk="0">
                  <a:moveTo>
                    <a:pt x="4461" y="0"/>
                  </a:moveTo>
                  <a:cubicBezTo>
                    <a:pt x="3849" y="0"/>
                    <a:pt x="3201" y="118"/>
                    <a:pt x="2577" y="237"/>
                  </a:cubicBezTo>
                  <a:cubicBezTo>
                    <a:pt x="1861" y="380"/>
                    <a:pt x="621" y="380"/>
                    <a:pt x="1" y="881"/>
                  </a:cubicBezTo>
                  <a:cubicBezTo>
                    <a:pt x="740" y="1930"/>
                    <a:pt x="2362" y="2335"/>
                    <a:pt x="3626" y="2622"/>
                  </a:cubicBezTo>
                  <a:cubicBezTo>
                    <a:pt x="3884" y="2707"/>
                    <a:pt x="4159" y="2750"/>
                    <a:pt x="4440" y="2750"/>
                  </a:cubicBezTo>
                  <a:cubicBezTo>
                    <a:pt x="4628" y="2750"/>
                    <a:pt x="4819" y="2731"/>
                    <a:pt x="5010" y="2693"/>
                  </a:cubicBezTo>
                  <a:cubicBezTo>
                    <a:pt x="5534" y="2574"/>
                    <a:pt x="5987" y="2216"/>
                    <a:pt x="6226" y="1739"/>
                  </a:cubicBezTo>
                  <a:cubicBezTo>
                    <a:pt x="6393" y="1358"/>
                    <a:pt x="6369" y="928"/>
                    <a:pt x="6130" y="594"/>
                  </a:cubicBezTo>
                  <a:cubicBezTo>
                    <a:pt x="5892" y="308"/>
                    <a:pt x="5558" y="141"/>
                    <a:pt x="5200" y="70"/>
                  </a:cubicBezTo>
                  <a:cubicBezTo>
                    <a:pt x="4963" y="21"/>
                    <a:pt x="4715" y="0"/>
                    <a:pt x="4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5"/>
            <p:cNvSpPr/>
            <p:nvPr/>
          </p:nvSpPr>
          <p:spPr>
            <a:xfrm rot="10800000">
              <a:off x="10582" y="3747282"/>
              <a:ext cx="220897" cy="177273"/>
            </a:xfrm>
            <a:custGeom>
              <a:avLst/>
              <a:gdLst/>
              <a:ahLst/>
              <a:cxnLst/>
              <a:rect l="l" t="t" r="r" b="b"/>
              <a:pathLst>
                <a:path w="5845" h="4691" extrusionOk="0">
                  <a:moveTo>
                    <a:pt x="488" y="0"/>
                  </a:moveTo>
                  <a:cubicBezTo>
                    <a:pt x="317" y="0"/>
                    <a:pt x="153" y="23"/>
                    <a:pt x="1" y="77"/>
                  </a:cubicBezTo>
                  <a:cubicBezTo>
                    <a:pt x="216" y="1651"/>
                    <a:pt x="1527" y="2939"/>
                    <a:pt x="2553" y="3893"/>
                  </a:cubicBezTo>
                  <a:cubicBezTo>
                    <a:pt x="2887" y="4251"/>
                    <a:pt x="3316" y="4513"/>
                    <a:pt x="3793" y="4656"/>
                  </a:cubicBezTo>
                  <a:cubicBezTo>
                    <a:pt x="3905" y="4679"/>
                    <a:pt x="4018" y="4691"/>
                    <a:pt x="4130" y="4691"/>
                  </a:cubicBezTo>
                  <a:cubicBezTo>
                    <a:pt x="4591" y="4691"/>
                    <a:pt x="5041" y="4496"/>
                    <a:pt x="5367" y="4131"/>
                  </a:cubicBezTo>
                  <a:cubicBezTo>
                    <a:pt x="5701" y="3774"/>
                    <a:pt x="5844" y="3273"/>
                    <a:pt x="5773" y="2772"/>
                  </a:cubicBezTo>
                  <a:cubicBezTo>
                    <a:pt x="5725" y="2343"/>
                    <a:pt x="5510" y="1985"/>
                    <a:pt x="5176" y="1699"/>
                  </a:cubicBezTo>
                  <a:cubicBezTo>
                    <a:pt x="4509" y="1102"/>
                    <a:pt x="3578" y="840"/>
                    <a:pt x="2672" y="578"/>
                  </a:cubicBezTo>
                  <a:cubicBezTo>
                    <a:pt x="2091" y="423"/>
                    <a:pt x="1227" y="0"/>
                    <a:pt x="4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5"/>
            <p:cNvSpPr/>
            <p:nvPr/>
          </p:nvSpPr>
          <p:spPr>
            <a:xfrm rot="10800000">
              <a:off x="-66929" y="3919381"/>
              <a:ext cx="265946" cy="123082"/>
            </a:xfrm>
            <a:custGeom>
              <a:avLst/>
              <a:gdLst/>
              <a:ahLst/>
              <a:cxnLst/>
              <a:rect l="l" t="t" r="r" b="b"/>
              <a:pathLst>
                <a:path w="7037" h="3257" extrusionOk="0">
                  <a:moveTo>
                    <a:pt x="4255" y="10"/>
                  </a:moveTo>
                  <a:cubicBezTo>
                    <a:pt x="3822" y="10"/>
                    <a:pt x="3378" y="41"/>
                    <a:pt x="2934" y="72"/>
                  </a:cubicBezTo>
                  <a:cubicBezTo>
                    <a:pt x="2123" y="144"/>
                    <a:pt x="764" y="1"/>
                    <a:pt x="1" y="502"/>
                  </a:cubicBezTo>
                  <a:cubicBezTo>
                    <a:pt x="716" y="1814"/>
                    <a:pt x="2433" y="2481"/>
                    <a:pt x="3793" y="3006"/>
                  </a:cubicBezTo>
                  <a:cubicBezTo>
                    <a:pt x="4188" y="3164"/>
                    <a:pt x="4616" y="3257"/>
                    <a:pt x="5049" y="3257"/>
                  </a:cubicBezTo>
                  <a:cubicBezTo>
                    <a:pt x="5139" y="3257"/>
                    <a:pt x="5229" y="3253"/>
                    <a:pt x="5319" y="3245"/>
                  </a:cubicBezTo>
                  <a:cubicBezTo>
                    <a:pt x="5939" y="3173"/>
                    <a:pt x="6488" y="2815"/>
                    <a:pt x="6798" y="2291"/>
                  </a:cubicBezTo>
                  <a:cubicBezTo>
                    <a:pt x="7036" y="1861"/>
                    <a:pt x="7036" y="1360"/>
                    <a:pt x="6822" y="955"/>
                  </a:cubicBezTo>
                  <a:cubicBezTo>
                    <a:pt x="6607" y="597"/>
                    <a:pt x="6273" y="335"/>
                    <a:pt x="5868" y="239"/>
                  </a:cubicBezTo>
                  <a:cubicBezTo>
                    <a:pt x="5367" y="64"/>
                    <a:pt x="4821" y="10"/>
                    <a:pt x="4255" y="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5"/>
            <p:cNvSpPr/>
            <p:nvPr/>
          </p:nvSpPr>
          <p:spPr>
            <a:xfrm rot="10800000">
              <a:off x="223308" y="3736852"/>
              <a:ext cx="280345" cy="190575"/>
            </a:xfrm>
            <a:custGeom>
              <a:avLst/>
              <a:gdLst/>
              <a:ahLst/>
              <a:cxnLst/>
              <a:rect l="l" t="t" r="r" b="b"/>
              <a:pathLst>
                <a:path w="7418" h="5043" extrusionOk="0">
                  <a:moveTo>
                    <a:pt x="7154" y="0"/>
                  </a:moveTo>
                  <a:cubicBezTo>
                    <a:pt x="5624" y="0"/>
                    <a:pt x="3753" y="936"/>
                    <a:pt x="2266" y="1679"/>
                  </a:cubicBezTo>
                  <a:cubicBezTo>
                    <a:pt x="1717" y="1942"/>
                    <a:pt x="1193" y="2299"/>
                    <a:pt x="739" y="2729"/>
                  </a:cubicBezTo>
                  <a:cubicBezTo>
                    <a:pt x="310" y="3182"/>
                    <a:pt x="0" y="3850"/>
                    <a:pt x="119" y="4351"/>
                  </a:cubicBezTo>
                  <a:cubicBezTo>
                    <a:pt x="239" y="4780"/>
                    <a:pt x="620" y="5042"/>
                    <a:pt x="1049" y="5042"/>
                  </a:cubicBezTo>
                  <a:cubicBezTo>
                    <a:pt x="1527" y="5042"/>
                    <a:pt x="2004" y="4923"/>
                    <a:pt x="2433" y="4684"/>
                  </a:cubicBezTo>
                  <a:cubicBezTo>
                    <a:pt x="3435" y="4160"/>
                    <a:pt x="4293" y="3301"/>
                    <a:pt x="5128" y="2466"/>
                  </a:cubicBezTo>
                  <a:cubicBezTo>
                    <a:pt x="5796" y="1822"/>
                    <a:pt x="7131" y="845"/>
                    <a:pt x="7418" y="10"/>
                  </a:cubicBezTo>
                  <a:cubicBezTo>
                    <a:pt x="7331" y="3"/>
                    <a:pt x="7243" y="0"/>
                    <a:pt x="71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5"/>
            <p:cNvSpPr/>
            <p:nvPr/>
          </p:nvSpPr>
          <p:spPr>
            <a:xfrm rot="10800000">
              <a:off x="186347" y="3929623"/>
              <a:ext cx="291191" cy="121193"/>
            </a:xfrm>
            <a:custGeom>
              <a:avLst/>
              <a:gdLst/>
              <a:ahLst/>
              <a:cxnLst/>
              <a:rect l="l" t="t" r="r" b="b"/>
              <a:pathLst>
                <a:path w="7705" h="3207" extrusionOk="0">
                  <a:moveTo>
                    <a:pt x="4631" y="0"/>
                  </a:moveTo>
                  <a:cubicBezTo>
                    <a:pt x="4039" y="0"/>
                    <a:pt x="3448" y="38"/>
                    <a:pt x="2910" y="79"/>
                  </a:cubicBezTo>
                  <a:cubicBezTo>
                    <a:pt x="2338" y="79"/>
                    <a:pt x="1790" y="222"/>
                    <a:pt x="1265" y="460"/>
                  </a:cubicBezTo>
                  <a:cubicBezTo>
                    <a:pt x="692" y="723"/>
                    <a:pt x="263" y="1224"/>
                    <a:pt x="96" y="1844"/>
                  </a:cubicBezTo>
                  <a:cubicBezTo>
                    <a:pt x="1" y="2273"/>
                    <a:pt x="192" y="2702"/>
                    <a:pt x="549" y="2965"/>
                  </a:cubicBezTo>
                  <a:cubicBezTo>
                    <a:pt x="836" y="3126"/>
                    <a:pt x="1149" y="3206"/>
                    <a:pt x="1468" y="3206"/>
                  </a:cubicBezTo>
                  <a:cubicBezTo>
                    <a:pt x="1575" y="3206"/>
                    <a:pt x="1682" y="3197"/>
                    <a:pt x="1790" y="3179"/>
                  </a:cubicBezTo>
                  <a:cubicBezTo>
                    <a:pt x="2815" y="3108"/>
                    <a:pt x="3841" y="2631"/>
                    <a:pt x="4866" y="2178"/>
                  </a:cubicBezTo>
                  <a:cubicBezTo>
                    <a:pt x="5677" y="1796"/>
                    <a:pt x="7132" y="1391"/>
                    <a:pt x="7704" y="675"/>
                  </a:cubicBezTo>
                  <a:cubicBezTo>
                    <a:pt x="6919" y="141"/>
                    <a:pt x="5772" y="0"/>
                    <a:pt x="4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 name="Google Shape;733;p25"/>
          <p:cNvGrpSpPr/>
          <p:nvPr/>
        </p:nvGrpSpPr>
        <p:grpSpPr>
          <a:xfrm>
            <a:off x="2090840" y="3056944"/>
            <a:ext cx="1140309" cy="1001791"/>
            <a:chOff x="2473840" y="2528419"/>
            <a:chExt cx="1140309" cy="1001791"/>
          </a:xfrm>
        </p:grpSpPr>
        <p:sp>
          <p:nvSpPr>
            <p:cNvPr id="734" name="Google Shape;734;p25"/>
            <p:cNvSpPr/>
            <p:nvPr/>
          </p:nvSpPr>
          <p:spPr>
            <a:xfrm rot="-9611498">
              <a:off x="3031309" y="2603144"/>
              <a:ext cx="520813" cy="457008"/>
            </a:xfrm>
            <a:custGeom>
              <a:avLst/>
              <a:gdLst/>
              <a:ahLst/>
              <a:cxnLst/>
              <a:rect l="l" t="t" r="r" b="b"/>
              <a:pathLst>
                <a:path w="20831" h="18279" extrusionOk="0">
                  <a:moveTo>
                    <a:pt x="13023" y="1"/>
                  </a:moveTo>
                  <a:cubicBezTo>
                    <a:pt x="11577" y="1"/>
                    <a:pt x="10799" y="799"/>
                    <a:pt x="13144" y="2060"/>
                  </a:cubicBezTo>
                  <a:cubicBezTo>
                    <a:pt x="12631" y="1955"/>
                    <a:pt x="10370" y="1611"/>
                    <a:pt x="8573" y="1611"/>
                  </a:cubicBezTo>
                  <a:cubicBezTo>
                    <a:pt x="7111" y="1611"/>
                    <a:pt x="5956" y="1839"/>
                    <a:pt x="6299" y="2609"/>
                  </a:cubicBezTo>
                  <a:cubicBezTo>
                    <a:pt x="7706" y="3801"/>
                    <a:pt x="9423" y="4588"/>
                    <a:pt x="11236" y="4851"/>
                  </a:cubicBezTo>
                  <a:cubicBezTo>
                    <a:pt x="10655" y="4814"/>
                    <a:pt x="10062" y="4792"/>
                    <a:pt x="9464" y="4792"/>
                  </a:cubicBezTo>
                  <a:cubicBezTo>
                    <a:pt x="7334" y="4792"/>
                    <a:pt x="5140" y="5068"/>
                    <a:pt x="3222" y="5924"/>
                  </a:cubicBezTo>
                  <a:cubicBezTo>
                    <a:pt x="2960" y="6043"/>
                    <a:pt x="2769" y="6258"/>
                    <a:pt x="2697" y="6520"/>
                  </a:cubicBezTo>
                  <a:cubicBezTo>
                    <a:pt x="2295" y="7870"/>
                    <a:pt x="5685" y="8437"/>
                    <a:pt x="7381" y="8437"/>
                  </a:cubicBezTo>
                  <a:cubicBezTo>
                    <a:pt x="7694" y="8437"/>
                    <a:pt x="7948" y="8418"/>
                    <a:pt x="8111" y="8381"/>
                  </a:cubicBezTo>
                  <a:lnTo>
                    <a:pt x="8111" y="8381"/>
                  </a:lnTo>
                  <a:cubicBezTo>
                    <a:pt x="5512" y="9048"/>
                    <a:pt x="2173" y="9168"/>
                    <a:pt x="694" y="11744"/>
                  </a:cubicBezTo>
                  <a:cubicBezTo>
                    <a:pt x="0" y="13197"/>
                    <a:pt x="1800" y="13678"/>
                    <a:pt x="3369" y="13678"/>
                  </a:cubicBezTo>
                  <a:cubicBezTo>
                    <a:pt x="4065" y="13678"/>
                    <a:pt x="4716" y="13584"/>
                    <a:pt x="5082" y="13437"/>
                  </a:cubicBezTo>
                  <a:lnTo>
                    <a:pt x="5082" y="13437"/>
                  </a:lnTo>
                  <a:cubicBezTo>
                    <a:pt x="1366" y="16935"/>
                    <a:pt x="1129" y="18279"/>
                    <a:pt x="2288" y="18279"/>
                  </a:cubicBezTo>
                  <a:cubicBezTo>
                    <a:pt x="3792" y="18279"/>
                    <a:pt x="7647" y="16018"/>
                    <a:pt x="9304" y="13270"/>
                  </a:cubicBezTo>
                  <a:lnTo>
                    <a:pt x="9304" y="13270"/>
                  </a:lnTo>
                  <a:cubicBezTo>
                    <a:pt x="7612" y="16560"/>
                    <a:pt x="7552" y="17771"/>
                    <a:pt x="8184" y="17771"/>
                  </a:cubicBezTo>
                  <a:cubicBezTo>
                    <a:pt x="9168" y="17771"/>
                    <a:pt x="11832" y="14830"/>
                    <a:pt x="12619" y="12231"/>
                  </a:cubicBezTo>
                  <a:lnTo>
                    <a:pt x="12619" y="12231"/>
                  </a:lnTo>
                  <a:cubicBezTo>
                    <a:pt x="12259" y="14472"/>
                    <a:pt x="12572" y="15352"/>
                    <a:pt x="13144" y="15352"/>
                  </a:cubicBezTo>
                  <a:cubicBezTo>
                    <a:pt x="14163" y="15352"/>
                    <a:pt x="16005" y="12549"/>
                    <a:pt x="16308" y="9675"/>
                  </a:cubicBezTo>
                  <a:lnTo>
                    <a:pt x="16308" y="9675"/>
                  </a:lnTo>
                  <a:cubicBezTo>
                    <a:pt x="16556" y="11267"/>
                    <a:pt x="16983" y="11909"/>
                    <a:pt x="17447" y="11909"/>
                  </a:cubicBezTo>
                  <a:cubicBezTo>
                    <a:pt x="18946" y="11909"/>
                    <a:pt x="20830" y="5209"/>
                    <a:pt x="18296" y="2227"/>
                  </a:cubicBezTo>
                  <a:cubicBezTo>
                    <a:pt x="18391" y="438"/>
                    <a:pt x="15911" y="963"/>
                    <a:pt x="14646" y="295"/>
                  </a:cubicBezTo>
                  <a:cubicBezTo>
                    <a:pt x="14093" y="95"/>
                    <a:pt x="13519" y="1"/>
                    <a:pt x="130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5"/>
            <p:cNvSpPr/>
            <p:nvPr/>
          </p:nvSpPr>
          <p:spPr>
            <a:xfrm rot="-9611498">
              <a:off x="3128894" y="2644251"/>
              <a:ext cx="329199" cy="353051"/>
            </a:xfrm>
            <a:custGeom>
              <a:avLst/>
              <a:gdLst/>
              <a:ahLst/>
              <a:cxnLst/>
              <a:rect l="l" t="t" r="r" b="b"/>
              <a:pathLst>
                <a:path w="13167" h="14121" extrusionOk="0">
                  <a:moveTo>
                    <a:pt x="13013" y="0"/>
                  </a:moveTo>
                  <a:cubicBezTo>
                    <a:pt x="12961" y="0"/>
                    <a:pt x="12911" y="27"/>
                    <a:pt x="12880" y="73"/>
                  </a:cubicBezTo>
                  <a:cubicBezTo>
                    <a:pt x="8658" y="6322"/>
                    <a:pt x="144" y="13787"/>
                    <a:pt x="72" y="13859"/>
                  </a:cubicBezTo>
                  <a:cubicBezTo>
                    <a:pt x="1" y="13906"/>
                    <a:pt x="1" y="14002"/>
                    <a:pt x="49" y="14073"/>
                  </a:cubicBezTo>
                  <a:cubicBezTo>
                    <a:pt x="72" y="14097"/>
                    <a:pt x="120" y="14121"/>
                    <a:pt x="168" y="14121"/>
                  </a:cubicBezTo>
                  <a:cubicBezTo>
                    <a:pt x="192" y="14121"/>
                    <a:pt x="239" y="14097"/>
                    <a:pt x="263" y="14073"/>
                  </a:cubicBezTo>
                  <a:cubicBezTo>
                    <a:pt x="335" y="14002"/>
                    <a:pt x="8897" y="6513"/>
                    <a:pt x="13119" y="240"/>
                  </a:cubicBezTo>
                  <a:cubicBezTo>
                    <a:pt x="13166" y="168"/>
                    <a:pt x="13166" y="73"/>
                    <a:pt x="13095" y="25"/>
                  </a:cubicBezTo>
                  <a:cubicBezTo>
                    <a:pt x="13069" y="8"/>
                    <a:pt x="13041" y="0"/>
                    <a:pt x="13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5"/>
            <p:cNvSpPr/>
            <p:nvPr/>
          </p:nvSpPr>
          <p:spPr>
            <a:xfrm rot="-9611498">
              <a:off x="3292564" y="2671403"/>
              <a:ext cx="62655" cy="163537"/>
            </a:xfrm>
            <a:custGeom>
              <a:avLst/>
              <a:gdLst/>
              <a:ahLst/>
              <a:cxnLst/>
              <a:rect l="l" t="t" r="r" b="b"/>
              <a:pathLst>
                <a:path w="2506" h="6541" extrusionOk="0">
                  <a:moveTo>
                    <a:pt x="2326" y="1"/>
                  </a:moveTo>
                  <a:cubicBezTo>
                    <a:pt x="2249" y="1"/>
                    <a:pt x="2195" y="65"/>
                    <a:pt x="2195" y="148"/>
                  </a:cubicBezTo>
                  <a:cubicBezTo>
                    <a:pt x="2004" y="2342"/>
                    <a:pt x="1265" y="4465"/>
                    <a:pt x="48" y="6302"/>
                  </a:cubicBezTo>
                  <a:cubicBezTo>
                    <a:pt x="1" y="6373"/>
                    <a:pt x="25" y="6469"/>
                    <a:pt x="96" y="6516"/>
                  </a:cubicBezTo>
                  <a:cubicBezTo>
                    <a:pt x="120" y="6540"/>
                    <a:pt x="144" y="6540"/>
                    <a:pt x="168" y="6540"/>
                  </a:cubicBezTo>
                  <a:cubicBezTo>
                    <a:pt x="215" y="6540"/>
                    <a:pt x="263" y="6516"/>
                    <a:pt x="311" y="6469"/>
                  </a:cubicBezTo>
                  <a:cubicBezTo>
                    <a:pt x="1551" y="4584"/>
                    <a:pt x="2290" y="2414"/>
                    <a:pt x="2505" y="148"/>
                  </a:cubicBezTo>
                  <a:cubicBezTo>
                    <a:pt x="2505" y="77"/>
                    <a:pt x="2434" y="5"/>
                    <a:pt x="2362" y="5"/>
                  </a:cubicBezTo>
                  <a:cubicBezTo>
                    <a:pt x="2349" y="2"/>
                    <a:pt x="2337" y="1"/>
                    <a:pt x="2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5"/>
            <p:cNvSpPr/>
            <p:nvPr/>
          </p:nvSpPr>
          <p:spPr>
            <a:xfrm rot="-9611498">
              <a:off x="3304610" y="2794199"/>
              <a:ext cx="185489" cy="41403"/>
            </a:xfrm>
            <a:custGeom>
              <a:avLst/>
              <a:gdLst/>
              <a:ahLst/>
              <a:cxnLst/>
              <a:rect l="l" t="t" r="r" b="b"/>
              <a:pathLst>
                <a:path w="7419" h="1656" extrusionOk="0">
                  <a:moveTo>
                    <a:pt x="5850" y="0"/>
                  </a:moveTo>
                  <a:cubicBezTo>
                    <a:pt x="4312" y="0"/>
                    <a:pt x="1869" y="203"/>
                    <a:pt x="96" y="1370"/>
                  </a:cubicBezTo>
                  <a:cubicBezTo>
                    <a:pt x="25" y="1417"/>
                    <a:pt x="1" y="1513"/>
                    <a:pt x="48" y="1584"/>
                  </a:cubicBezTo>
                  <a:cubicBezTo>
                    <a:pt x="72" y="1632"/>
                    <a:pt x="120" y="1656"/>
                    <a:pt x="168" y="1656"/>
                  </a:cubicBezTo>
                  <a:cubicBezTo>
                    <a:pt x="215" y="1656"/>
                    <a:pt x="239" y="1632"/>
                    <a:pt x="263" y="1608"/>
                  </a:cubicBezTo>
                  <a:cubicBezTo>
                    <a:pt x="1950" y="504"/>
                    <a:pt x="4336" y="307"/>
                    <a:pt x="5838" y="307"/>
                  </a:cubicBezTo>
                  <a:cubicBezTo>
                    <a:pt x="6673" y="307"/>
                    <a:pt x="7234" y="368"/>
                    <a:pt x="7251" y="368"/>
                  </a:cubicBezTo>
                  <a:cubicBezTo>
                    <a:pt x="7347" y="368"/>
                    <a:pt x="7418" y="320"/>
                    <a:pt x="7418" y="225"/>
                  </a:cubicBezTo>
                  <a:cubicBezTo>
                    <a:pt x="7418" y="153"/>
                    <a:pt x="7371" y="82"/>
                    <a:pt x="7299" y="58"/>
                  </a:cubicBezTo>
                  <a:cubicBezTo>
                    <a:pt x="7233" y="58"/>
                    <a:pt x="6670" y="0"/>
                    <a:pt x="5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5"/>
            <p:cNvSpPr/>
            <p:nvPr/>
          </p:nvSpPr>
          <p:spPr>
            <a:xfrm rot="-9611498">
              <a:off x="3186525" y="2687446"/>
              <a:ext cx="36403" cy="184313"/>
            </a:xfrm>
            <a:custGeom>
              <a:avLst/>
              <a:gdLst/>
              <a:ahLst/>
              <a:cxnLst/>
              <a:rect l="l" t="t" r="r" b="b"/>
              <a:pathLst>
                <a:path w="1456" h="7372" extrusionOk="0">
                  <a:moveTo>
                    <a:pt x="436" y="1"/>
                  </a:moveTo>
                  <a:cubicBezTo>
                    <a:pt x="335" y="1"/>
                    <a:pt x="234" y="94"/>
                    <a:pt x="311" y="217"/>
                  </a:cubicBezTo>
                  <a:cubicBezTo>
                    <a:pt x="1145" y="2483"/>
                    <a:pt x="1050" y="4963"/>
                    <a:pt x="24" y="7157"/>
                  </a:cubicBezTo>
                  <a:cubicBezTo>
                    <a:pt x="1" y="7229"/>
                    <a:pt x="24" y="7324"/>
                    <a:pt x="96" y="7348"/>
                  </a:cubicBezTo>
                  <a:cubicBezTo>
                    <a:pt x="120" y="7372"/>
                    <a:pt x="144" y="7372"/>
                    <a:pt x="168" y="7372"/>
                  </a:cubicBezTo>
                  <a:cubicBezTo>
                    <a:pt x="215" y="7372"/>
                    <a:pt x="287" y="7324"/>
                    <a:pt x="311" y="7277"/>
                  </a:cubicBezTo>
                  <a:cubicBezTo>
                    <a:pt x="1360" y="5011"/>
                    <a:pt x="1455" y="2435"/>
                    <a:pt x="573" y="98"/>
                  </a:cubicBezTo>
                  <a:cubicBezTo>
                    <a:pt x="547" y="29"/>
                    <a:pt x="492" y="1"/>
                    <a:pt x="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5"/>
            <p:cNvSpPr/>
            <p:nvPr/>
          </p:nvSpPr>
          <p:spPr>
            <a:xfrm rot="-9611498">
              <a:off x="3197440" y="2876076"/>
              <a:ext cx="196014" cy="25227"/>
            </a:xfrm>
            <a:custGeom>
              <a:avLst/>
              <a:gdLst/>
              <a:ahLst/>
              <a:cxnLst/>
              <a:rect l="l" t="t" r="r" b="b"/>
              <a:pathLst>
                <a:path w="7840" h="1009" extrusionOk="0">
                  <a:moveTo>
                    <a:pt x="3138" y="0"/>
                  </a:moveTo>
                  <a:cubicBezTo>
                    <a:pt x="2072" y="0"/>
                    <a:pt x="993" y="153"/>
                    <a:pt x="120" y="601"/>
                  </a:cubicBezTo>
                  <a:cubicBezTo>
                    <a:pt x="24" y="649"/>
                    <a:pt x="0" y="721"/>
                    <a:pt x="48" y="792"/>
                  </a:cubicBezTo>
                  <a:cubicBezTo>
                    <a:pt x="65" y="844"/>
                    <a:pt x="120" y="883"/>
                    <a:pt x="175" y="883"/>
                  </a:cubicBezTo>
                  <a:cubicBezTo>
                    <a:pt x="197" y="883"/>
                    <a:pt x="219" y="877"/>
                    <a:pt x="239" y="864"/>
                  </a:cubicBezTo>
                  <a:cubicBezTo>
                    <a:pt x="1056" y="452"/>
                    <a:pt x="2078" y="310"/>
                    <a:pt x="3097" y="310"/>
                  </a:cubicBezTo>
                  <a:cubicBezTo>
                    <a:pt x="5320" y="310"/>
                    <a:pt x="7528" y="983"/>
                    <a:pt x="7561" y="983"/>
                  </a:cubicBezTo>
                  <a:lnTo>
                    <a:pt x="7609" y="983"/>
                  </a:lnTo>
                  <a:lnTo>
                    <a:pt x="7609" y="1007"/>
                  </a:lnTo>
                  <a:cubicBezTo>
                    <a:pt x="7616" y="1008"/>
                    <a:pt x="7624" y="1008"/>
                    <a:pt x="7631" y="1008"/>
                  </a:cubicBezTo>
                  <a:cubicBezTo>
                    <a:pt x="7803" y="1008"/>
                    <a:pt x="7839" y="743"/>
                    <a:pt x="7656" y="697"/>
                  </a:cubicBezTo>
                  <a:cubicBezTo>
                    <a:pt x="7527" y="665"/>
                    <a:pt x="5361" y="0"/>
                    <a:pt x="3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5"/>
            <p:cNvSpPr/>
            <p:nvPr/>
          </p:nvSpPr>
          <p:spPr>
            <a:xfrm rot="-9611498">
              <a:off x="3070559" y="2731226"/>
              <a:ext cx="76956" cy="174038"/>
            </a:xfrm>
            <a:custGeom>
              <a:avLst/>
              <a:gdLst/>
              <a:ahLst/>
              <a:cxnLst/>
              <a:rect l="l" t="t" r="r" b="b"/>
              <a:pathLst>
                <a:path w="3078" h="6961" extrusionOk="0">
                  <a:moveTo>
                    <a:pt x="169" y="1"/>
                  </a:moveTo>
                  <a:cubicBezTo>
                    <a:pt x="136" y="1"/>
                    <a:pt x="102" y="14"/>
                    <a:pt x="72" y="44"/>
                  </a:cubicBezTo>
                  <a:cubicBezTo>
                    <a:pt x="0" y="92"/>
                    <a:pt x="0" y="187"/>
                    <a:pt x="48" y="235"/>
                  </a:cubicBezTo>
                  <a:cubicBezTo>
                    <a:pt x="72" y="282"/>
                    <a:pt x="2743" y="3550"/>
                    <a:pt x="1288" y="6770"/>
                  </a:cubicBezTo>
                  <a:cubicBezTo>
                    <a:pt x="1264" y="6841"/>
                    <a:pt x="1288" y="6937"/>
                    <a:pt x="1384" y="6960"/>
                  </a:cubicBezTo>
                  <a:lnTo>
                    <a:pt x="1431" y="6960"/>
                  </a:lnTo>
                  <a:cubicBezTo>
                    <a:pt x="1479" y="6960"/>
                    <a:pt x="1551" y="6937"/>
                    <a:pt x="1575" y="6889"/>
                  </a:cubicBezTo>
                  <a:cubicBezTo>
                    <a:pt x="3077" y="3526"/>
                    <a:pt x="310" y="92"/>
                    <a:pt x="287" y="68"/>
                  </a:cubicBezTo>
                  <a:cubicBezTo>
                    <a:pt x="259" y="26"/>
                    <a:pt x="215"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5"/>
            <p:cNvSpPr/>
            <p:nvPr/>
          </p:nvSpPr>
          <p:spPr>
            <a:xfrm rot="-9611498">
              <a:off x="3121546" y="2915136"/>
              <a:ext cx="175913" cy="54229"/>
            </a:xfrm>
            <a:custGeom>
              <a:avLst/>
              <a:gdLst/>
              <a:ahLst/>
              <a:cxnLst/>
              <a:rect l="l" t="t" r="r" b="b"/>
              <a:pathLst>
                <a:path w="7036" h="2169" extrusionOk="0">
                  <a:moveTo>
                    <a:pt x="1075" y="1"/>
                  </a:moveTo>
                  <a:cubicBezTo>
                    <a:pt x="752" y="1"/>
                    <a:pt x="439" y="29"/>
                    <a:pt x="143" y="93"/>
                  </a:cubicBezTo>
                  <a:cubicBezTo>
                    <a:pt x="48" y="93"/>
                    <a:pt x="0" y="165"/>
                    <a:pt x="24" y="260"/>
                  </a:cubicBezTo>
                  <a:cubicBezTo>
                    <a:pt x="48" y="332"/>
                    <a:pt x="119" y="379"/>
                    <a:pt x="191" y="379"/>
                  </a:cubicBezTo>
                  <a:cubicBezTo>
                    <a:pt x="456" y="325"/>
                    <a:pt x="736" y="301"/>
                    <a:pt x="1026" y="301"/>
                  </a:cubicBezTo>
                  <a:cubicBezTo>
                    <a:pt x="3531" y="301"/>
                    <a:pt x="6755" y="2123"/>
                    <a:pt x="6797" y="2144"/>
                  </a:cubicBezTo>
                  <a:cubicBezTo>
                    <a:pt x="6821" y="2168"/>
                    <a:pt x="6845" y="2168"/>
                    <a:pt x="6869" y="2168"/>
                  </a:cubicBezTo>
                  <a:cubicBezTo>
                    <a:pt x="6917" y="2168"/>
                    <a:pt x="6964" y="2144"/>
                    <a:pt x="6988" y="2097"/>
                  </a:cubicBezTo>
                  <a:cubicBezTo>
                    <a:pt x="7036" y="2025"/>
                    <a:pt x="7012" y="1930"/>
                    <a:pt x="6941" y="1882"/>
                  </a:cubicBezTo>
                  <a:cubicBezTo>
                    <a:pt x="6792" y="1797"/>
                    <a:pt x="3634" y="1"/>
                    <a:pt x="10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5"/>
            <p:cNvSpPr/>
            <p:nvPr/>
          </p:nvSpPr>
          <p:spPr>
            <a:xfrm rot="-9611498">
              <a:off x="2564252" y="2823370"/>
              <a:ext cx="557791" cy="630996"/>
            </a:xfrm>
            <a:custGeom>
              <a:avLst/>
              <a:gdLst/>
              <a:ahLst/>
              <a:cxnLst/>
              <a:rect l="l" t="t" r="r" b="b"/>
              <a:pathLst>
                <a:path w="22310" h="25238" extrusionOk="0">
                  <a:moveTo>
                    <a:pt x="21730" y="1"/>
                  </a:moveTo>
                  <a:cubicBezTo>
                    <a:pt x="21623" y="1"/>
                    <a:pt x="21512" y="43"/>
                    <a:pt x="21418" y="144"/>
                  </a:cubicBezTo>
                  <a:lnTo>
                    <a:pt x="5319" y="16934"/>
                  </a:lnTo>
                  <a:cubicBezTo>
                    <a:pt x="5319" y="16934"/>
                    <a:pt x="0" y="21538"/>
                    <a:pt x="5987" y="24829"/>
                  </a:cubicBezTo>
                  <a:cubicBezTo>
                    <a:pt x="5987" y="24829"/>
                    <a:pt x="6471" y="25237"/>
                    <a:pt x="7248" y="25237"/>
                  </a:cubicBezTo>
                  <a:cubicBezTo>
                    <a:pt x="8367" y="25237"/>
                    <a:pt x="10094" y="24389"/>
                    <a:pt x="11854" y="20250"/>
                  </a:cubicBezTo>
                  <a:lnTo>
                    <a:pt x="22133" y="668"/>
                  </a:lnTo>
                  <a:cubicBezTo>
                    <a:pt x="22309" y="335"/>
                    <a:pt x="22032" y="1"/>
                    <a:pt x="217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5"/>
            <p:cNvSpPr/>
            <p:nvPr/>
          </p:nvSpPr>
          <p:spPr>
            <a:xfrm rot="-9611498">
              <a:off x="3024698" y="2931879"/>
              <a:ext cx="65555" cy="75055"/>
            </a:xfrm>
            <a:custGeom>
              <a:avLst/>
              <a:gdLst/>
              <a:ahLst/>
              <a:cxnLst/>
              <a:rect l="l" t="t" r="r" b="b"/>
              <a:pathLst>
                <a:path w="2622" h="3002" extrusionOk="0">
                  <a:moveTo>
                    <a:pt x="645" y="1"/>
                  </a:moveTo>
                  <a:cubicBezTo>
                    <a:pt x="497" y="1"/>
                    <a:pt x="357" y="69"/>
                    <a:pt x="263" y="183"/>
                  </a:cubicBezTo>
                  <a:cubicBezTo>
                    <a:pt x="144" y="302"/>
                    <a:pt x="72" y="493"/>
                    <a:pt x="48" y="660"/>
                  </a:cubicBezTo>
                  <a:cubicBezTo>
                    <a:pt x="1" y="1232"/>
                    <a:pt x="144" y="1781"/>
                    <a:pt x="478" y="2234"/>
                  </a:cubicBezTo>
                  <a:cubicBezTo>
                    <a:pt x="668" y="2544"/>
                    <a:pt x="931" y="2782"/>
                    <a:pt x="1241" y="2925"/>
                  </a:cubicBezTo>
                  <a:cubicBezTo>
                    <a:pt x="1355" y="2977"/>
                    <a:pt x="1497" y="3002"/>
                    <a:pt x="1643" y="3002"/>
                  </a:cubicBezTo>
                  <a:cubicBezTo>
                    <a:pt x="2111" y="3002"/>
                    <a:pt x="2622" y="2742"/>
                    <a:pt x="2386" y="2234"/>
                  </a:cubicBezTo>
                  <a:cubicBezTo>
                    <a:pt x="2290" y="2019"/>
                    <a:pt x="1933" y="1828"/>
                    <a:pt x="1789" y="1637"/>
                  </a:cubicBezTo>
                  <a:cubicBezTo>
                    <a:pt x="1551" y="1351"/>
                    <a:pt x="1384" y="1017"/>
                    <a:pt x="1265" y="683"/>
                  </a:cubicBezTo>
                  <a:cubicBezTo>
                    <a:pt x="1145" y="397"/>
                    <a:pt x="1050" y="87"/>
                    <a:pt x="764" y="16"/>
                  </a:cubicBezTo>
                  <a:cubicBezTo>
                    <a:pt x="724" y="6"/>
                    <a:pt x="684"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4" name="Google Shape;744;p25"/>
          <p:cNvGrpSpPr/>
          <p:nvPr/>
        </p:nvGrpSpPr>
        <p:grpSpPr>
          <a:xfrm>
            <a:off x="3659005" y="3597318"/>
            <a:ext cx="656964" cy="1029499"/>
            <a:chOff x="-646575" y="2982250"/>
            <a:chExt cx="498229" cy="780752"/>
          </a:xfrm>
        </p:grpSpPr>
        <p:sp>
          <p:nvSpPr>
            <p:cNvPr id="745" name="Google Shape;745;p25"/>
            <p:cNvSpPr/>
            <p:nvPr/>
          </p:nvSpPr>
          <p:spPr>
            <a:xfrm>
              <a:off x="-616731" y="3505403"/>
              <a:ext cx="425080" cy="253854"/>
            </a:xfrm>
            <a:custGeom>
              <a:avLst/>
              <a:gdLst/>
              <a:ahLst/>
              <a:cxnLst/>
              <a:rect l="l" t="t" r="r" b="b"/>
              <a:pathLst>
                <a:path w="3632" h="2169" extrusionOk="0">
                  <a:moveTo>
                    <a:pt x="2032" y="0"/>
                  </a:moveTo>
                  <a:cubicBezTo>
                    <a:pt x="1866" y="0"/>
                    <a:pt x="1685" y="26"/>
                    <a:pt x="1490" y="86"/>
                  </a:cubicBezTo>
                  <a:cubicBezTo>
                    <a:pt x="0" y="543"/>
                    <a:pt x="403" y="1946"/>
                    <a:pt x="403" y="1946"/>
                  </a:cubicBezTo>
                  <a:cubicBezTo>
                    <a:pt x="858" y="2105"/>
                    <a:pt x="1260" y="2169"/>
                    <a:pt x="1612" y="2169"/>
                  </a:cubicBezTo>
                  <a:cubicBezTo>
                    <a:pt x="3025" y="2169"/>
                    <a:pt x="3632" y="1140"/>
                    <a:pt x="3632" y="1140"/>
                  </a:cubicBezTo>
                  <a:cubicBezTo>
                    <a:pt x="3632" y="1140"/>
                    <a:pt x="3135" y="0"/>
                    <a:pt x="2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5"/>
            <p:cNvSpPr/>
            <p:nvPr/>
          </p:nvSpPr>
          <p:spPr>
            <a:xfrm>
              <a:off x="-575183" y="2982250"/>
              <a:ext cx="331684" cy="586709"/>
            </a:xfrm>
            <a:custGeom>
              <a:avLst/>
              <a:gdLst/>
              <a:ahLst/>
              <a:cxnLst/>
              <a:rect l="l" t="t" r="r" b="b"/>
              <a:pathLst>
                <a:path w="2834" h="5013" extrusionOk="0">
                  <a:moveTo>
                    <a:pt x="1139" y="0"/>
                  </a:moveTo>
                  <a:cubicBezTo>
                    <a:pt x="527" y="0"/>
                    <a:pt x="975" y="2395"/>
                    <a:pt x="988" y="2750"/>
                  </a:cubicBezTo>
                  <a:cubicBezTo>
                    <a:pt x="796" y="1635"/>
                    <a:pt x="619" y="1232"/>
                    <a:pt x="501" y="1232"/>
                  </a:cubicBezTo>
                  <a:cubicBezTo>
                    <a:pt x="278" y="1232"/>
                    <a:pt x="269" y="2686"/>
                    <a:pt x="780" y="3469"/>
                  </a:cubicBezTo>
                  <a:cubicBezTo>
                    <a:pt x="669" y="3348"/>
                    <a:pt x="442" y="2999"/>
                    <a:pt x="273" y="2999"/>
                  </a:cubicBezTo>
                  <a:cubicBezTo>
                    <a:pt x="216" y="2999"/>
                    <a:pt x="166" y="3038"/>
                    <a:pt x="128" y="3140"/>
                  </a:cubicBezTo>
                  <a:cubicBezTo>
                    <a:pt x="1" y="3502"/>
                    <a:pt x="451" y="3932"/>
                    <a:pt x="619" y="4180"/>
                  </a:cubicBezTo>
                  <a:cubicBezTo>
                    <a:pt x="588" y="4182"/>
                    <a:pt x="558" y="4183"/>
                    <a:pt x="528" y="4183"/>
                  </a:cubicBezTo>
                  <a:cubicBezTo>
                    <a:pt x="431" y="4183"/>
                    <a:pt x="335" y="4174"/>
                    <a:pt x="243" y="4153"/>
                  </a:cubicBezTo>
                  <a:cubicBezTo>
                    <a:pt x="237" y="4153"/>
                    <a:pt x="232" y="4153"/>
                    <a:pt x="227" y="4153"/>
                  </a:cubicBezTo>
                  <a:cubicBezTo>
                    <a:pt x="103" y="4153"/>
                    <a:pt x="45" y="4304"/>
                    <a:pt x="142" y="4388"/>
                  </a:cubicBezTo>
                  <a:cubicBezTo>
                    <a:pt x="417" y="4603"/>
                    <a:pt x="793" y="4717"/>
                    <a:pt x="1075" y="4898"/>
                  </a:cubicBezTo>
                  <a:cubicBezTo>
                    <a:pt x="1157" y="4980"/>
                    <a:pt x="1224" y="5012"/>
                    <a:pt x="1285" y="5012"/>
                  </a:cubicBezTo>
                  <a:cubicBezTo>
                    <a:pt x="1412" y="5012"/>
                    <a:pt x="1509" y="4869"/>
                    <a:pt x="1646" y="4751"/>
                  </a:cubicBezTo>
                  <a:cubicBezTo>
                    <a:pt x="1800" y="4617"/>
                    <a:pt x="2256" y="4368"/>
                    <a:pt x="2471" y="4140"/>
                  </a:cubicBezTo>
                  <a:cubicBezTo>
                    <a:pt x="2542" y="4064"/>
                    <a:pt x="2484" y="3951"/>
                    <a:pt x="2396" y="3951"/>
                  </a:cubicBezTo>
                  <a:cubicBezTo>
                    <a:pt x="2384" y="3951"/>
                    <a:pt x="2371" y="3954"/>
                    <a:pt x="2357" y="3959"/>
                  </a:cubicBezTo>
                  <a:cubicBezTo>
                    <a:pt x="2256" y="3999"/>
                    <a:pt x="2156" y="4039"/>
                    <a:pt x="2048" y="4066"/>
                  </a:cubicBezTo>
                  <a:cubicBezTo>
                    <a:pt x="2209" y="3657"/>
                    <a:pt x="2706" y="3247"/>
                    <a:pt x="2807" y="2784"/>
                  </a:cubicBezTo>
                  <a:cubicBezTo>
                    <a:pt x="2833" y="2657"/>
                    <a:pt x="2735" y="2551"/>
                    <a:pt x="2620" y="2551"/>
                  </a:cubicBezTo>
                  <a:cubicBezTo>
                    <a:pt x="2589" y="2551"/>
                    <a:pt x="2556" y="2559"/>
                    <a:pt x="2525" y="2576"/>
                  </a:cubicBezTo>
                  <a:cubicBezTo>
                    <a:pt x="2270" y="2717"/>
                    <a:pt x="2035" y="3026"/>
                    <a:pt x="1901" y="3207"/>
                  </a:cubicBezTo>
                  <a:cubicBezTo>
                    <a:pt x="2001" y="2770"/>
                    <a:pt x="2303" y="2247"/>
                    <a:pt x="2324" y="1764"/>
                  </a:cubicBezTo>
                  <a:cubicBezTo>
                    <a:pt x="2324" y="1645"/>
                    <a:pt x="2225" y="1566"/>
                    <a:pt x="2125" y="1566"/>
                  </a:cubicBezTo>
                  <a:cubicBezTo>
                    <a:pt x="2073" y="1566"/>
                    <a:pt x="2020" y="1588"/>
                    <a:pt x="1981" y="1636"/>
                  </a:cubicBezTo>
                  <a:cubicBezTo>
                    <a:pt x="1760" y="1925"/>
                    <a:pt x="1565" y="2381"/>
                    <a:pt x="1592" y="2636"/>
                  </a:cubicBezTo>
                  <a:cubicBezTo>
                    <a:pt x="1525" y="2173"/>
                    <a:pt x="1813" y="179"/>
                    <a:pt x="1216" y="11"/>
                  </a:cubicBezTo>
                  <a:cubicBezTo>
                    <a:pt x="1189" y="4"/>
                    <a:pt x="1163" y="0"/>
                    <a:pt x="11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5"/>
            <p:cNvSpPr/>
            <p:nvPr/>
          </p:nvSpPr>
          <p:spPr>
            <a:xfrm>
              <a:off x="-446325" y="3073890"/>
              <a:ext cx="27621" cy="496707"/>
            </a:xfrm>
            <a:custGeom>
              <a:avLst/>
              <a:gdLst/>
              <a:ahLst/>
              <a:cxnLst/>
              <a:rect l="l" t="t" r="r" b="b"/>
              <a:pathLst>
                <a:path w="236" h="4244" extrusionOk="0">
                  <a:moveTo>
                    <a:pt x="135" y="0"/>
                  </a:moveTo>
                  <a:cubicBezTo>
                    <a:pt x="108" y="0"/>
                    <a:pt x="95" y="21"/>
                    <a:pt x="88" y="41"/>
                  </a:cubicBezTo>
                  <a:cubicBezTo>
                    <a:pt x="1" y="1430"/>
                    <a:pt x="21" y="2820"/>
                    <a:pt x="149" y="4209"/>
                  </a:cubicBezTo>
                  <a:cubicBezTo>
                    <a:pt x="155" y="4230"/>
                    <a:pt x="169" y="4243"/>
                    <a:pt x="196" y="4243"/>
                  </a:cubicBezTo>
                  <a:cubicBezTo>
                    <a:pt x="222" y="4243"/>
                    <a:pt x="236" y="4223"/>
                    <a:pt x="236" y="4196"/>
                  </a:cubicBezTo>
                  <a:cubicBezTo>
                    <a:pt x="102" y="2820"/>
                    <a:pt x="81" y="1430"/>
                    <a:pt x="175" y="47"/>
                  </a:cubicBezTo>
                  <a:cubicBezTo>
                    <a:pt x="175" y="27"/>
                    <a:pt x="155" y="7"/>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5"/>
            <p:cNvSpPr/>
            <p:nvPr/>
          </p:nvSpPr>
          <p:spPr>
            <a:xfrm>
              <a:off x="-510695" y="3244997"/>
              <a:ext cx="77830" cy="145595"/>
            </a:xfrm>
            <a:custGeom>
              <a:avLst/>
              <a:gdLst/>
              <a:ahLst/>
              <a:cxnLst/>
              <a:rect l="l" t="t" r="r" b="b"/>
              <a:pathLst>
                <a:path w="665" h="1244" extrusionOk="0">
                  <a:moveTo>
                    <a:pt x="49" y="1"/>
                  </a:moveTo>
                  <a:cubicBezTo>
                    <a:pt x="46" y="1"/>
                    <a:pt x="43" y="1"/>
                    <a:pt x="41" y="2"/>
                  </a:cubicBezTo>
                  <a:cubicBezTo>
                    <a:pt x="14" y="2"/>
                    <a:pt x="0" y="22"/>
                    <a:pt x="0" y="42"/>
                  </a:cubicBezTo>
                  <a:cubicBezTo>
                    <a:pt x="47" y="499"/>
                    <a:pt x="255" y="922"/>
                    <a:pt x="591" y="1237"/>
                  </a:cubicBezTo>
                  <a:cubicBezTo>
                    <a:pt x="598" y="1244"/>
                    <a:pt x="605" y="1244"/>
                    <a:pt x="618" y="1244"/>
                  </a:cubicBezTo>
                  <a:cubicBezTo>
                    <a:pt x="631" y="1244"/>
                    <a:pt x="638" y="1244"/>
                    <a:pt x="645" y="1230"/>
                  </a:cubicBezTo>
                  <a:cubicBezTo>
                    <a:pt x="665" y="1217"/>
                    <a:pt x="665" y="1190"/>
                    <a:pt x="645" y="1177"/>
                  </a:cubicBezTo>
                  <a:cubicBezTo>
                    <a:pt x="329" y="875"/>
                    <a:pt x="128" y="472"/>
                    <a:pt x="81" y="35"/>
                  </a:cubicBezTo>
                  <a:cubicBezTo>
                    <a:pt x="81" y="18"/>
                    <a:pt x="66"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5"/>
            <p:cNvSpPr/>
            <p:nvPr/>
          </p:nvSpPr>
          <p:spPr>
            <a:xfrm>
              <a:off x="-506833" y="3400538"/>
              <a:ext cx="83331" cy="99248"/>
            </a:xfrm>
            <a:custGeom>
              <a:avLst/>
              <a:gdLst/>
              <a:ahLst/>
              <a:cxnLst/>
              <a:rect l="l" t="t" r="r" b="b"/>
              <a:pathLst>
                <a:path w="712" h="848" extrusionOk="0">
                  <a:moveTo>
                    <a:pt x="46" y="0"/>
                  </a:moveTo>
                  <a:cubicBezTo>
                    <a:pt x="42" y="0"/>
                    <a:pt x="38" y="1"/>
                    <a:pt x="35" y="2"/>
                  </a:cubicBezTo>
                  <a:cubicBezTo>
                    <a:pt x="14" y="9"/>
                    <a:pt x="1" y="29"/>
                    <a:pt x="8" y="56"/>
                  </a:cubicBezTo>
                  <a:cubicBezTo>
                    <a:pt x="108" y="385"/>
                    <a:pt x="337" y="667"/>
                    <a:pt x="639" y="841"/>
                  </a:cubicBezTo>
                  <a:cubicBezTo>
                    <a:pt x="644" y="846"/>
                    <a:pt x="649" y="848"/>
                    <a:pt x="654" y="848"/>
                  </a:cubicBezTo>
                  <a:lnTo>
                    <a:pt x="654" y="848"/>
                  </a:lnTo>
                  <a:cubicBezTo>
                    <a:pt x="693" y="846"/>
                    <a:pt x="712" y="787"/>
                    <a:pt x="672" y="767"/>
                  </a:cubicBezTo>
                  <a:cubicBezTo>
                    <a:pt x="390" y="606"/>
                    <a:pt x="182" y="338"/>
                    <a:pt x="88" y="29"/>
                  </a:cubicBezTo>
                  <a:cubicBezTo>
                    <a:pt x="83" y="12"/>
                    <a:pt x="64" y="0"/>
                    <a:pt x="46" y="0"/>
                  </a:cubicBezTo>
                  <a:close/>
                  <a:moveTo>
                    <a:pt x="654" y="848"/>
                  </a:moveTo>
                  <a:cubicBezTo>
                    <a:pt x="654" y="848"/>
                    <a:pt x="653" y="848"/>
                    <a:pt x="652" y="848"/>
                  </a:cubicBezTo>
                  <a:lnTo>
                    <a:pt x="659" y="848"/>
                  </a:lnTo>
                  <a:cubicBezTo>
                    <a:pt x="657" y="848"/>
                    <a:pt x="656" y="848"/>
                    <a:pt x="654" y="8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5"/>
            <p:cNvSpPr/>
            <p:nvPr/>
          </p:nvSpPr>
          <p:spPr>
            <a:xfrm>
              <a:off x="-487873" y="3500487"/>
              <a:ext cx="63668" cy="54305"/>
            </a:xfrm>
            <a:custGeom>
              <a:avLst/>
              <a:gdLst/>
              <a:ahLst/>
              <a:cxnLst/>
              <a:rect l="l" t="t" r="r" b="b"/>
              <a:pathLst>
                <a:path w="544" h="464" extrusionOk="0">
                  <a:moveTo>
                    <a:pt x="43" y="0"/>
                  </a:moveTo>
                  <a:cubicBezTo>
                    <a:pt x="35" y="0"/>
                    <a:pt x="27" y="3"/>
                    <a:pt x="20" y="7"/>
                  </a:cubicBezTo>
                  <a:cubicBezTo>
                    <a:pt x="0" y="21"/>
                    <a:pt x="0" y="48"/>
                    <a:pt x="13" y="68"/>
                  </a:cubicBezTo>
                  <a:cubicBezTo>
                    <a:pt x="128" y="236"/>
                    <a:pt x="289" y="370"/>
                    <a:pt x="483" y="457"/>
                  </a:cubicBezTo>
                  <a:cubicBezTo>
                    <a:pt x="483" y="464"/>
                    <a:pt x="490" y="464"/>
                    <a:pt x="497" y="464"/>
                  </a:cubicBezTo>
                  <a:cubicBezTo>
                    <a:pt x="517" y="464"/>
                    <a:pt x="530" y="450"/>
                    <a:pt x="537" y="437"/>
                  </a:cubicBezTo>
                  <a:cubicBezTo>
                    <a:pt x="544" y="417"/>
                    <a:pt x="537" y="390"/>
                    <a:pt x="517" y="383"/>
                  </a:cubicBezTo>
                  <a:cubicBezTo>
                    <a:pt x="336" y="303"/>
                    <a:pt x="188" y="175"/>
                    <a:pt x="81" y="21"/>
                  </a:cubicBezTo>
                  <a:cubicBezTo>
                    <a:pt x="72" y="8"/>
                    <a:pt x="58"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5"/>
            <p:cNvSpPr/>
            <p:nvPr/>
          </p:nvSpPr>
          <p:spPr>
            <a:xfrm>
              <a:off x="-441527" y="3285023"/>
              <a:ext cx="88831" cy="100886"/>
            </a:xfrm>
            <a:custGeom>
              <a:avLst/>
              <a:gdLst/>
              <a:ahLst/>
              <a:cxnLst/>
              <a:rect l="l" t="t" r="r" b="b"/>
              <a:pathLst>
                <a:path w="759" h="862" extrusionOk="0">
                  <a:moveTo>
                    <a:pt x="714" y="0"/>
                  </a:moveTo>
                  <a:cubicBezTo>
                    <a:pt x="698" y="0"/>
                    <a:pt x="684" y="13"/>
                    <a:pt x="678" y="29"/>
                  </a:cubicBezTo>
                  <a:cubicBezTo>
                    <a:pt x="645" y="130"/>
                    <a:pt x="611" y="224"/>
                    <a:pt x="571" y="318"/>
                  </a:cubicBezTo>
                  <a:cubicBezTo>
                    <a:pt x="524" y="439"/>
                    <a:pt x="457" y="546"/>
                    <a:pt x="369" y="640"/>
                  </a:cubicBezTo>
                  <a:cubicBezTo>
                    <a:pt x="293" y="722"/>
                    <a:pt x="181" y="775"/>
                    <a:pt x="68" y="775"/>
                  </a:cubicBezTo>
                  <a:cubicBezTo>
                    <a:pt x="61" y="775"/>
                    <a:pt x="54" y="775"/>
                    <a:pt x="47" y="774"/>
                  </a:cubicBezTo>
                  <a:cubicBezTo>
                    <a:pt x="27" y="774"/>
                    <a:pt x="7" y="794"/>
                    <a:pt x="7" y="815"/>
                  </a:cubicBezTo>
                  <a:cubicBezTo>
                    <a:pt x="0" y="841"/>
                    <a:pt x="20" y="861"/>
                    <a:pt x="47" y="861"/>
                  </a:cubicBezTo>
                  <a:lnTo>
                    <a:pt x="67" y="861"/>
                  </a:lnTo>
                  <a:cubicBezTo>
                    <a:pt x="202" y="855"/>
                    <a:pt x="336" y="801"/>
                    <a:pt x="430" y="700"/>
                  </a:cubicBezTo>
                  <a:cubicBezTo>
                    <a:pt x="524" y="600"/>
                    <a:pt x="598" y="479"/>
                    <a:pt x="645" y="351"/>
                  </a:cubicBezTo>
                  <a:cubicBezTo>
                    <a:pt x="692" y="257"/>
                    <a:pt x="725" y="157"/>
                    <a:pt x="759" y="56"/>
                  </a:cubicBezTo>
                  <a:cubicBezTo>
                    <a:pt x="759" y="29"/>
                    <a:pt x="752" y="9"/>
                    <a:pt x="725" y="2"/>
                  </a:cubicBezTo>
                  <a:cubicBezTo>
                    <a:pt x="722" y="1"/>
                    <a:pt x="718" y="0"/>
                    <a:pt x="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5"/>
            <p:cNvSpPr/>
            <p:nvPr/>
          </p:nvSpPr>
          <p:spPr>
            <a:xfrm>
              <a:off x="-436611" y="3412827"/>
              <a:ext cx="72095" cy="85437"/>
            </a:xfrm>
            <a:custGeom>
              <a:avLst/>
              <a:gdLst/>
              <a:ahLst/>
              <a:cxnLst/>
              <a:rect l="l" t="t" r="r" b="b"/>
              <a:pathLst>
                <a:path w="616" h="730" extrusionOk="0">
                  <a:moveTo>
                    <a:pt x="554" y="0"/>
                  </a:moveTo>
                  <a:cubicBezTo>
                    <a:pt x="541" y="0"/>
                    <a:pt x="528" y="5"/>
                    <a:pt x="515" y="18"/>
                  </a:cubicBezTo>
                  <a:cubicBezTo>
                    <a:pt x="502" y="31"/>
                    <a:pt x="502" y="58"/>
                    <a:pt x="509" y="78"/>
                  </a:cubicBezTo>
                  <a:cubicBezTo>
                    <a:pt x="468" y="192"/>
                    <a:pt x="408" y="307"/>
                    <a:pt x="341" y="414"/>
                  </a:cubicBezTo>
                  <a:cubicBezTo>
                    <a:pt x="274" y="515"/>
                    <a:pt x="173" y="602"/>
                    <a:pt x="52" y="649"/>
                  </a:cubicBezTo>
                  <a:cubicBezTo>
                    <a:pt x="1" y="655"/>
                    <a:pt x="11" y="730"/>
                    <a:pt x="59" y="730"/>
                  </a:cubicBezTo>
                  <a:cubicBezTo>
                    <a:pt x="61" y="730"/>
                    <a:pt x="63" y="730"/>
                    <a:pt x="66" y="729"/>
                  </a:cubicBezTo>
                  <a:lnTo>
                    <a:pt x="72" y="729"/>
                  </a:lnTo>
                  <a:cubicBezTo>
                    <a:pt x="213" y="676"/>
                    <a:pt x="327" y="582"/>
                    <a:pt x="408" y="461"/>
                  </a:cubicBezTo>
                  <a:cubicBezTo>
                    <a:pt x="488" y="347"/>
                    <a:pt x="549" y="219"/>
                    <a:pt x="596" y="92"/>
                  </a:cubicBezTo>
                  <a:cubicBezTo>
                    <a:pt x="616" y="58"/>
                    <a:pt x="603" y="25"/>
                    <a:pt x="576" y="4"/>
                  </a:cubicBezTo>
                  <a:cubicBezTo>
                    <a:pt x="568" y="2"/>
                    <a:pt x="561" y="0"/>
                    <a:pt x="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5"/>
            <p:cNvSpPr/>
            <p:nvPr/>
          </p:nvSpPr>
          <p:spPr>
            <a:xfrm>
              <a:off x="-428185" y="3488433"/>
              <a:ext cx="51145" cy="52199"/>
            </a:xfrm>
            <a:custGeom>
              <a:avLst/>
              <a:gdLst/>
              <a:ahLst/>
              <a:cxnLst/>
              <a:rect l="l" t="t" r="r" b="b"/>
              <a:pathLst>
                <a:path w="437" h="446" extrusionOk="0">
                  <a:moveTo>
                    <a:pt x="388" y="0"/>
                  </a:moveTo>
                  <a:cubicBezTo>
                    <a:pt x="371" y="0"/>
                    <a:pt x="354" y="9"/>
                    <a:pt x="349" y="30"/>
                  </a:cubicBezTo>
                  <a:cubicBezTo>
                    <a:pt x="289" y="171"/>
                    <a:pt x="181" y="292"/>
                    <a:pt x="41" y="365"/>
                  </a:cubicBezTo>
                  <a:cubicBezTo>
                    <a:pt x="0" y="386"/>
                    <a:pt x="20" y="446"/>
                    <a:pt x="61" y="446"/>
                  </a:cubicBezTo>
                  <a:cubicBezTo>
                    <a:pt x="67" y="446"/>
                    <a:pt x="81" y="446"/>
                    <a:pt x="88" y="439"/>
                  </a:cubicBezTo>
                  <a:cubicBezTo>
                    <a:pt x="235" y="359"/>
                    <a:pt x="356" y="224"/>
                    <a:pt x="430" y="57"/>
                  </a:cubicBezTo>
                  <a:cubicBezTo>
                    <a:pt x="437" y="36"/>
                    <a:pt x="423" y="10"/>
                    <a:pt x="403" y="3"/>
                  </a:cubicBezTo>
                  <a:cubicBezTo>
                    <a:pt x="398" y="1"/>
                    <a:pt x="393" y="0"/>
                    <a:pt x="3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5"/>
            <p:cNvSpPr/>
            <p:nvPr/>
          </p:nvSpPr>
          <p:spPr>
            <a:xfrm>
              <a:off x="-646575" y="3554558"/>
              <a:ext cx="498229" cy="208444"/>
            </a:xfrm>
            <a:custGeom>
              <a:avLst/>
              <a:gdLst/>
              <a:ahLst/>
              <a:cxnLst/>
              <a:rect l="l" t="t" r="r" b="b"/>
              <a:pathLst>
                <a:path w="4257" h="1781" extrusionOk="0">
                  <a:moveTo>
                    <a:pt x="4211" y="0"/>
                  </a:moveTo>
                  <a:cubicBezTo>
                    <a:pt x="4193" y="0"/>
                    <a:pt x="4174" y="12"/>
                    <a:pt x="4169" y="29"/>
                  </a:cubicBezTo>
                  <a:cubicBezTo>
                    <a:pt x="4169" y="42"/>
                    <a:pt x="3739" y="1546"/>
                    <a:pt x="2256" y="1680"/>
                  </a:cubicBezTo>
                  <a:cubicBezTo>
                    <a:pt x="2104" y="1694"/>
                    <a:pt x="1960" y="1701"/>
                    <a:pt x="1825" y="1701"/>
                  </a:cubicBezTo>
                  <a:cubicBezTo>
                    <a:pt x="638" y="1701"/>
                    <a:pt x="80" y="1203"/>
                    <a:pt x="74" y="1197"/>
                  </a:cubicBezTo>
                  <a:cubicBezTo>
                    <a:pt x="64" y="1187"/>
                    <a:pt x="52" y="1182"/>
                    <a:pt x="41" y="1182"/>
                  </a:cubicBezTo>
                  <a:cubicBezTo>
                    <a:pt x="30" y="1182"/>
                    <a:pt x="20" y="1187"/>
                    <a:pt x="13" y="1197"/>
                  </a:cubicBezTo>
                  <a:cubicBezTo>
                    <a:pt x="0" y="1210"/>
                    <a:pt x="0" y="1237"/>
                    <a:pt x="13" y="1257"/>
                  </a:cubicBezTo>
                  <a:cubicBezTo>
                    <a:pt x="40" y="1277"/>
                    <a:pt x="604" y="1781"/>
                    <a:pt x="1819" y="1781"/>
                  </a:cubicBezTo>
                  <a:cubicBezTo>
                    <a:pt x="1960" y="1781"/>
                    <a:pt x="2101" y="1774"/>
                    <a:pt x="2262" y="1767"/>
                  </a:cubicBezTo>
                  <a:cubicBezTo>
                    <a:pt x="3793" y="1626"/>
                    <a:pt x="4249" y="69"/>
                    <a:pt x="4249" y="49"/>
                  </a:cubicBezTo>
                  <a:cubicBezTo>
                    <a:pt x="4256" y="29"/>
                    <a:pt x="4243" y="8"/>
                    <a:pt x="4222" y="2"/>
                  </a:cubicBezTo>
                  <a:cubicBezTo>
                    <a:pt x="4219" y="1"/>
                    <a:pt x="4215" y="0"/>
                    <a:pt x="4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5" name="Google Shape;755;p25"/>
          <p:cNvGrpSpPr/>
          <p:nvPr/>
        </p:nvGrpSpPr>
        <p:grpSpPr>
          <a:xfrm>
            <a:off x="2599497" y="3699868"/>
            <a:ext cx="470826" cy="737811"/>
            <a:chOff x="-646575" y="2982250"/>
            <a:chExt cx="498229" cy="780752"/>
          </a:xfrm>
        </p:grpSpPr>
        <p:sp>
          <p:nvSpPr>
            <p:cNvPr id="756" name="Google Shape;756;p25"/>
            <p:cNvSpPr/>
            <p:nvPr/>
          </p:nvSpPr>
          <p:spPr>
            <a:xfrm>
              <a:off x="-616731" y="3505403"/>
              <a:ext cx="425080" cy="253854"/>
            </a:xfrm>
            <a:custGeom>
              <a:avLst/>
              <a:gdLst/>
              <a:ahLst/>
              <a:cxnLst/>
              <a:rect l="l" t="t" r="r" b="b"/>
              <a:pathLst>
                <a:path w="3632" h="2169" extrusionOk="0">
                  <a:moveTo>
                    <a:pt x="2032" y="0"/>
                  </a:moveTo>
                  <a:cubicBezTo>
                    <a:pt x="1866" y="0"/>
                    <a:pt x="1685" y="26"/>
                    <a:pt x="1490" y="86"/>
                  </a:cubicBezTo>
                  <a:cubicBezTo>
                    <a:pt x="0" y="543"/>
                    <a:pt x="403" y="1946"/>
                    <a:pt x="403" y="1946"/>
                  </a:cubicBezTo>
                  <a:cubicBezTo>
                    <a:pt x="858" y="2105"/>
                    <a:pt x="1260" y="2169"/>
                    <a:pt x="1612" y="2169"/>
                  </a:cubicBezTo>
                  <a:cubicBezTo>
                    <a:pt x="3025" y="2169"/>
                    <a:pt x="3632" y="1140"/>
                    <a:pt x="3632" y="1140"/>
                  </a:cubicBezTo>
                  <a:cubicBezTo>
                    <a:pt x="3632" y="1140"/>
                    <a:pt x="3135" y="0"/>
                    <a:pt x="2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5"/>
            <p:cNvSpPr/>
            <p:nvPr/>
          </p:nvSpPr>
          <p:spPr>
            <a:xfrm>
              <a:off x="-575183" y="2982250"/>
              <a:ext cx="331684" cy="586709"/>
            </a:xfrm>
            <a:custGeom>
              <a:avLst/>
              <a:gdLst/>
              <a:ahLst/>
              <a:cxnLst/>
              <a:rect l="l" t="t" r="r" b="b"/>
              <a:pathLst>
                <a:path w="2834" h="5013" extrusionOk="0">
                  <a:moveTo>
                    <a:pt x="1139" y="0"/>
                  </a:moveTo>
                  <a:cubicBezTo>
                    <a:pt x="527" y="0"/>
                    <a:pt x="975" y="2395"/>
                    <a:pt x="988" y="2750"/>
                  </a:cubicBezTo>
                  <a:cubicBezTo>
                    <a:pt x="796" y="1635"/>
                    <a:pt x="619" y="1232"/>
                    <a:pt x="501" y="1232"/>
                  </a:cubicBezTo>
                  <a:cubicBezTo>
                    <a:pt x="278" y="1232"/>
                    <a:pt x="269" y="2686"/>
                    <a:pt x="780" y="3469"/>
                  </a:cubicBezTo>
                  <a:cubicBezTo>
                    <a:pt x="669" y="3348"/>
                    <a:pt x="442" y="2999"/>
                    <a:pt x="273" y="2999"/>
                  </a:cubicBezTo>
                  <a:cubicBezTo>
                    <a:pt x="216" y="2999"/>
                    <a:pt x="166" y="3038"/>
                    <a:pt x="128" y="3140"/>
                  </a:cubicBezTo>
                  <a:cubicBezTo>
                    <a:pt x="1" y="3502"/>
                    <a:pt x="451" y="3932"/>
                    <a:pt x="619" y="4180"/>
                  </a:cubicBezTo>
                  <a:cubicBezTo>
                    <a:pt x="588" y="4182"/>
                    <a:pt x="558" y="4183"/>
                    <a:pt x="528" y="4183"/>
                  </a:cubicBezTo>
                  <a:cubicBezTo>
                    <a:pt x="431" y="4183"/>
                    <a:pt x="335" y="4174"/>
                    <a:pt x="243" y="4153"/>
                  </a:cubicBezTo>
                  <a:cubicBezTo>
                    <a:pt x="237" y="4153"/>
                    <a:pt x="232" y="4153"/>
                    <a:pt x="227" y="4153"/>
                  </a:cubicBezTo>
                  <a:cubicBezTo>
                    <a:pt x="103" y="4153"/>
                    <a:pt x="45" y="4304"/>
                    <a:pt x="142" y="4388"/>
                  </a:cubicBezTo>
                  <a:cubicBezTo>
                    <a:pt x="417" y="4603"/>
                    <a:pt x="793" y="4717"/>
                    <a:pt x="1075" y="4898"/>
                  </a:cubicBezTo>
                  <a:cubicBezTo>
                    <a:pt x="1157" y="4980"/>
                    <a:pt x="1224" y="5012"/>
                    <a:pt x="1285" y="5012"/>
                  </a:cubicBezTo>
                  <a:cubicBezTo>
                    <a:pt x="1412" y="5012"/>
                    <a:pt x="1509" y="4869"/>
                    <a:pt x="1646" y="4751"/>
                  </a:cubicBezTo>
                  <a:cubicBezTo>
                    <a:pt x="1800" y="4617"/>
                    <a:pt x="2256" y="4368"/>
                    <a:pt x="2471" y="4140"/>
                  </a:cubicBezTo>
                  <a:cubicBezTo>
                    <a:pt x="2542" y="4064"/>
                    <a:pt x="2484" y="3951"/>
                    <a:pt x="2396" y="3951"/>
                  </a:cubicBezTo>
                  <a:cubicBezTo>
                    <a:pt x="2384" y="3951"/>
                    <a:pt x="2371" y="3954"/>
                    <a:pt x="2357" y="3959"/>
                  </a:cubicBezTo>
                  <a:cubicBezTo>
                    <a:pt x="2256" y="3999"/>
                    <a:pt x="2156" y="4039"/>
                    <a:pt x="2048" y="4066"/>
                  </a:cubicBezTo>
                  <a:cubicBezTo>
                    <a:pt x="2209" y="3657"/>
                    <a:pt x="2706" y="3247"/>
                    <a:pt x="2807" y="2784"/>
                  </a:cubicBezTo>
                  <a:cubicBezTo>
                    <a:pt x="2833" y="2657"/>
                    <a:pt x="2735" y="2551"/>
                    <a:pt x="2620" y="2551"/>
                  </a:cubicBezTo>
                  <a:cubicBezTo>
                    <a:pt x="2589" y="2551"/>
                    <a:pt x="2556" y="2559"/>
                    <a:pt x="2525" y="2576"/>
                  </a:cubicBezTo>
                  <a:cubicBezTo>
                    <a:pt x="2270" y="2717"/>
                    <a:pt x="2035" y="3026"/>
                    <a:pt x="1901" y="3207"/>
                  </a:cubicBezTo>
                  <a:cubicBezTo>
                    <a:pt x="2001" y="2770"/>
                    <a:pt x="2303" y="2247"/>
                    <a:pt x="2324" y="1764"/>
                  </a:cubicBezTo>
                  <a:cubicBezTo>
                    <a:pt x="2324" y="1645"/>
                    <a:pt x="2225" y="1566"/>
                    <a:pt x="2125" y="1566"/>
                  </a:cubicBezTo>
                  <a:cubicBezTo>
                    <a:pt x="2073" y="1566"/>
                    <a:pt x="2020" y="1588"/>
                    <a:pt x="1981" y="1636"/>
                  </a:cubicBezTo>
                  <a:cubicBezTo>
                    <a:pt x="1760" y="1925"/>
                    <a:pt x="1565" y="2381"/>
                    <a:pt x="1592" y="2636"/>
                  </a:cubicBezTo>
                  <a:cubicBezTo>
                    <a:pt x="1525" y="2173"/>
                    <a:pt x="1813" y="179"/>
                    <a:pt x="1216" y="11"/>
                  </a:cubicBezTo>
                  <a:cubicBezTo>
                    <a:pt x="1189" y="4"/>
                    <a:pt x="1163" y="0"/>
                    <a:pt x="11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5"/>
            <p:cNvSpPr/>
            <p:nvPr/>
          </p:nvSpPr>
          <p:spPr>
            <a:xfrm>
              <a:off x="-446325" y="3073890"/>
              <a:ext cx="27621" cy="496707"/>
            </a:xfrm>
            <a:custGeom>
              <a:avLst/>
              <a:gdLst/>
              <a:ahLst/>
              <a:cxnLst/>
              <a:rect l="l" t="t" r="r" b="b"/>
              <a:pathLst>
                <a:path w="236" h="4244" extrusionOk="0">
                  <a:moveTo>
                    <a:pt x="135" y="0"/>
                  </a:moveTo>
                  <a:cubicBezTo>
                    <a:pt x="108" y="0"/>
                    <a:pt x="95" y="21"/>
                    <a:pt x="88" y="41"/>
                  </a:cubicBezTo>
                  <a:cubicBezTo>
                    <a:pt x="1" y="1430"/>
                    <a:pt x="21" y="2820"/>
                    <a:pt x="149" y="4209"/>
                  </a:cubicBezTo>
                  <a:cubicBezTo>
                    <a:pt x="155" y="4230"/>
                    <a:pt x="169" y="4243"/>
                    <a:pt x="196" y="4243"/>
                  </a:cubicBezTo>
                  <a:cubicBezTo>
                    <a:pt x="222" y="4243"/>
                    <a:pt x="236" y="4223"/>
                    <a:pt x="236" y="4196"/>
                  </a:cubicBezTo>
                  <a:cubicBezTo>
                    <a:pt x="102" y="2820"/>
                    <a:pt x="81" y="1430"/>
                    <a:pt x="175" y="47"/>
                  </a:cubicBezTo>
                  <a:cubicBezTo>
                    <a:pt x="175" y="27"/>
                    <a:pt x="155" y="7"/>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5"/>
            <p:cNvSpPr/>
            <p:nvPr/>
          </p:nvSpPr>
          <p:spPr>
            <a:xfrm>
              <a:off x="-510695" y="3244997"/>
              <a:ext cx="77830" cy="145595"/>
            </a:xfrm>
            <a:custGeom>
              <a:avLst/>
              <a:gdLst/>
              <a:ahLst/>
              <a:cxnLst/>
              <a:rect l="l" t="t" r="r" b="b"/>
              <a:pathLst>
                <a:path w="665" h="1244" extrusionOk="0">
                  <a:moveTo>
                    <a:pt x="49" y="1"/>
                  </a:moveTo>
                  <a:cubicBezTo>
                    <a:pt x="46" y="1"/>
                    <a:pt x="43" y="1"/>
                    <a:pt x="41" y="2"/>
                  </a:cubicBezTo>
                  <a:cubicBezTo>
                    <a:pt x="14" y="2"/>
                    <a:pt x="0" y="22"/>
                    <a:pt x="0" y="42"/>
                  </a:cubicBezTo>
                  <a:cubicBezTo>
                    <a:pt x="47" y="499"/>
                    <a:pt x="255" y="922"/>
                    <a:pt x="591" y="1237"/>
                  </a:cubicBezTo>
                  <a:cubicBezTo>
                    <a:pt x="598" y="1244"/>
                    <a:pt x="605" y="1244"/>
                    <a:pt x="618" y="1244"/>
                  </a:cubicBezTo>
                  <a:cubicBezTo>
                    <a:pt x="631" y="1244"/>
                    <a:pt x="638" y="1244"/>
                    <a:pt x="645" y="1230"/>
                  </a:cubicBezTo>
                  <a:cubicBezTo>
                    <a:pt x="665" y="1217"/>
                    <a:pt x="665" y="1190"/>
                    <a:pt x="645" y="1177"/>
                  </a:cubicBezTo>
                  <a:cubicBezTo>
                    <a:pt x="329" y="875"/>
                    <a:pt x="128" y="472"/>
                    <a:pt x="81" y="35"/>
                  </a:cubicBezTo>
                  <a:cubicBezTo>
                    <a:pt x="81" y="18"/>
                    <a:pt x="66"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5"/>
            <p:cNvSpPr/>
            <p:nvPr/>
          </p:nvSpPr>
          <p:spPr>
            <a:xfrm>
              <a:off x="-506833" y="3400538"/>
              <a:ext cx="83331" cy="99248"/>
            </a:xfrm>
            <a:custGeom>
              <a:avLst/>
              <a:gdLst/>
              <a:ahLst/>
              <a:cxnLst/>
              <a:rect l="l" t="t" r="r" b="b"/>
              <a:pathLst>
                <a:path w="712" h="848" extrusionOk="0">
                  <a:moveTo>
                    <a:pt x="46" y="0"/>
                  </a:moveTo>
                  <a:cubicBezTo>
                    <a:pt x="42" y="0"/>
                    <a:pt x="38" y="1"/>
                    <a:pt x="35" y="2"/>
                  </a:cubicBezTo>
                  <a:cubicBezTo>
                    <a:pt x="14" y="9"/>
                    <a:pt x="1" y="29"/>
                    <a:pt x="8" y="56"/>
                  </a:cubicBezTo>
                  <a:cubicBezTo>
                    <a:pt x="108" y="385"/>
                    <a:pt x="337" y="667"/>
                    <a:pt x="639" y="841"/>
                  </a:cubicBezTo>
                  <a:cubicBezTo>
                    <a:pt x="644" y="846"/>
                    <a:pt x="649" y="848"/>
                    <a:pt x="654" y="848"/>
                  </a:cubicBezTo>
                  <a:lnTo>
                    <a:pt x="654" y="848"/>
                  </a:lnTo>
                  <a:cubicBezTo>
                    <a:pt x="693" y="846"/>
                    <a:pt x="712" y="787"/>
                    <a:pt x="672" y="767"/>
                  </a:cubicBezTo>
                  <a:cubicBezTo>
                    <a:pt x="390" y="606"/>
                    <a:pt x="182" y="338"/>
                    <a:pt x="88" y="29"/>
                  </a:cubicBezTo>
                  <a:cubicBezTo>
                    <a:pt x="83" y="12"/>
                    <a:pt x="64" y="0"/>
                    <a:pt x="46" y="0"/>
                  </a:cubicBezTo>
                  <a:close/>
                  <a:moveTo>
                    <a:pt x="654" y="848"/>
                  </a:moveTo>
                  <a:cubicBezTo>
                    <a:pt x="654" y="848"/>
                    <a:pt x="653" y="848"/>
                    <a:pt x="652" y="848"/>
                  </a:cubicBezTo>
                  <a:lnTo>
                    <a:pt x="659" y="848"/>
                  </a:lnTo>
                  <a:cubicBezTo>
                    <a:pt x="657" y="848"/>
                    <a:pt x="656" y="848"/>
                    <a:pt x="654" y="8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5"/>
            <p:cNvSpPr/>
            <p:nvPr/>
          </p:nvSpPr>
          <p:spPr>
            <a:xfrm>
              <a:off x="-487873" y="3500487"/>
              <a:ext cx="63668" cy="54305"/>
            </a:xfrm>
            <a:custGeom>
              <a:avLst/>
              <a:gdLst/>
              <a:ahLst/>
              <a:cxnLst/>
              <a:rect l="l" t="t" r="r" b="b"/>
              <a:pathLst>
                <a:path w="544" h="464" extrusionOk="0">
                  <a:moveTo>
                    <a:pt x="43" y="0"/>
                  </a:moveTo>
                  <a:cubicBezTo>
                    <a:pt x="35" y="0"/>
                    <a:pt x="27" y="3"/>
                    <a:pt x="20" y="7"/>
                  </a:cubicBezTo>
                  <a:cubicBezTo>
                    <a:pt x="0" y="21"/>
                    <a:pt x="0" y="48"/>
                    <a:pt x="13" y="68"/>
                  </a:cubicBezTo>
                  <a:cubicBezTo>
                    <a:pt x="128" y="236"/>
                    <a:pt x="289" y="370"/>
                    <a:pt x="483" y="457"/>
                  </a:cubicBezTo>
                  <a:cubicBezTo>
                    <a:pt x="483" y="464"/>
                    <a:pt x="490" y="464"/>
                    <a:pt x="497" y="464"/>
                  </a:cubicBezTo>
                  <a:cubicBezTo>
                    <a:pt x="517" y="464"/>
                    <a:pt x="530" y="450"/>
                    <a:pt x="537" y="437"/>
                  </a:cubicBezTo>
                  <a:cubicBezTo>
                    <a:pt x="544" y="417"/>
                    <a:pt x="537" y="390"/>
                    <a:pt x="517" y="383"/>
                  </a:cubicBezTo>
                  <a:cubicBezTo>
                    <a:pt x="336" y="303"/>
                    <a:pt x="188" y="175"/>
                    <a:pt x="81" y="21"/>
                  </a:cubicBezTo>
                  <a:cubicBezTo>
                    <a:pt x="72" y="8"/>
                    <a:pt x="58"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5"/>
            <p:cNvSpPr/>
            <p:nvPr/>
          </p:nvSpPr>
          <p:spPr>
            <a:xfrm>
              <a:off x="-441527" y="3285023"/>
              <a:ext cx="88831" cy="100886"/>
            </a:xfrm>
            <a:custGeom>
              <a:avLst/>
              <a:gdLst/>
              <a:ahLst/>
              <a:cxnLst/>
              <a:rect l="l" t="t" r="r" b="b"/>
              <a:pathLst>
                <a:path w="759" h="862" extrusionOk="0">
                  <a:moveTo>
                    <a:pt x="714" y="0"/>
                  </a:moveTo>
                  <a:cubicBezTo>
                    <a:pt x="698" y="0"/>
                    <a:pt x="684" y="13"/>
                    <a:pt x="678" y="29"/>
                  </a:cubicBezTo>
                  <a:cubicBezTo>
                    <a:pt x="645" y="130"/>
                    <a:pt x="611" y="224"/>
                    <a:pt x="571" y="318"/>
                  </a:cubicBezTo>
                  <a:cubicBezTo>
                    <a:pt x="524" y="439"/>
                    <a:pt x="457" y="546"/>
                    <a:pt x="369" y="640"/>
                  </a:cubicBezTo>
                  <a:cubicBezTo>
                    <a:pt x="293" y="722"/>
                    <a:pt x="181" y="775"/>
                    <a:pt x="68" y="775"/>
                  </a:cubicBezTo>
                  <a:cubicBezTo>
                    <a:pt x="61" y="775"/>
                    <a:pt x="54" y="775"/>
                    <a:pt x="47" y="774"/>
                  </a:cubicBezTo>
                  <a:cubicBezTo>
                    <a:pt x="27" y="774"/>
                    <a:pt x="7" y="794"/>
                    <a:pt x="7" y="815"/>
                  </a:cubicBezTo>
                  <a:cubicBezTo>
                    <a:pt x="0" y="841"/>
                    <a:pt x="20" y="861"/>
                    <a:pt x="47" y="861"/>
                  </a:cubicBezTo>
                  <a:lnTo>
                    <a:pt x="67" y="861"/>
                  </a:lnTo>
                  <a:cubicBezTo>
                    <a:pt x="202" y="855"/>
                    <a:pt x="336" y="801"/>
                    <a:pt x="430" y="700"/>
                  </a:cubicBezTo>
                  <a:cubicBezTo>
                    <a:pt x="524" y="600"/>
                    <a:pt x="598" y="479"/>
                    <a:pt x="645" y="351"/>
                  </a:cubicBezTo>
                  <a:cubicBezTo>
                    <a:pt x="692" y="257"/>
                    <a:pt x="725" y="157"/>
                    <a:pt x="759" y="56"/>
                  </a:cubicBezTo>
                  <a:cubicBezTo>
                    <a:pt x="759" y="29"/>
                    <a:pt x="752" y="9"/>
                    <a:pt x="725" y="2"/>
                  </a:cubicBezTo>
                  <a:cubicBezTo>
                    <a:pt x="722" y="1"/>
                    <a:pt x="718" y="0"/>
                    <a:pt x="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5"/>
            <p:cNvSpPr/>
            <p:nvPr/>
          </p:nvSpPr>
          <p:spPr>
            <a:xfrm>
              <a:off x="-436611" y="3412827"/>
              <a:ext cx="72095" cy="85437"/>
            </a:xfrm>
            <a:custGeom>
              <a:avLst/>
              <a:gdLst/>
              <a:ahLst/>
              <a:cxnLst/>
              <a:rect l="l" t="t" r="r" b="b"/>
              <a:pathLst>
                <a:path w="616" h="730" extrusionOk="0">
                  <a:moveTo>
                    <a:pt x="554" y="0"/>
                  </a:moveTo>
                  <a:cubicBezTo>
                    <a:pt x="541" y="0"/>
                    <a:pt x="528" y="5"/>
                    <a:pt x="515" y="18"/>
                  </a:cubicBezTo>
                  <a:cubicBezTo>
                    <a:pt x="502" y="31"/>
                    <a:pt x="502" y="58"/>
                    <a:pt x="509" y="78"/>
                  </a:cubicBezTo>
                  <a:cubicBezTo>
                    <a:pt x="468" y="192"/>
                    <a:pt x="408" y="307"/>
                    <a:pt x="341" y="414"/>
                  </a:cubicBezTo>
                  <a:cubicBezTo>
                    <a:pt x="274" y="515"/>
                    <a:pt x="173" y="602"/>
                    <a:pt x="52" y="649"/>
                  </a:cubicBezTo>
                  <a:cubicBezTo>
                    <a:pt x="1" y="655"/>
                    <a:pt x="11" y="730"/>
                    <a:pt x="59" y="730"/>
                  </a:cubicBezTo>
                  <a:cubicBezTo>
                    <a:pt x="61" y="730"/>
                    <a:pt x="63" y="730"/>
                    <a:pt x="66" y="729"/>
                  </a:cubicBezTo>
                  <a:lnTo>
                    <a:pt x="72" y="729"/>
                  </a:lnTo>
                  <a:cubicBezTo>
                    <a:pt x="213" y="676"/>
                    <a:pt x="327" y="582"/>
                    <a:pt x="408" y="461"/>
                  </a:cubicBezTo>
                  <a:cubicBezTo>
                    <a:pt x="488" y="347"/>
                    <a:pt x="549" y="219"/>
                    <a:pt x="596" y="92"/>
                  </a:cubicBezTo>
                  <a:cubicBezTo>
                    <a:pt x="616" y="58"/>
                    <a:pt x="603" y="25"/>
                    <a:pt x="576" y="4"/>
                  </a:cubicBezTo>
                  <a:cubicBezTo>
                    <a:pt x="568" y="2"/>
                    <a:pt x="561" y="0"/>
                    <a:pt x="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5"/>
            <p:cNvSpPr/>
            <p:nvPr/>
          </p:nvSpPr>
          <p:spPr>
            <a:xfrm>
              <a:off x="-428185" y="3488433"/>
              <a:ext cx="51145" cy="52199"/>
            </a:xfrm>
            <a:custGeom>
              <a:avLst/>
              <a:gdLst/>
              <a:ahLst/>
              <a:cxnLst/>
              <a:rect l="l" t="t" r="r" b="b"/>
              <a:pathLst>
                <a:path w="437" h="446" extrusionOk="0">
                  <a:moveTo>
                    <a:pt x="388" y="0"/>
                  </a:moveTo>
                  <a:cubicBezTo>
                    <a:pt x="371" y="0"/>
                    <a:pt x="354" y="9"/>
                    <a:pt x="349" y="30"/>
                  </a:cubicBezTo>
                  <a:cubicBezTo>
                    <a:pt x="289" y="171"/>
                    <a:pt x="181" y="292"/>
                    <a:pt x="41" y="365"/>
                  </a:cubicBezTo>
                  <a:cubicBezTo>
                    <a:pt x="0" y="386"/>
                    <a:pt x="20" y="446"/>
                    <a:pt x="61" y="446"/>
                  </a:cubicBezTo>
                  <a:cubicBezTo>
                    <a:pt x="67" y="446"/>
                    <a:pt x="81" y="446"/>
                    <a:pt x="88" y="439"/>
                  </a:cubicBezTo>
                  <a:cubicBezTo>
                    <a:pt x="235" y="359"/>
                    <a:pt x="356" y="224"/>
                    <a:pt x="430" y="57"/>
                  </a:cubicBezTo>
                  <a:cubicBezTo>
                    <a:pt x="437" y="36"/>
                    <a:pt x="423" y="10"/>
                    <a:pt x="403" y="3"/>
                  </a:cubicBezTo>
                  <a:cubicBezTo>
                    <a:pt x="398" y="1"/>
                    <a:pt x="393" y="0"/>
                    <a:pt x="3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5"/>
            <p:cNvSpPr/>
            <p:nvPr/>
          </p:nvSpPr>
          <p:spPr>
            <a:xfrm>
              <a:off x="-646575" y="3554558"/>
              <a:ext cx="498229" cy="208444"/>
            </a:xfrm>
            <a:custGeom>
              <a:avLst/>
              <a:gdLst/>
              <a:ahLst/>
              <a:cxnLst/>
              <a:rect l="l" t="t" r="r" b="b"/>
              <a:pathLst>
                <a:path w="4257" h="1781" extrusionOk="0">
                  <a:moveTo>
                    <a:pt x="4211" y="0"/>
                  </a:moveTo>
                  <a:cubicBezTo>
                    <a:pt x="4193" y="0"/>
                    <a:pt x="4174" y="12"/>
                    <a:pt x="4169" y="29"/>
                  </a:cubicBezTo>
                  <a:cubicBezTo>
                    <a:pt x="4169" y="42"/>
                    <a:pt x="3739" y="1546"/>
                    <a:pt x="2256" y="1680"/>
                  </a:cubicBezTo>
                  <a:cubicBezTo>
                    <a:pt x="2104" y="1694"/>
                    <a:pt x="1960" y="1701"/>
                    <a:pt x="1825" y="1701"/>
                  </a:cubicBezTo>
                  <a:cubicBezTo>
                    <a:pt x="638" y="1701"/>
                    <a:pt x="80" y="1203"/>
                    <a:pt x="74" y="1197"/>
                  </a:cubicBezTo>
                  <a:cubicBezTo>
                    <a:pt x="64" y="1187"/>
                    <a:pt x="52" y="1182"/>
                    <a:pt x="41" y="1182"/>
                  </a:cubicBezTo>
                  <a:cubicBezTo>
                    <a:pt x="30" y="1182"/>
                    <a:pt x="20" y="1187"/>
                    <a:pt x="13" y="1197"/>
                  </a:cubicBezTo>
                  <a:cubicBezTo>
                    <a:pt x="0" y="1210"/>
                    <a:pt x="0" y="1237"/>
                    <a:pt x="13" y="1257"/>
                  </a:cubicBezTo>
                  <a:cubicBezTo>
                    <a:pt x="40" y="1277"/>
                    <a:pt x="604" y="1781"/>
                    <a:pt x="1819" y="1781"/>
                  </a:cubicBezTo>
                  <a:cubicBezTo>
                    <a:pt x="1960" y="1781"/>
                    <a:pt x="2101" y="1774"/>
                    <a:pt x="2262" y="1767"/>
                  </a:cubicBezTo>
                  <a:cubicBezTo>
                    <a:pt x="3793" y="1626"/>
                    <a:pt x="4249" y="69"/>
                    <a:pt x="4249" y="49"/>
                  </a:cubicBezTo>
                  <a:cubicBezTo>
                    <a:pt x="4256" y="29"/>
                    <a:pt x="4243" y="8"/>
                    <a:pt x="4222" y="2"/>
                  </a:cubicBezTo>
                  <a:cubicBezTo>
                    <a:pt x="4219" y="1"/>
                    <a:pt x="4215" y="0"/>
                    <a:pt x="4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6" name="Google Shape;766;p25"/>
          <p:cNvGrpSpPr/>
          <p:nvPr/>
        </p:nvGrpSpPr>
        <p:grpSpPr>
          <a:xfrm>
            <a:off x="3231144" y="3293936"/>
            <a:ext cx="387173" cy="606722"/>
            <a:chOff x="-646575" y="2982250"/>
            <a:chExt cx="498229" cy="780752"/>
          </a:xfrm>
        </p:grpSpPr>
        <p:sp>
          <p:nvSpPr>
            <p:cNvPr id="767" name="Google Shape;767;p25"/>
            <p:cNvSpPr/>
            <p:nvPr/>
          </p:nvSpPr>
          <p:spPr>
            <a:xfrm>
              <a:off x="-616731" y="3505403"/>
              <a:ext cx="425080" cy="253854"/>
            </a:xfrm>
            <a:custGeom>
              <a:avLst/>
              <a:gdLst/>
              <a:ahLst/>
              <a:cxnLst/>
              <a:rect l="l" t="t" r="r" b="b"/>
              <a:pathLst>
                <a:path w="3632" h="2169" extrusionOk="0">
                  <a:moveTo>
                    <a:pt x="2032" y="0"/>
                  </a:moveTo>
                  <a:cubicBezTo>
                    <a:pt x="1866" y="0"/>
                    <a:pt x="1685" y="26"/>
                    <a:pt x="1490" y="86"/>
                  </a:cubicBezTo>
                  <a:cubicBezTo>
                    <a:pt x="0" y="543"/>
                    <a:pt x="403" y="1946"/>
                    <a:pt x="403" y="1946"/>
                  </a:cubicBezTo>
                  <a:cubicBezTo>
                    <a:pt x="858" y="2105"/>
                    <a:pt x="1260" y="2169"/>
                    <a:pt x="1612" y="2169"/>
                  </a:cubicBezTo>
                  <a:cubicBezTo>
                    <a:pt x="3025" y="2169"/>
                    <a:pt x="3632" y="1140"/>
                    <a:pt x="3632" y="1140"/>
                  </a:cubicBezTo>
                  <a:cubicBezTo>
                    <a:pt x="3632" y="1140"/>
                    <a:pt x="3135" y="0"/>
                    <a:pt x="2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5"/>
            <p:cNvSpPr/>
            <p:nvPr/>
          </p:nvSpPr>
          <p:spPr>
            <a:xfrm>
              <a:off x="-575183" y="2982250"/>
              <a:ext cx="331684" cy="586709"/>
            </a:xfrm>
            <a:custGeom>
              <a:avLst/>
              <a:gdLst/>
              <a:ahLst/>
              <a:cxnLst/>
              <a:rect l="l" t="t" r="r" b="b"/>
              <a:pathLst>
                <a:path w="2834" h="5013" extrusionOk="0">
                  <a:moveTo>
                    <a:pt x="1139" y="0"/>
                  </a:moveTo>
                  <a:cubicBezTo>
                    <a:pt x="527" y="0"/>
                    <a:pt x="975" y="2395"/>
                    <a:pt x="988" y="2750"/>
                  </a:cubicBezTo>
                  <a:cubicBezTo>
                    <a:pt x="796" y="1635"/>
                    <a:pt x="619" y="1232"/>
                    <a:pt x="501" y="1232"/>
                  </a:cubicBezTo>
                  <a:cubicBezTo>
                    <a:pt x="278" y="1232"/>
                    <a:pt x="269" y="2686"/>
                    <a:pt x="780" y="3469"/>
                  </a:cubicBezTo>
                  <a:cubicBezTo>
                    <a:pt x="669" y="3348"/>
                    <a:pt x="442" y="2999"/>
                    <a:pt x="273" y="2999"/>
                  </a:cubicBezTo>
                  <a:cubicBezTo>
                    <a:pt x="216" y="2999"/>
                    <a:pt x="166" y="3038"/>
                    <a:pt x="128" y="3140"/>
                  </a:cubicBezTo>
                  <a:cubicBezTo>
                    <a:pt x="1" y="3502"/>
                    <a:pt x="451" y="3932"/>
                    <a:pt x="619" y="4180"/>
                  </a:cubicBezTo>
                  <a:cubicBezTo>
                    <a:pt x="588" y="4182"/>
                    <a:pt x="558" y="4183"/>
                    <a:pt x="528" y="4183"/>
                  </a:cubicBezTo>
                  <a:cubicBezTo>
                    <a:pt x="431" y="4183"/>
                    <a:pt x="335" y="4174"/>
                    <a:pt x="243" y="4153"/>
                  </a:cubicBezTo>
                  <a:cubicBezTo>
                    <a:pt x="237" y="4153"/>
                    <a:pt x="232" y="4153"/>
                    <a:pt x="227" y="4153"/>
                  </a:cubicBezTo>
                  <a:cubicBezTo>
                    <a:pt x="103" y="4153"/>
                    <a:pt x="45" y="4304"/>
                    <a:pt x="142" y="4388"/>
                  </a:cubicBezTo>
                  <a:cubicBezTo>
                    <a:pt x="417" y="4603"/>
                    <a:pt x="793" y="4717"/>
                    <a:pt x="1075" y="4898"/>
                  </a:cubicBezTo>
                  <a:cubicBezTo>
                    <a:pt x="1157" y="4980"/>
                    <a:pt x="1224" y="5012"/>
                    <a:pt x="1285" y="5012"/>
                  </a:cubicBezTo>
                  <a:cubicBezTo>
                    <a:pt x="1412" y="5012"/>
                    <a:pt x="1509" y="4869"/>
                    <a:pt x="1646" y="4751"/>
                  </a:cubicBezTo>
                  <a:cubicBezTo>
                    <a:pt x="1800" y="4617"/>
                    <a:pt x="2256" y="4368"/>
                    <a:pt x="2471" y="4140"/>
                  </a:cubicBezTo>
                  <a:cubicBezTo>
                    <a:pt x="2542" y="4064"/>
                    <a:pt x="2484" y="3951"/>
                    <a:pt x="2396" y="3951"/>
                  </a:cubicBezTo>
                  <a:cubicBezTo>
                    <a:pt x="2384" y="3951"/>
                    <a:pt x="2371" y="3954"/>
                    <a:pt x="2357" y="3959"/>
                  </a:cubicBezTo>
                  <a:cubicBezTo>
                    <a:pt x="2256" y="3999"/>
                    <a:pt x="2156" y="4039"/>
                    <a:pt x="2048" y="4066"/>
                  </a:cubicBezTo>
                  <a:cubicBezTo>
                    <a:pt x="2209" y="3657"/>
                    <a:pt x="2706" y="3247"/>
                    <a:pt x="2807" y="2784"/>
                  </a:cubicBezTo>
                  <a:cubicBezTo>
                    <a:pt x="2833" y="2657"/>
                    <a:pt x="2735" y="2551"/>
                    <a:pt x="2620" y="2551"/>
                  </a:cubicBezTo>
                  <a:cubicBezTo>
                    <a:pt x="2589" y="2551"/>
                    <a:pt x="2556" y="2559"/>
                    <a:pt x="2525" y="2576"/>
                  </a:cubicBezTo>
                  <a:cubicBezTo>
                    <a:pt x="2270" y="2717"/>
                    <a:pt x="2035" y="3026"/>
                    <a:pt x="1901" y="3207"/>
                  </a:cubicBezTo>
                  <a:cubicBezTo>
                    <a:pt x="2001" y="2770"/>
                    <a:pt x="2303" y="2247"/>
                    <a:pt x="2324" y="1764"/>
                  </a:cubicBezTo>
                  <a:cubicBezTo>
                    <a:pt x="2324" y="1645"/>
                    <a:pt x="2225" y="1566"/>
                    <a:pt x="2125" y="1566"/>
                  </a:cubicBezTo>
                  <a:cubicBezTo>
                    <a:pt x="2073" y="1566"/>
                    <a:pt x="2020" y="1588"/>
                    <a:pt x="1981" y="1636"/>
                  </a:cubicBezTo>
                  <a:cubicBezTo>
                    <a:pt x="1760" y="1925"/>
                    <a:pt x="1565" y="2381"/>
                    <a:pt x="1592" y="2636"/>
                  </a:cubicBezTo>
                  <a:cubicBezTo>
                    <a:pt x="1525" y="2173"/>
                    <a:pt x="1813" y="179"/>
                    <a:pt x="1216" y="11"/>
                  </a:cubicBezTo>
                  <a:cubicBezTo>
                    <a:pt x="1189" y="4"/>
                    <a:pt x="1163" y="0"/>
                    <a:pt x="11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5"/>
            <p:cNvSpPr/>
            <p:nvPr/>
          </p:nvSpPr>
          <p:spPr>
            <a:xfrm>
              <a:off x="-446325" y="3073890"/>
              <a:ext cx="27621" cy="496707"/>
            </a:xfrm>
            <a:custGeom>
              <a:avLst/>
              <a:gdLst/>
              <a:ahLst/>
              <a:cxnLst/>
              <a:rect l="l" t="t" r="r" b="b"/>
              <a:pathLst>
                <a:path w="236" h="4244" extrusionOk="0">
                  <a:moveTo>
                    <a:pt x="135" y="0"/>
                  </a:moveTo>
                  <a:cubicBezTo>
                    <a:pt x="108" y="0"/>
                    <a:pt x="95" y="21"/>
                    <a:pt x="88" y="41"/>
                  </a:cubicBezTo>
                  <a:cubicBezTo>
                    <a:pt x="1" y="1430"/>
                    <a:pt x="21" y="2820"/>
                    <a:pt x="149" y="4209"/>
                  </a:cubicBezTo>
                  <a:cubicBezTo>
                    <a:pt x="155" y="4230"/>
                    <a:pt x="169" y="4243"/>
                    <a:pt x="196" y="4243"/>
                  </a:cubicBezTo>
                  <a:cubicBezTo>
                    <a:pt x="222" y="4243"/>
                    <a:pt x="236" y="4223"/>
                    <a:pt x="236" y="4196"/>
                  </a:cubicBezTo>
                  <a:cubicBezTo>
                    <a:pt x="102" y="2820"/>
                    <a:pt x="81" y="1430"/>
                    <a:pt x="175" y="47"/>
                  </a:cubicBezTo>
                  <a:cubicBezTo>
                    <a:pt x="175" y="27"/>
                    <a:pt x="155" y="7"/>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5"/>
            <p:cNvSpPr/>
            <p:nvPr/>
          </p:nvSpPr>
          <p:spPr>
            <a:xfrm>
              <a:off x="-510695" y="3244997"/>
              <a:ext cx="77830" cy="145595"/>
            </a:xfrm>
            <a:custGeom>
              <a:avLst/>
              <a:gdLst/>
              <a:ahLst/>
              <a:cxnLst/>
              <a:rect l="l" t="t" r="r" b="b"/>
              <a:pathLst>
                <a:path w="665" h="1244" extrusionOk="0">
                  <a:moveTo>
                    <a:pt x="49" y="1"/>
                  </a:moveTo>
                  <a:cubicBezTo>
                    <a:pt x="46" y="1"/>
                    <a:pt x="43" y="1"/>
                    <a:pt x="41" y="2"/>
                  </a:cubicBezTo>
                  <a:cubicBezTo>
                    <a:pt x="14" y="2"/>
                    <a:pt x="0" y="22"/>
                    <a:pt x="0" y="42"/>
                  </a:cubicBezTo>
                  <a:cubicBezTo>
                    <a:pt x="47" y="499"/>
                    <a:pt x="255" y="922"/>
                    <a:pt x="591" y="1237"/>
                  </a:cubicBezTo>
                  <a:cubicBezTo>
                    <a:pt x="598" y="1244"/>
                    <a:pt x="605" y="1244"/>
                    <a:pt x="618" y="1244"/>
                  </a:cubicBezTo>
                  <a:cubicBezTo>
                    <a:pt x="631" y="1244"/>
                    <a:pt x="638" y="1244"/>
                    <a:pt x="645" y="1230"/>
                  </a:cubicBezTo>
                  <a:cubicBezTo>
                    <a:pt x="665" y="1217"/>
                    <a:pt x="665" y="1190"/>
                    <a:pt x="645" y="1177"/>
                  </a:cubicBezTo>
                  <a:cubicBezTo>
                    <a:pt x="329" y="875"/>
                    <a:pt x="128" y="472"/>
                    <a:pt x="81" y="35"/>
                  </a:cubicBezTo>
                  <a:cubicBezTo>
                    <a:pt x="81" y="18"/>
                    <a:pt x="66"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5"/>
            <p:cNvSpPr/>
            <p:nvPr/>
          </p:nvSpPr>
          <p:spPr>
            <a:xfrm>
              <a:off x="-506833" y="3400538"/>
              <a:ext cx="83331" cy="99248"/>
            </a:xfrm>
            <a:custGeom>
              <a:avLst/>
              <a:gdLst/>
              <a:ahLst/>
              <a:cxnLst/>
              <a:rect l="l" t="t" r="r" b="b"/>
              <a:pathLst>
                <a:path w="712" h="848" extrusionOk="0">
                  <a:moveTo>
                    <a:pt x="46" y="0"/>
                  </a:moveTo>
                  <a:cubicBezTo>
                    <a:pt x="42" y="0"/>
                    <a:pt x="38" y="1"/>
                    <a:pt x="35" y="2"/>
                  </a:cubicBezTo>
                  <a:cubicBezTo>
                    <a:pt x="14" y="9"/>
                    <a:pt x="1" y="29"/>
                    <a:pt x="8" y="56"/>
                  </a:cubicBezTo>
                  <a:cubicBezTo>
                    <a:pt x="108" y="385"/>
                    <a:pt x="337" y="667"/>
                    <a:pt x="639" y="841"/>
                  </a:cubicBezTo>
                  <a:cubicBezTo>
                    <a:pt x="644" y="846"/>
                    <a:pt x="649" y="848"/>
                    <a:pt x="654" y="848"/>
                  </a:cubicBezTo>
                  <a:lnTo>
                    <a:pt x="654" y="848"/>
                  </a:lnTo>
                  <a:cubicBezTo>
                    <a:pt x="693" y="846"/>
                    <a:pt x="712" y="787"/>
                    <a:pt x="672" y="767"/>
                  </a:cubicBezTo>
                  <a:cubicBezTo>
                    <a:pt x="390" y="606"/>
                    <a:pt x="182" y="338"/>
                    <a:pt x="88" y="29"/>
                  </a:cubicBezTo>
                  <a:cubicBezTo>
                    <a:pt x="83" y="12"/>
                    <a:pt x="64" y="0"/>
                    <a:pt x="46" y="0"/>
                  </a:cubicBezTo>
                  <a:close/>
                  <a:moveTo>
                    <a:pt x="654" y="848"/>
                  </a:moveTo>
                  <a:cubicBezTo>
                    <a:pt x="654" y="848"/>
                    <a:pt x="653" y="848"/>
                    <a:pt x="652" y="848"/>
                  </a:cubicBezTo>
                  <a:lnTo>
                    <a:pt x="659" y="848"/>
                  </a:lnTo>
                  <a:cubicBezTo>
                    <a:pt x="657" y="848"/>
                    <a:pt x="656" y="848"/>
                    <a:pt x="654" y="8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5"/>
            <p:cNvSpPr/>
            <p:nvPr/>
          </p:nvSpPr>
          <p:spPr>
            <a:xfrm>
              <a:off x="-487873" y="3500487"/>
              <a:ext cx="63668" cy="54305"/>
            </a:xfrm>
            <a:custGeom>
              <a:avLst/>
              <a:gdLst/>
              <a:ahLst/>
              <a:cxnLst/>
              <a:rect l="l" t="t" r="r" b="b"/>
              <a:pathLst>
                <a:path w="544" h="464" extrusionOk="0">
                  <a:moveTo>
                    <a:pt x="43" y="0"/>
                  </a:moveTo>
                  <a:cubicBezTo>
                    <a:pt x="35" y="0"/>
                    <a:pt x="27" y="3"/>
                    <a:pt x="20" y="7"/>
                  </a:cubicBezTo>
                  <a:cubicBezTo>
                    <a:pt x="0" y="21"/>
                    <a:pt x="0" y="48"/>
                    <a:pt x="13" y="68"/>
                  </a:cubicBezTo>
                  <a:cubicBezTo>
                    <a:pt x="128" y="236"/>
                    <a:pt x="289" y="370"/>
                    <a:pt x="483" y="457"/>
                  </a:cubicBezTo>
                  <a:cubicBezTo>
                    <a:pt x="483" y="464"/>
                    <a:pt x="490" y="464"/>
                    <a:pt x="497" y="464"/>
                  </a:cubicBezTo>
                  <a:cubicBezTo>
                    <a:pt x="517" y="464"/>
                    <a:pt x="530" y="450"/>
                    <a:pt x="537" y="437"/>
                  </a:cubicBezTo>
                  <a:cubicBezTo>
                    <a:pt x="544" y="417"/>
                    <a:pt x="537" y="390"/>
                    <a:pt x="517" y="383"/>
                  </a:cubicBezTo>
                  <a:cubicBezTo>
                    <a:pt x="336" y="303"/>
                    <a:pt x="188" y="175"/>
                    <a:pt x="81" y="21"/>
                  </a:cubicBezTo>
                  <a:cubicBezTo>
                    <a:pt x="72" y="8"/>
                    <a:pt x="58"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5"/>
            <p:cNvSpPr/>
            <p:nvPr/>
          </p:nvSpPr>
          <p:spPr>
            <a:xfrm>
              <a:off x="-441527" y="3285023"/>
              <a:ext cx="88831" cy="100886"/>
            </a:xfrm>
            <a:custGeom>
              <a:avLst/>
              <a:gdLst/>
              <a:ahLst/>
              <a:cxnLst/>
              <a:rect l="l" t="t" r="r" b="b"/>
              <a:pathLst>
                <a:path w="759" h="862" extrusionOk="0">
                  <a:moveTo>
                    <a:pt x="714" y="0"/>
                  </a:moveTo>
                  <a:cubicBezTo>
                    <a:pt x="698" y="0"/>
                    <a:pt x="684" y="13"/>
                    <a:pt x="678" y="29"/>
                  </a:cubicBezTo>
                  <a:cubicBezTo>
                    <a:pt x="645" y="130"/>
                    <a:pt x="611" y="224"/>
                    <a:pt x="571" y="318"/>
                  </a:cubicBezTo>
                  <a:cubicBezTo>
                    <a:pt x="524" y="439"/>
                    <a:pt x="457" y="546"/>
                    <a:pt x="369" y="640"/>
                  </a:cubicBezTo>
                  <a:cubicBezTo>
                    <a:pt x="293" y="722"/>
                    <a:pt x="181" y="775"/>
                    <a:pt x="68" y="775"/>
                  </a:cubicBezTo>
                  <a:cubicBezTo>
                    <a:pt x="61" y="775"/>
                    <a:pt x="54" y="775"/>
                    <a:pt x="47" y="774"/>
                  </a:cubicBezTo>
                  <a:cubicBezTo>
                    <a:pt x="27" y="774"/>
                    <a:pt x="7" y="794"/>
                    <a:pt x="7" y="815"/>
                  </a:cubicBezTo>
                  <a:cubicBezTo>
                    <a:pt x="0" y="841"/>
                    <a:pt x="20" y="861"/>
                    <a:pt x="47" y="861"/>
                  </a:cubicBezTo>
                  <a:lnTo>
                    <a:pt x="67" y="861"/>
                  </a:lnTo>
                  <a:cubicBezTo>
                    <a:pt x="202" y="855"/>
                    <a:pt x="336" y="801"/>
                    <a:pt x="430" y="700"/>
                  </a:cubicBezTo>
                  <a:cubicBezTo>
                    <a:pt x="524" y="600"/>
                    <a:pt x="598" y="479"/>
                    <a:pt x="645" y="351"/>
                  </a:cubicBezTo>
                  <a:cubicBezTo>
                    <a:pt x="692" y="257"/>
                    <a:pt x="725" y="157"/>
                    <a:pt x="759" y="56"/>
                  </a:cubicBezTo>
                  <a:cubicBezTo>
                    <a:pt x="759" y="29"/>
                    <a:pt x="752" y="9"/>
                    <a:pt x="725" y="2"/>
                  </a:cubicBezTo>
                  <a:cubicBezTo>
                    <a:pt x="722" y="1"/>
                    <a:pt x="718" y="0"/>
                    <a:pt x="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5"/>
            <p:cNvSpPr/>
            <p:nvPr/>
          </p:nvSpPr>
          <p:spPr>
            <a:xfrm>
              <a:off x="-436611" y="3412827"/>
              <a:ext cx="72095" cy="85437"/>
            </a:xfrm>
            <a:custGeom>
              <a:avLst/>
              <a:gdLst/>
              <a:ahLst/>
              <a:cxnLst/>
              <a:rect l="l" t="t" r="r" b="b"/>
              <a:pathLst>
                <a:path w="616" h="730" extrusionOk="0">
                  <a:moveTo>
                    <a:pt x="554" y="0"/>
                  </a:moveTo>
                  <a:cubicBezTo>
                    <a:pt x="541" y="0"/>
                    <a:pt x="528" y="5"/>
                    <a:pt x="515" y="18"/>
                  </a:cubicBezTo>
                  <a:cubicBezTo>
                    <a:pt x="502" y="31"/>
                    <a:pt x="502" y="58"/>
                    <a:pt x="509" y="78"/>
                  </a:cubicBezTo>
                  <a:cubicBezTo>
                    <a:pt x="468" y="192"/>
                    <a:pt x="408" y="307"/>
                    <a:pt x="341" y="414"/>
                  </a:cubicBezTo>
                  <a:cubicBezTo>
                    <a:pt x="274" y="515"/>
                    <a:pt x="173" y="602"/>
                    <a:pt x="52" y="649"/>
                  </a:cubicBezTo>
                  <a:cubicBezTo>
                    <a:pt x="1" y="655"/>
                    <a:pt x="11" y="730"/>
                    <a:pt x="59" y="730"/>
                  </a:cubicBezTo>
                  <a:cubicBezTo>
                    <a:pt x="61" y="730"/>
                    <a:pt x="63" y="730"/>
                    <a:pt x="66" y="729"/>
                  </a:cubicBezTo>
                  <a:lnTo>
                    <a:pt x="72" y="729"/>
                  </a:lnTo>
                  <a:cubicBezTo>
                    <a:pt x="213" y="676"/>
                    <a:pt x="327" y="582"/>
                    <a:pt x="408" y="461"/>
                  </a:cubicBezTo>
                  <a:cubicBezTo>
                    <a:pt x="488" y="347"/>
                    <a:pt x="549" y="219"/>
                    <a:pt x="596" y="92"/>
                  </a:cubicBezTo>
                  <a:cubicBezTo>
                    <a:pt x="616" y="58"/>
                    <a:pt x="603" y="25"/>
                    <a:pt x="576" y="4"/>
                  </a:cubicBezTo>
                  <a:cubicBezTo>
                    <a:pt x="568" y="2"/>
                    <a:pt x="561" y="0"/>
                    <a:pt x="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5"/>
            <p:cNvSpPr/>
            <p:nvPr/>
          </p:nvSpPr>
          <p:spPr>
            <a:xfrm>
              <a:off x="-428185" y="3488433"/>
              <a:ext cx="51145" cy="52199"/>
            </a:xfrm>
            <a:custGeom>
              <a:avLst/>
              <a:gdLst/>
              <a:ahLst/>
              <a:cxnLst/>
              <a:rect l="l" t="t" r="r" b="b"/>
              <a:pathLst>
                <a:path w="437" h="446" extrusionOk="0">
                  <a:moveTo>
                    <a:pt x="388" y="0"/>
                  </a:moveTo>
                  <a:cubicBezTo>
                    <a:pt x="371" y="0"/>
                    <a:pt x="354" y="9"/>
                    <a:pt x="349" y="30"/>
                  </a:cubicBezTo>
                  <a:cubicBezTo>
                    <a:pt x="289" y="171"/>
                    <a:pt x="181" y="292"/>
                    <a:pt x="41" y="365"/>
                  </a:cubicBezTo>
                  <a:cubicBezTo>
                    <a:pt x="0" y="386"/>
                    <a:pt x="20" y="446"/>
                    <a:pt x="61" y="446"/>
                  </a:cubicBezTo>
                  <a:cubicBezTo>
                    <a:pt x="67" y="446"/>
                    <a:pt x="81" y="446"/>
                    <a:pt x="88" y="439"/>
                  </a:cubicBezTo>
                  <a:cubicBezTo>
                    <a:pt x="235" y="359"/>
                    <a:pt x="356" y="224"/>
                    <a:pt x="430" y="57"/>
                  </a:cubicBezTo>
                  <a:cubicBezTo>
                    <a:pt x="437" y="36"/>
                    <a:pt x="423" y="10"/>
                    <a:pt x="403" y="3"/>
                  </a:cubicBezTo>
                  <a:cubicBezTo>
                    <a:pt x="398" y="1"/>
                    <a:pt x="393" y="0"/>
                    <a:pt x="3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5"/>
            <p:cNvSpPr/>
            <p:nvPr/>
          </p:nvSpPr>
          <p:spPr>
            <a:xfrm>
              <a:off x="-646575" y="3554558"/>
              <a:ext cx="498229" cy="208444"/>
            </a:xfrm>
            <a:custGeom>
              <a:avLst/>
              <a:gdLst/>
              <a:ahLst/>
              <a:cxnLst/>
              <a:rect l="l" t="t" r="r" b="b"/>
              <a:pathLst>
                <a:path w="4257" h="1781" extrusionOk="0">
                  <a:moveTo>
                    <a:pt x="4211" y="0"/>
                  </a:moveTo>
                  <a:cubicBezTo>
                    <a:pt x="4193" y="0"/>
                    <a:pt x="4174" y="12"/>
                    <a:pt x="4169" y="29"/>
                  </a:cubicBezTo>
                  <a:cubicBezTo>
                    <a:pt x="4169" y="42"/>
                    <a:pt x="3739" y="1546"/>
                    <a:pt x="2256" y="1680"/>
                  </a:cubicBezTo>
                  <a:cubicBezTo>
                    <a:pt x="2104" y="1694"/>
                    <a:pt x="1960" y="1701"/>
                    <a:pt x="1825" y="1701"/>
                  </a:cubicBezTo>
                  <a:cubicBezTo>
                    <a:pt x="638" y="1701"/>
                    <a:pt x="80" y="1203"/>
                    <a:pt x="74" y="1197"/>
                  </a:cubicBezTo>
                  <a:cubicBezTo>
                    <a:pt x="64" y="1187"/>
                    <a:pt x="52" y="1182"/>
                    <a:pt x="41" y="1182"/>
                  </a:cubicBezTo>
                  <a:cubicBezTo>
                    <a:pt x="30" y="1182"/>
                    <a:pt x="20" y="1187"/>
                    <a:pt x="13" y="1197"/>
                  </a:cubicBezTo>
                  <a:cubicBezTo>
                    <a:pt x="0" y="1210"/>
                    <a:pt x="0" y="1237"/>
                    <a:pt x="13" y="1257"/>
                  </a:cubicBezTo>
                  <a:cubicBezTo>
                    <a:pt x="40" y="1277"/>
                    <a:pt x="604" y="1781"/>
                    <a:pt x="1819" y="1781"/>
                  </a:cubicBezTo>
                  <a:cubicBezTo>
                    <a:pt x="1960" y="1781"/>
                    <a:pt x="2101" y="1774"/>
                    <a:pt x="2262" y="1767"/>
                  </a:cubicBezTo>
                  <a:cubicBezTo>
                    <a:pt x="3793" y="1626"/>
                    <a:pt x="4249" y="69"/>
                    <a:pt x="4249" y="49"/>
                  </a:cubicBezTo>
                  <a:cubicBezTo>
                    <a:pt x="4256" y="29"/>
                    <a:pt x="4243" y="8"/>
                    <a:pt x="4222" y="2"/>
                  </a:cubicBezTo>
                  <a:cubicBezTo>
                    <a:pt x="4219" y="1"/>
                    <a:pt x="4215" y="0"/>
                    <a:pt x="4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7" name="Google Shape;777;p25"/>
          <p:cNvGrpSpPr/>
          <p:nvPr/>
        </p:nvGrpSpPr>
        <p:grpSpPr>
          <a:xfrm>
            <a:off x="1066520" y="3056949"/>
            <a:ext cx="741939" cy="678361"/>
            <a:chOff x="2362150" y="4103300"/>
            <a:chExt cx="1369650" cy="1252050"/>
          </a:xfrm>
        </p:grpSpPr>
        <p:sp>
          <p:nvSpPr>
            <p:cNvPr id="778" name="Google Shape;778;p25"/>
            <p:cNvSpPr/>
            <p:nvPr/>
          </p:nvSpPr>
          <p:spPr>
            <a:xfrm>
              <a:off x="2362150" y="4103300"/>
              <a:ext cx="1369650" cy="1252050"/>
            </a:xfrm>
            <a:custGeom>
              <a:avLst/>
              <a:gdLst/>
              <a:ahLst/>
              <a:cxnLst/>
              <a:rect l="l" t="t" r="r" b="b"/>
              <a:pathLst>
                <a:path w="54786" h="50082" extrusionOk="0">
                  <a:moveTo>
                    <a:pt x="33371" y="0"/>
                  </a:moveTo>
                  <a:cubicBezTo>
                    <a:pt x="32165" y="0"/>
                    <a:pt x="30956" y="113"/>
                    <a:pt x="29766" y="337"/>
                  </a:cubicBezTo>
                  <a:cubicBezTo>
                    <a:pt x="25473" y="1124"/>
                    <a:pt x="20989" y="4582"/>
                    <a:pt x="19988" y="8875"/>
                  </a:cubicBezTo>
                  <a:cubicBezTo>
                    <a:pt x="19157" y="8596"/>
                    <a:pt x="18325" y="8465"/>
                    <a:pt x="17515" y="8465"/>
                  </a:cubicBezTo>
                  <a:cubicBezTo>
                    <a:pt x="13066" y="8465"/>
                    <a:pt x="9262" y="12394"/>
                    <a:pt x="9827" y="17175"/>
                  </a:cubicBezTo>
                  <a:cubicBezTo>
                    <a:pt x="9782" y="17174"/>
                    <a:pt x="9736" y="17174"/>
                    <a:pt x="9690" y="17174"/>
                  </a:cubicBezTo>
                  <a:cubicBezTo>
                    <a:pt x="5886" y="17174"/>
                    <a:pt x="2657" y="20104"/>
                    <a:pt x="1360" y="23710"/>
                  </a:cubicBezTo>
                  <a:cubicBezTo>
                    <a:pt x="1" y="27431"/>
                    <a:pt x="144" y="31700"/>
                    <a:pt x="1957" y="35230"/>
                  </a:cubicBezTo>
                  <a:cubicBezTo>
                    <a:pt x="3746" y="38760"/>
                    <a:pt x="7228" y="41431"/>
                    <a:pt x="11115" y="42051"/>
                  </a:cubicBezTo>
                  <a:cubicBezTo>
                    <a:pt x="12952" y="45366"/>
                    <a:pt x="16028" y="47155"/>
                    <a:pt x="19606" y="48348"/>
                  </a:cubicBezTo>
                  <a:cubicBezTo>
                    <a:pt x="23133" y="49515"/>
                    <a:pt x="26837" y="50081"/>
                    <a:pt x="30547" y="50081"/>
                  </a:cubicBezTo>
                  <a:cubicBezTo>
                    <a:pt x="33887" y="50081"/>
                    <a:pt x="37231" y="49622"/>
                    <a:pt x="40451" y="48729"/>
                  </a:cubicBezTo>
                  <a:cubicBezTo>
                    <a:pt x="43528" y="47894"/>
                    <a:pt x="46509" y="46654"/>
                    <a:pt x="49037" y="44699"/>
                  </a:cubicBezTo>
                  <a:cubicBezTo>
                    <a:pt x="51542" y="42743"/>
                    <a:pt x="53569" y="40048"/>
                    <a:pt x="54308" y="36947"/>
                  </a:cubicBezTo>
                  <a:cubicBezTo>
                    <a:pt x="54666" y="35254"/>
                    <a:pt x="54785" y="33513"/>
                    <a:pt x="54642" y="31772"/>
                  </a:cubicBezTo>
                  <a:cubicBezTo>
                    <a:pt x="54475" y="29076"/>
                    <a:pt x="54141" y="26381"/>
                    <a:pt x="53664" y="23710"/>
                  </a:cubicBezTo>
                  <a:cubicBezTo>
                    <a:pt x="52949" y="19632"/>
                    <a:pt x="52043" y="15529"/>
                    <a:pt x="50301" y="11761"/>
                  </a:cubicBezTo>
                  <a:cubicBezTo>
                    <a:pt x="48584" y="7993"/>
                    <a:pt x="45961" y="4534"/>
                    <a:pt x="42383" y="2388"/>
                  </a:cubicBezTo>
                  <a:cubicBezTo>
                    <a:pt x="39688" y="781"/>
                    <a:pt x="36542" y="0"/>
                    <a:pt x="33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5"/>
            <p:cNvSpPr/>
            <p:nvPr/>
          </p:nvSpPr>
          <p:spPr>
            <a:xfrm>
              <a:off x="2865400" y="4620425"/>
              <a:ext cx="296975" cy="662350"/>
            </a:xfrm>
            <a:custGeom>
              <a:avLst/>
              <a:gdLst/>
              <a:ahLst/>
              <a:cxnLst/>
              <a:rect l="l" t="t" r="r" b="b"/>
              <a:pathLst>
                <a:path w="11879" h="26494" extrusionOk="0">
                  <a:moveTo>
                    <a:pt x="1965" y="1"/>
                  </a:moveTo>
                  <a:cubicBezTo>
                    <a:pt x="1909" y="1"/>
                    <a:pt x="1854" y="40"/>
                    <a:pt x="1837" y="92"/>
                  </a:cubicBezTo>
                  <a:cubicBezTo>
                    <a:pt x="573" y="3216"/>
                    <a:pt x="1" y="6579"/>
                    <a:pt x="120" y="9942"/>
                  </a:cubicBezTo>
                  <a:cubicBezTo>
                    <a:pt x="358" y="14950"/>
                    <a:pt x="2529" y="21867"/>
                    <a:pt x="11640" y="26494"/>
                  </a:cubicBezTo>
                  <a:lnTo>
                    <a:pt x="11711" y="26494"/>
                  </a:lnTo>
                  <a:cubicBezTo>
                    <a:pt x="11759" y="26494"/>
                    <a:pt x="11807" y="26470"/>
                    <a:pt x="11830" y="26422"/>
                  </a:cubicBezTo>
                  <a:cubicBezTo>
                    <a:pt x="11878" y="26351"/>
                    <a:pt x="11854" y="26255"/>
                    <a:pt x="11783" y="26208"/>
                  </a:cubicBezTo>
                  <a:cubicBezTo>
                    <a:pt x="2815" y="21700"/>
                    <a:pt x="645" y="14879"/>
                    <a:pt x="430" y="9942"/>
                  </a:cubicBezTo>
                  <a:cubicBezTo>
                    <a:pt x="287" y="6627"/>
                    <a:pt x="859" y="3311"/>
                    <a:pt x="2100" y="211"/>
                  </a:cubicBezTo>
                  <a:cubicBezTo>
                    <a:pt x="2123" y="139"/>
                    <a:pt x="2100" y="44"/>
                    <a:pt x="2028" y="20"/>
                  </a:cubicBezTo>
                  <a:cubicBezTo>
                    <a:pt x="2008" y="7"/>
                    <a:pt x="1986" y="1"/>
                    <a:pt x="1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5"/>
            <p:cNvSpPr/>
            <p:nvPr/>
          </p:nvSpPr>
          <p:spPr>
            <a:xfrm>
              <a:off x="2967375" y="4489975"/>
              <a:ext cx="659475" cy="317000"/>
            </a:xfrm>
            <a:custGeom>
              <a:avLst/>
              <a:gdLst/>
              <a:ahLst/>
              <a:cxnLst/>
              <a:rect l="l" t="t" r="r" b="b"/>
              <a:pathLst>
                <a:path w="26379" h="12680" extrusionOk="0">
                  <a:moveTo>
                    <a:pt x="7194" y="1"/>
                  </a:moveTo>
                  <a:cubicBezTo>
                    <a:pt x="2939" y="1"/>
                    <a:pt x="118" y="1686"/>
                    <a:pt x="96" y="1708"/>
                  </a:cubicBezTo>
                  <a:cubicBezTo>
                    <a:pt x="24" y="1756"/>
                    <a:pt x="0" y="1851"/>
                    <a:pt x="48" y="1923"/>
                  </a:cubicBezTo>
                  <a:cubicBezTo>
                    <a:pt x="63" y="1969"/>
                    <a:pt x="108" y="1995"/>
                    <a:pt x="158" y="1995"/>
                  </a:cubicBezTo>
                  <a:cubicBezTo>
                    <a:pt x="185" y="1995"/>
                    <a:pt x="213" y="1987"/>
                    <a:pt x="239" y="1970"/>
                  </a:cubicBezTo>
                  <a:cubicBezTo>
                    <a:pt x="283" y="1949"/>
                    <a:pt x="3034" y="310"/>
                    <a:pt x="7192" y="310"/>
                  </a:cubicBezTo>
                  <a:cubicBezTo>
                    <a:pt x="7551" y="310"/>
                    <a:pt x="7921" y="322"/>
                    <a:pt x="8300" y="349"/>
                  </a:cubicBezTo>
                  <a:cubicBezTo>
                    <a:pt x="12712" y="635"/>
                    <a:pt x="19390" y="3020"/>
                    <a:pt x="26092" y="12608"/>
                  </a:cubicBezTo>
                  <a:cubicBezTo>
                    <a:pt x="26116" y="12655"/>
                    <a:pt x="26164" y="12679"/>
                    <a:pt x="26212" y="12679"/>
                  </a:cubicBezTo>
                  <a:cubicBezTo>
                    <a:pt x="26236" y="12679"/>
                    <a:pt x="26259" y="12655"/>
                    <a:pt x="26283" y="12655"/>
                  </a:cubicBezTo>
                  <a:cubicBezTo>
                    <a:pt x="26355" y="12608"/>
                    <a:pt x="26379" y="12512"/>
                    <a:pt x="26331" y="12441"/>
                  </a:cubicBezTo>
                  <a:cubicBezTo>
                    <a:pt x="19557" y="2758"/>
                    <a:pt x="12808" y="349"/>
                    <a:pt x="8300" y="39"/>
                  </a:cubicBezTo>
                  <a:cubicBezTo>
                    <a:pt x="7922" y="13"/>
                    <a:pt x="7553" y="1"/>
                    <a:pt x="7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5"/>
            <p:cNvSpPr/>
            <p:nvPr/>
          </p:nvSpPr>
          <p:spPr>
            <a:xfrm>
              <a:off x="3140875" y="4274575"/>
              <a:ext cx="459150" cy="78050"/>
            </a:xfrm>
            <a:custGeom>
              <a:avLst/>
              <a:gdLst/>
              <a:ahLst/>
              <a:cxnLst/>
              <a:rect l="l" t="t" r="r" b="b"/>
              <a:pathLst>
                <a:path w="18366" h="3122" extrusionOk="0">
                  <a:moveTo>
                    <a:pt x="7561" y="0"/>
                  </a:moveTo>
                  <a:cubicBezTo>
                    <a:pt x="3353" y="0"/>
                    <a:pt x="174" y="1033"/>
                    <a:pt x="120" y="1046"/>
                  </a:cubicBezTo>
                  <a:cubicBezTo>
                    <a:pt x="24" y="1070"/>
                    <a:pt x="1" y="1166"/>
                    <a:pt x="24" y="1237"/>
                  </a:cubicBezTo>
                  <a:cubicBezTo>
                    <a:pt x="44" y="1296"/>
                    <a:pt x="96" y="1339"/>
                    <a:pt x="167" y="1339"/>
                  </a:cubicBezTo>
                  <a:cubicBezTo>
                    <a:pt x="182" y="1339"/>
                    <a:pt x="198" y="1337"/>
                    <a:pt x="215" y="1333"/>
                  </a:cubicBezTo>
                  <a:cubicBezTo>
                    <a:pt x="269" y="1319"/>
                    <a:pt x="3402" y="302"/>
                    <a:pt x="7551" y="302"/>
                  </a:cubicBezTo>
                  <a:cubicBezTo>
                    <a:pt x="10778" y="302"/>
                    <a:pt x="14618" y="917"/>
                    <a:pt x="18103" y="3097"/>
                  </a:cubicBezTo>
                  <a:cubicBezTo>
                    <a:pt x="18103" y="3097"/>
                    <a:pt x="18151" y="3121"/>
                    <a:pt x="18175" y="3121"/>
                  </a:cubicBezTo>
                  <a:lnTo>
                    <a:pt x="18175" y="3097"/>
                  </a:lnTo>
                  <a:cubicBezTo>
                    <a:pt x="18318" y="3097"/>
                    <a:pt x="18365" y="2907"/>
                    <a:pt x="18246" y="2835"/>
                  </a:cubicBezTo>
                  <a:cubicBezTo>
                    <a:pt x="14721" y="624"/>
                    <a:pt x="10830" y="0"/>
                    <a:pt x="75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5"/>
            <p:cNvSpPr/>
            <p:nvPr/>
          </p:nvSpPr>
          <p:spPr>
            <a:xfrm>
              <a:off x="2517200" y="4672700"/>
              <a:ext cx="207375" cy="623200"/>
            </a:xfrm>
            <a:custGeom>
              <a:avLst/>
              <a:gdLst/>
              <a:ahLst/>
              <a:cxnLst/>
              <a:rect l="l" t="t" r="r" b="b"/>
              <a:pathLst>
                <a:path w="8295" h="24928" extrusionOk="0">
                  <a:moveTo>
                    <a:pt x="8091" y="1"/>
                  </a:moveTo>
                  <a:cubicBezTo>
                    <a:pt x="8056" y="1"/>
                    <a:pt x="8020" y="16"/>
                    <a:pt x="7990" y="52"/>
                  </a:cubicBezTo>
                  <a:cubicBezTo>
                    <a:pt x="7895" y="147"/>
                    <a:pt x="0" y="9544"/>
                    <a:pt x="5366" y="24832"/>
                  </a:cubicBezTo>
                  <a:cubicBezTo>
                    <a:pt x="5390" y="24880"/>
                    <a:pt x="5438" y="24928"/>
                    <a:pt x="5510" y="24928"/>
                  </a:cubicBezTo>
                  <a:lnTo>
                    <a:pt x="5557" y="24928"/>
                  </a:lnTo>
                  <a:cubicBezTo>
                    <a:pt x="5629" y="24904"/>
                    <a:pt x="5676" y="24808"/>
                    <a:pt x="5653" y="24737"/>
                  </a:cubicBezTo>
                  <a:cubicBezTo>
                    <a:pt x="334" y="9616"/>
                    <a:pt x="8133" y="338"/>
                    <a:pt x="8205" y="242"/>
                  </a:cubicBezTo>
                  <a:cubicBezTo>
                    <a:pt x="8294" y="135"/>
                    <a:pt x="8196" y="1"/>
                    <a:pt x="80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5"/>
            <p:cNvSpPr/>
            <p:nvPr/>
          </p:nvSpPr>
          <p:spPr>
            <a:xfrm>
              <a:off x="2957825" y="4567950"/>
              <a:ext cx="227800" cy="199075"/>
            </a:xfrm>
            <a:custGeom>
              <a:avLst/>
              <a:gdLst/>
              <a:ahLst/>
              <a:cxnLst/>
              <a:rect l="l" t="t" r="r" b="b"/>
              <a:pathLst>
                <a:path w="9112" h="7963" extrusionOk="0">
                  <a:moveTo>
                    <a:pt x="6762" y="0"/>
                  </a:moveTo>
                  <a:cubicBezTo>
                    <a:pt x="5523" y="0"/>
                    <a:pt x="4129" y="623"/>
                    <a:pt x="3530" y="1594"/>
                  </a:cubicBezTo>
                  <a:cubicBezTo>
                    <a:pt x="2219" y="3145"/>
                    <a:pt x="1" y="6555"/>
                    <a:pt x="2433" y="7938"/>
                  </a:cubicBezTo>
                  <a:cubicBezTo>
                    <a:pt x="2519" y="7955"/>
                    <a:pt x="2601" y="7963"/>
                    <a:pt x="2679" y="7963"/>
                  </a:cubicBezTo>
                  <a:cubicBezTo>
                    <a:pt x="3855" y="7963"/>
                    <a:pt x="4161" y="6205"/>
                    <a:pt x="5033" y="5601"/>
                  </a:cubicBezTo>
                  <a:cubicBezTo>
                    <a:pt x="6965" y="4218"/>
                    <a:pt x="8205" y="4027"/>
                    <a:pt x="8801" y="2835"/>
                  </a:cubicBezTo>
                  <a:cubicBezTo>
                    <a:pt x="9064" y="2357"/>
                    <a:pt x="9111" y="1809"/>
                    <a:pt x="8944" y="1308"/>
                  </a:cubicBezTo>
                  <a:cubicBezTo>
                    <a:pt x="8628" y="391"/>
                    <a:pt x="7743" y="0"/>
                    <a:pt x="67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5"/>
            <p:cNvSpPr/>
            <p:nvPr/>
          </p:nvSpPr>
          <p:spPr>
            <a:xfrm>
              <a:off x="3244625" y="4335300"/>
              <a:ext cx="85875" cy="117500"/>
            </a:xfrm>
            <a:custGeom>
              <a:avLst/>
              <a:gdLst/>
              <a:ahLst/>
              <a:cxnLst/>
              <a:rect l="l" t="t" r="r" b="b"/>
              <a:pathLst>
                <a:path w="3435" h="4700" extrusionOk="0">
                  <a:moveTo>
                    <a:pt x="1718" y="1"/>
                  </a:moveTo>
                  <a:cubicBezTo>
                    <a:pt x="788" y="1"/>
                    <a:pt x="1" y="1050"/>
                    <a:pt x="1" y="2362"/>
                  </a:cubicBezTo>
                  <a:cubicBezTo>
                    <a:pt x="1" y="3650"/>
                    <a:pt x="788" y="4699"/>
                    <a:pt x="1718" y="4699"/>
                  </a:cubicBezTo>
                  <a:cubicBezTo>
                    <a:pt x="2672" y="4699"/>
                    <a:pt x="3435" y="3650"/>
                    <a:pt x="3435" y="2362"/>
                  </a:cubicBezTo>
                  <a:cubicBezTo>
                    <a:pt x="3435" y="1074"/>
                    <a:pt x="2672" y="1"/>
                    <a:pt x="17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5"/>
            <p:cNvSpPr/>
            <p:nvPr/>
          </p:nvSpPr>
          <p:spPr>
            <a:xfrm>
              <a:off x="2702025" y="4750650"/>
              <a:ext cx="85300" cy="61825"/>
            </a:xfrm>
            <a:custGeom>
              <a:avLst/>
              <a:gdLst/>
              <a:ahLst/>
              <a:cxnLst/>
              <a:rect l="l" t="t" r="r" b="b"/>
              <a:pathLst>
                <a:path w="3412" h="2473" extrusionOk="0">
                  <a:moveTo>
                    <a:pt x="2698" y="1"/>
                  </a:moveTo>
                  <a:cubicBezTo>
                    <a:pt x="1917" y="1"/>
                    <a:pt x="738" y="911"/>
                    <a:pt x="382" y="1251"/>
                  </a:cubicBezTo>
                  <a:cubicBezTo>
                    <a:pt x="168" y="1394"/>
                    <a:pt x="48" y="1608"/>
                    <a:pt x="1" y="1847"/>
                  </a:cubicBezTo>
                  <a:cubicBezTo>
                    <a:pt x="25" y="2133"/>
                    <a:pt x="215" y="2348"/>
                    <a:pt x="478" y="2419"/>
                  </a:cubicBezTo>
                  <a:cubicBezTo>
                    <a:pt x="609" y="2455"/>
                    <a:pt x="740" y="2473"/>
                    <a:pt x="871" y="2473"/>
                  </a:cubicBezTo>
                  <a:cubicBezTo>
                    <a:pt x="1002" y="2473"/>
                    <a:pt x="1134" y="2455"/>
                    <a:pt x="1265" y="2419"/>
                  </a:cubicBezTo>
                  <a:cubicBezTo>
                    <a:pt x="1527" y="2372"/>
                    <a:pt x="1789" y="2300"/>
                    <a:pt x="2076" y="2205"/>
                  </a:cubicBezTo>
                  <a:cubicBezTo>
                    <a:pt x="2410" y="2109"/>
                    <a:pt x="2720" y="1942"/>
                    <a:pt x="2982" y="1728"/>
                  </a:cubicBezTo>
                  <a:cubicBezTo>
                    <a:pt x="3268" y="1489"/>
                    <a:pt x="3411" y="1155"/>
                    <a:pt x="3411" y="774"/>
                  </a:cubicBezTo>
                  <a:cubicBezTo>
                    <a:pt x="3350" y="206"/>
                    <a:pt x="3069" y="1"/>
                    <a:pt x="2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5"/>
            <p:cNvSpPr/>
            <p:nvPr/>
          </p:nvSpPr>
          <p:spPr>
            <a:xfrm>
              <a:off x="2499900" y="4587525"/>
              <a:ext cx="108300" cy="112425"/>
            </a:xfrm>
            <a:custGeom>
              <a:avLst/>
              <a:gdLst/>
              <a:ahLst/>
              <a:cxnLst/>
              <a:rect l="l" t="t" r="r" b="b"/>
              <a:pathLst>
                <a:path w="4332" h="4497" extrusionOk="0">
                  <a:moveTo>
                    <a:pt x="1573" y="0"/>
                  </a:moveTo>
                  <a:cubicBezTo>
                    <a:pt x="973" y="0"/>
                    <a:pt x="479" y="302"/>
                    <a:pt x="382" y="931"/>
                  </a:cubicBezTo>
                  <a:cubicBezTo>
                    <a:pt x="0" y="2673"/>
                    <a:pt x="1847" y="4496"/>
                    <a:pt x="3087" y="4496"/>
                  </a:cubicBezTo>
                  <a:cubicBezTo>
                    <a:pt x="3628" y="4496"/>
                    <a:pt x="4054" y="4148"/>
                    <a:pt x="4127" y="3292"/>
                  </a:cubicBezTo>
                  <a:cubicBezTo>
                    <a:pt x="4332" y="1160"/>
                    <a:pt x="2749" y="0"/>
                    <a:pt x="1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5"/>
            <p:cNvSpPr/>
            <p:nvPr/>
          </p:nvSpPr>
          <p:spPr>
            <a:xfrm>
              <a:off x="2607825" y="4280725"/>
              <a:ext cx="645775" cy="448725"/>
            </a:xfrm>
            <a:custGeom>
              <a:avLst/>
              <a:gdLst/>
              <a:ahLst/>
              <a:cxnLst/>
              <a:rect l="l" t="t" r="r" b="b"/>
              <a:pathLst>
                <a:path w="25831" h="17949" extrusionOk="0">
                  <a:moveTo>
                    <a:pt x="24051" y="1"/>
                  </a:moveTo>
                  <a:cubicBezTo>
                    <a:pt x="21274" y="1"/>
                    <a:pt x="15858" y="847"/>
                    <a:pt x="12283" y="6834"/>
                  </a:cubicBezTo>
                  <a:cubicBezTo>
                    <a:pt x="12283" y="6834"/>
                    <a:pt x="11854" y="2112"/>
                    <a:pt x="10161" y="1778"/>
                  </a:cubicBezTo>
                  <a:lnTo>
                    <a:pt x="10161" y="1778"/>
                  </a:lnTo>
                  <a:cubicBezTo>
                    <a:pt x="10161" y="1778"/>
                    <a:pt x="10518" y="8766"/>
                    <a:pt x="9183" y="8981"/>
                  </a:cubicBezTo>
                  <a:cubicBezTo>
                    <a:pt x="9183" y="8981"/>
                    <a:pt x="6997" y="7319"/>
                    <a:pt x="4521" y="7319"/>
                  </a:cubicBezTo>
                  <a:cubicBezTo>
                    <a:pt x="2973" y="7319"/>
                    <a:pt x="1312" y="7968"/>
                    <a:pt x="0" y="10078"/>
                  </a:cubicBezTo>
                  <a:cubicBezTo>
                    <a:pt x="0" y="10078"/>
                    <a:pt x="1778" y="9508"/>
                    <a:pt x="3882" y="9508"/>
                  </a:cubicBezTo>
                  <a:cubicBezTo>
                    <a:pt x="5723" y="9508"/>
                    <a:pt x="7814" y="9945"/>
                    <a:pt x="9183" y="11581"/>
                  </a:cubicBezTo>
                  <a:cubicBezTo>
                    <a:pt x="9183" y="11581"/>
                    <a:pt x="3125" y="12415"/>
                    <a:pt x="3292" y="17949"/>
                  </a:cubicBezTo>
                  <a:cubicBezTo>
                    <a:pt x="3292" y="17949"/>
                    <a:pt x="7108" y="14180"/>
                    <a:pt x="12283" y="13727"/>
                  </a:cubicBezTo>
                  <a:cubicBezTo>
                    <a:pt x="12283" y="13727"/>
                    <a:pt x="16372" y="8567"/>
                    <a:pt x="21924" y="8567"/>
                  </a:cubicBezTo>
                  <a:cubicBezTo>
                    <a:pt x="22789" y="8567"/>
                    <a:pt x="23688" y="8692"/>
                    <a:pt x="24614" y="8981"/>
                  </a:cubicBezTo>
                  <a:cubicBezTo>
                    <a:pt x="24614" y="8981"/>
                    <a:pt x="22999" y="7619"/>
                    <a:pt x="19421" y="7619"/>
                  </a:cubicBezTo>
                  <a:cubicBezTo>
                    <a:pt x="18079" y="7619"/>
                    <a:pt x="16461" y="7810"/>
                    <a:pt x="14549" y="8337"/>
                  </a:cubicBezTo>
                  <a:cubicBezTo>
                    <a:pt x="14549" y="8337"/>
                    <a:pt x="17149" y="1587"/>
                    <a:pt x="25830" y="132"/>
                  </a:cubicBezTo>
                  <a:cubicBezTo>
                    <a:pt x="25830" y="132"/>
                    <a:pt x="25146" y="1"/>
                    <a:pt x="240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5"/>
            <p:cNvSpPr/>
            <p:nvPr/>
          </p:nvSpPr>
          <p:spPr>
            <a:xfrm>
              <a:off x="2617350" y="4213050"/>
              <a:ext cx="310675" cy="349450"/>
            </a:xfrm>
            <a:custGeom>
              <a:avLst/>
              <a:gdLst/>
              <a:ahLst/>
              <a:cxnLst/>
              <a:rect l="l" t="t" r="r" b="b"/>
              <a:pathLst>
                <a:path w="12427" h="13978" extrusionOk="0">
                  <a:moveTo>
                    <a:pt x="4163" y="1"/>
                  </a:moveTo>
                  <a:cubicBezTo>
                    <a:pt x="4143" y="1"/>
                    <a:pt x="4123" y="1"/>
                    <a:pt x="4103" y="1"/>
                  </a:cubicBezTo>
                  <a:cubicBezTo>
                    <a:pt x="3197" y="25"/>
                    <a:pt x="2553" y="908"/>
                    <a:pt x="2052" y="1695"/>
                  </a:cubicBezTo>
                  <a:lnTo>
                    <a:pt x="836" y="3579"/>
                  </a:lnTo>
                  <a:cubicBezTo>
                    <a:pt x="454" y="4199"/>
                    <a:pt x="25" y="4867"/>
                    <a:pt x="1" y="5606"/>
                  </a:cubicBezTo>
                  <a:cubicBezTo>
                    <a:pt x="2219" y="5606"/>
                    <a:pt x="4342" y="6703"/>
                    <a:pt x="5964" y="8277"/>
                  </a:cubicBezTo>
                  <a:cubicBezTo>
                    <a:pt x="7585" y="9852"/>
                    <a:pt x="8730" y="11879"/>
                    <a:pt x="9637" y="13978"/>
                  </a:cubicBezTo>
                  <a:cubicBezTo>
                    <a:pt x="10495" y="13715"/>
                    <a:pt x="11592" y="13477"/>
                    <a:pt x="12427" y="13214"/>
                  </a:cubicBezTo>
                  <a:cubicBezTo>
                    <a:pt x="11688" y="10543"/>
                    <a:pt x="10901" y="7896"/>
                    <a:pt x="9589" y="5487"/>
                  </a:cubicBezTo>
                  <a:cubicBezTo>
                    <a:pt x="8287" y="3096"/>
                    <a:pt x="6774" y="1"/>
                    <a:pt x="4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5"/>
            <p:cNvSpPr/>
            <p:nvPr/>
          </p:nvSpPr>
          <p:spPr>
            <a:xfrm>
              <a:off x="2762250" y="4346600"/>
              <a:ext cx="170550" cy="220075"/>
            </a:xfrm>
            <a:custGeom>
              <a:avLst/>
              <a:gdLst/>
              <a:ahLst/>
              <a:cxnLst/>
              <a:rect l="l" t="t" r="r" b="b"/>
              <a:pathLst>
                <a:path w="6822" h="8803" extrusionOk="0">
                  <a:moveTo>
                    <a:pt x="3826" y="1"/>
                  </a:moveTo>
                  <a:cubicBezTo>
                    <a:pt x="3799" y="1"/>
                    <a:pt x="3770" y="9"/>
                    <a:pt x="3745" y="26"/>
                  </a:cubicBezTo>
                  <a:cubicBezTo>
                    <a:pt x="3674" y="49"/>
                    <a:pt x="3650" y="145"/>
                    <a:pt x="3674" y="216"/>
                  </a:cubicBezTo>
                  <a:cubicBezTo>
                    <a:pt x="4961" y="2578"/>
                    <a:pt x="5725" y="5225"/>
                    <a:pt x="6464" y="7777"/>
                  </a:cubicBezTo>
                  <a:cubicBezTo>
                    <a:pt x="6082" y="7896"/>
                    <a:pt x="5653" y="8016"/>
                    <a:pt x="5200" y="8135"/>
                  </a:cubicBezTo>
                  <a:cubicBezTo>
                    <a:pt x="4771" y="8230"/>
                    <a:pt x="4318" y="8349"/>
                    <a:pt x="3912" y="8469"/>
                  </a:cubicBezTo>
                  <a:cubicBezTo>
                    <a:pt x="2886" y="6060"/>
                    <a:pt x="1694" y="4199"/>
                    <a:pt x="287" y="2840"/>
                  </a:cubicBezTo>
                  <a:cubicBezTo>
                    <a:pt x="251" y="2804"/>
                    <a:pt x="209" y="2786"/>
                    <a:pt x="171" y="2786"/>
                  </a:cubicBezTo>
                  <a:cubicBezTo>
                    <a:pt x="132" y="2786"/>
                    <a:pt x="96" y="2804"/>
                    <a:pt x="72" y="2840"/>
                  </a:cubicBezTo>
                  <a:cubicBezTo>
                    <a:pt x="1" y="2888"/>
                    <a:pt x="1" y="2983"/>
                    <a:pt x="72" y="3031"/>
                  </a:cubicBezTo>
                  <a:cubicBezTo>
                    <a:pt x="1479" y="4414"/>
                    <a:pt x="2672" y="6251"/>
                    <a:pt x="3697" y="8707"/>
                  </a:cubicBezTo>
                  <a:cubicBezTo>
                    <a:pt x="3721" y="8755"/>
                    <a:pt x="3769" y="8803"/>
                    <a:pt x="3841" y="8803"/>
                  </a:cubicBezTo>
                  <a:lnTo>
                    <a:pt x="3888" y="8803"/>
                  </a:lnTo>
                  <a:cubicBezTo>
                    <a:pt x="4318" y="8659"/>
                    <a:pt x="4795" y="8540"/>
                    <a:pt x="5295" y="8397"/>
                  </a:cubicBezTo>
                  <a:cubicBezTo>
                    <a:pt x="5772" y="8278"/>
                    <a:pt x="6273" y="8159"/>
                    <a:pt x="6703" y="8016"/>
                  </a:cubicBezTo>
                  <a:cubicBezTo>
                    <a:pt x="6774" y="7992"/>
                    <a:pt x="6822" y="7920"/>
                    <a:pt x="6798" y="7825"/>
                  </a:cubicBezTo>
                  <a:cubicBezTo>
                    <a:pt x="6035" y="5225"/>
                    <a:pt x="5272" y="2506"/>
                    <a:pt x="3936" y="73"/>
                  </a:cubicBezTo>
                  <a:cubicBezTo>
                    <a:pt x="3921" y="27"/>
                    <a:pt x="3875" y="1"/>
                    <a:pt x="38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0" name="Google Shape;790;p25"/>
          <p:cNvGrpSpPr/>
          <p:nvPr/>
        </p:nvGrpSpPr>
        <p:grpSpPr>
          <a:xfrm>
            <a:off x="5815655" y="685399"/>
            <a:ext cx="3328352" cy="4547075"/>
            <a:chOff x="4955742" y="1054763"/>
            <a:chExt cx="2992854" cy="4088729"/>
          </a:xfrm>
        </p:grpSpPr>
        <p:sp>
          <p:nvSpPr>
            <p:cNvPr id="791" name="Google Shape;791;p25"/>
            <p:cNvSpPr/>
            <p:nvPr/>
          </p:nvSpPr>
          <p:spPr>
            <a:xfrm>
              <a:off x="6198221" y="2530082"/>
              <a:ext cx="820363" cy="270020"/>
            </a:xfrm>
            <a:custGeom>
              <a:avLst/>
              <a:gdLst/>
              <a:ahLst/>
              <a:cxnLst/>
              <a:rect l="l" t="t" r="r" b="b"/>
              <a:pathLst>
                <a:path w="7325" h="2411" extrusionOk="0">
                  <a:moveTo>
                    <a:pt x="4424" y="0"/>
                  </a:moveTo>
                  <a:lnTo>
                    <a:pt x="1417" y="121"/>
                  </a:lnTo>
                  <a:cubicBezTo>
                    <a:pt x="1417" y="121"/>
                    <a:pt x="1" y="517"/>
                    <a:pt x="88" y="1826"/>
                  </a:cubicBezTo>
                  <a:cubicBezTo>
                    <a:pt x="115" y="2265"/>
                    <a:pt x="898" y="2411"/>
                    <a:pt x="1930" y="2411"/>
                  </a:cubicBezTo>
                  <a:cubicBezTo>
                    <a:pt x="3995" y="2411"/>
                    <a:pt x="7056" y="1826"/>
                    <a:pt x="7056" y="1826"/>
                  </a:cubicBezTo>
                  <a:lnTo>
                    <a:pt x="7324" y="913"/>
                  </a:lnTo>
                  <a:lnTo>
                    <a:pt x="44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5"/>
            <p:cNvSpPr/>
            <p:nvPr/>
          </p:nvSpPr>
          <p:spPr>
            <a:xfrm>
              <a:off x="6099217" y="2442837"/>
              <a:ext cx="993844" cy="584390"/>
            </a:xfrm>
            <a:custGeom>
              <a:avLst/>
              <a:gdLst/>
              <a:ahLst/>
              <a:cxnLst/>
              <a:rect l="l" t="t" r="r" b="b"/>
              <a:pathLst>
                <a:path w="8874" h="5218" extrusionOk="0">
                  <a:moveTo>
                    <a:pt x="2301" y="1"/>
                  </a:moveTo>
                  <a:cubicBezTo>
                    <a:pt x="2301" y="1"/>
                    <a:pt x="2429" y="672"/>
                    <a:pt x="2294" y="1283"/>
                  </a:cubicBezTo>
                  <a:cubicBezTo>
                    <a:pt x="2180" y="1746"/>
                    <a:pt x="1925" y="2176"/>
                    <a:pt x="1341" y="2263"/>
                  </a:cubicBezTo>
                  <a:cubicBezTo>
                    <a:pt x="1" y="2449"/>
                    <a:pt x="372" y="5218"/>
                    <a:pt x="3135" y="5218"/>
                  </a:cubicBezTo>
                  <a:cubicBezTo>
                    <a:pt x="3168" y="5218"/>
                    <a:pt x="3201" y="5217"/>
                    <a:pt x="3234" y="5217"/>
                  </a:cubicBezTo>
                  <a:lnTo>
                    <a:pt x="3241" y="5217"/>
                  </a:lnTo>
                  <a:cubicBezTo>
                    <a:pt x="6094" y="5149"/>
                    <a:pt x="8873" y="4236"/>
                    <a:pt x="8074" y="2458"/>
                  </a:cubicBezTo>
                  <a:lnTo>
                    <a:pt x="8074" y="2458"/>
                  </a:lnTo>
                  <a:cubicBezTo>
                    <a:pt x="8074" y="2458"/>
                    <a:pt x="7972" y="2468"/>
                    <a:pt x="7810" y="2468"/>
                  </a:cubicBezTo>
                  <a:cubicBezTo>
                    <a:pt x="7084" y="2468"/>
                    <a:pt x="5146" y="2261"/>
                    <a:pt x="5711" y="1"/>
                  </a:cubicBezTo>
                  <a:close/>
                </a:path>
              </a:pathLst>
            </a:custGeom>
            <a:solidFill>
              <a:srgbClr val="EB9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5"/>
            <p:cNvSpPr/>
            <p:nvPr/>
          </p:nvSpPr>
          <p:spPr>
            <a:xfrm>
              <a:off x="6356919" y="2442837"/>
              <a:ext cx="291747" cy="122187"/>
            </a:xfrm>
            <a:custGeom>
              <a:avLst/>
              <a:gdLst/>
              <a:ahLst/>
              <a:cxnLst/>
              <a:rect l="l" t="t" r="r" b="b"/>
              <a:pathLst>
                <a:path w="2605" h="1091" extrusionOk="0">
                  <a:moveTo>
                    <a:pt x="0" y="1"/>
                  </a:moveTo>
                  <a:cubicBezTo>
                    <a:pt x="60" y="323"/>
                    <a:pt x="67" y="658"/>
                    <a:pt x="40" y="987"/>
                  </a:cubicBezTo>
                  <a:cubicBezTo>
                    <a:pt x="40" y="987"/>
                    <a:pt x="506" y="1091"/>
                    <a:pt x="1040" y="1091"/>
                  </a:cubicBezTo>
                  <a:cubicBezTo>
                    <a:pt x="1760" y="1091"/>
                    <a:pt x="2605" y="903"/>
                    <a:pt x="2605" y="21"/>
                  </a:cubicBezTo>
                  <a:lnTo>
                    <a:pt x="192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5"/>
            <p:cNvSpPr/>
            <p:nvPr/>
          </p:nvSpPr>
          <p:spPr>
            <a:xfrm>
              <a:off x="6123856" y="1054763"/>
              <a:ext cx="550343" cy="231942"/>
            </a:xfrm>
            <a:custGeom>
              <a:avLst/>
              <a:gdLst/>
              <a:ahLst/>
              <a:cxnLst/>
              <a:rect l="l" t="t" r="r" b="b"/>
              <a:pathLst>
                <a:path w="4914" h="2071" extrusionOk="0">
                  <a:moveTo>
                    <a:pt x="2904" y="0"/>
                  </a:moveTo>
                  <a:cubicBezTo>
                    <a:pt x="2615" y="0"/>
                    <a:pt x="2296" y="63"/>
                    <a:pt x="1947" y="217"/>
                  </a:cubicBezTo>
                  <a:cubicBezTo>
                    <a:pt x="0" y="1083"/>
                    <a:pt x="188" y="2070"/>
                    <a:pt x="188" y="2070"/>
                  </a:cubicBezTo>
                  <a:lnTo>
                    <a:pt x="4914" y="1325"/>
                  </a:lnTo>
                  <a:cubicBezTo>
                    <a:pt x="4914" y="1325"/>
                    <a:pt x="4227" y="0"/>
                    <a:pt x="29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5"/>
            <p:cNvSpPr/>
            <p:nvPr/>
          </p:nvSpPr>
          <p:spPr>
            <a:xfrm>
              <a:off x="5408876" y="1200021"/>
              <a:ext cx="1865837" cy="939190"/>
            </a:xfrm>
            <a:custGeom>
              <a:avLst/>
              <a:gdLst/>
              <a:ahLst/>
              <a:cxnLst/>
              <a:rect l="l" t="t" r="r" b="b"/>
              <a:pathLst>
                <a:path w="16660" h="8386" extrusionOk="0">
                  <a:moveTo>
                    <a:pt x="10521" y="1"/>
                  </a:moveTo>
                  <a:cubicBezTo>
                    <a:pt x="8158" y="1"/>
                    <a:pt x="5621" y="787"/>
                    <a:pt x="3954" y="2545"/>
                  </a:cubicBezTo>
                  <a:cubicBezTo>
                    <a:pt x="0" y="6701"/>
                    <a:pt x="5438" y="8231"/>
                    <a:pt x="5438" y="8231"/>
                  </a:cubicBezTo>
                  <a:lnTo>
                    <a:pt x="12802" y="8386"/>
                  </a:lnTo>
                  <a:cubicBezTo>
                    <a:pt x="12802" y="8386"/>
                    <a:pt x="16447" y="7486"/>
                    <a:pt x="16574" y="3942"/>
                  </a:cubicBezTo>
                  <a:cubicBezTo>
                    <a:pt x="16660" y="1472"/>
                    <a:pt x="13753" y="1"/>
                    <a:pt x="105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5"/>
            <p:cNvSpPr/>
            <p:nvPr/>
          </p:nvSpPr>
          <p:spPr>
            <a:xfrm>
              <a:off x="5791453" y="1200693"/>
              <a:ext cx="1163516" cy="351328"/>
            </a:xfrm>
            <a:custGeom>
              <a:avLst/>
              <a:gdLst/>
              <a:ahLst/>
              <a:cxnLst/>
              <a:rect l="l" t="t" r="r" b="b"/>
              <a:pathLst>
                <a:path w="10389" h="3137" extrusionOk="0">
                  <a:moveTo>
                    <a:pt x="7005" y="0"/>
                  </a:moveTo>
                  <a:cubicBezTo>
                    <a:pt x="5124" y="0"/>
                    <a:pt x="3649" y="505"/>
                    <a:pt x="2619" y="1036"/>
                  </a:cubicBezTo>
                  <a:cubicBezTo>
                    <a:pt x="914" y="1915"/>
                    <a:pt x="28" y="3056"/>
                    <a:pt x="14" y="3070"/>
                  </a:cubicBezTo>
                  <a:cubicBezTo>
                    <a:pt x="1" y="3083"/>
                    <a:pt x="8" y="3110"/>
                    <a:pt x="28" y="3123"/>
                  </a:cubicBezTo>
                  <a:cubicBezTo>
                    <a:pt x="34" y="3130"/>
                    <a:pt x="41" y="3137"/>
                    <a:pt x="55" y="3137"/>
                  </a:cubicBezTo>
                  <a:cubicBezTo>
                    <a:pt x="61" y="3137"/>
                    <a:pt x="75" y="3130"/>
                    <a:pt x="81" y="3123"/>
                  </a:cubicBezTo>
                  <a:cubicBezTo>
                    <a:pt x="95" y="3110"/>
                    <a:pt x="968" y="1982"/>
                    <a:pt x="2653" y="1110"/>
                  </a:cubicBezTo>
                  <a:cubicBezTo>
                    <a:pt x="3672" y="585"/>
                    <a:pt x="5130" y="85"/>
                    <a:pt x="6990" y="85"/>
                  </a:cubicBezTo>
                  <a:cubicBezTo>
                    <a:pt x="7984" y="85"/>
                    <a:pt x="9094" y="228"/>
                    <a:pt x="10312" y="586"/>
                  </a:cubicBezTo>
                  <a:cubicBezTo>
                    <a:pt x="10316" y="587"/>
                    <a:pt x="10320" y="587"/>
                    <a:pt x="10324" y="587"/>
                  </a:cubicBezTo>
                  <a:cubicBezTo>
                    <a:pt x="10375" y="587"/>
                    <a:pt x="10389" y="511"/>
                    <a:pt x="10339" y="499"/>
                  </a:cubicBezTo>
                  <a:cubicBezTo>
                    <a:pt x="9117" y="142"/>
                    <a:pt x="8004" y="0"/>
                    <a:pt x="70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5"/>
            <p:cNvSpPr/>
            <p:nvPr/>
          </p:nvSpPr>
          <p:spPr>
            <a:xfrm>
              <a:off x="5683265" y="1626501"/>
              <a:ext cx="60253" cy="34606"/>
            </a:xfrm>
            <a:custGeom>
              <a:avLst/>
              <a:gdLst/>
              <a:ahLst/>
              <a:cxnLst/>
              <a:rect l="l" t="t" r="r" b="b"/>
              <a:pathLst>
                <a:path w="538" h="309" extrusionOk="0">
                  <a:moveTo>
                    <a:pt x="60" y="0"/>
                  </a:moveTo>
                  <a:cubicBezTo>
                    <a:pt x="24" y="0"/>
                    <a:pt x="1" y="57"/>
                    <a:pt x="41" y="80"/>
                  </a:cubicBezTo>
                  <a:lnTo>
                    <a:pt x="470" y="301"/>
                  </a:lnTo>
                  <a:cubicBezTo>
                    <a:pt x="477" y="308"/>
                    <a:pt x="484" y="308"/>
                    <a:pt x="490" y="308"/>
                  </a:cubicBezTo>
                  <a:cubicBezTo>
                    <a:pt x="504" y="308"/>
                    <a:pt x="517" y="301"/>
                    <a:pt x="524" y="288"/>
                  </a:cubicBezTo>
                  <a:cubicBezTo>
                    <a:pt x="537" y="268"/>
                    <a:pt x="531" y="241"/>
                    <a:pt x="510" y="228"/>
                  </a:cubicBezTo>
                  <a:lnTo>
                    <a:pt x="81" y="6"/>
                  </a:lnTo>
                  <a:cubicBezTo>
                    <a:pt x="74" y="2"/>
                    <a:pt x="67" y="0"/>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5"/>
            <p:cNvSpPr/>
            <p:nvPr/>
          </p:nvSpPr>
          <p:spPr>
            <a:xfrm>
              <a:off x="5693009" y="1651700"/>
              <a:ext cx="60253" cy="22959"/>
            </a:xfrm>
            <a:custGeom>
              <a:avLst/>
              <a:gdLst/>
              <a:ahLst/>
              <a:cxnLst/>
              <a:rect l="l" t="t" r="r" b="b"/>
              <a:pathLst>
                <a:path w="538" h="205" extrusionOk="0">
                  <a:moveTo>
                    <a:pt x="495" y="1"/>
                  </a:moveTo>
                  <a:cubicBezTo>
                    <a:pt x="491" y="1"/>
                    <a:pt x="487" y="1"/>
                    <a:pt x="484" y="3"/>
                  </a:cubicBezTo>
                  <a:lnTo>
                    <a:pt x="34" y="123"/>
                  </a:lnTo>
                  <a:cubicBezTo>
                    <a:pt x="14" y="130"/>
                    <a:pt x="1" y="150"/>
                    <a:pt x="7" y="170"/>
                  </a:cubicBezTo>
                  <a:cubicBezTo>
                    <a:pt x="14" y="191"/>
                    <a:pt x="27" y="204"/>
                    <a:pt x="48" y="204"/>
                  </a:cubicBezTo>
                  <a:lnTo>
                    <a:pt x="61" y="204"/>
                  </a:lnTo>
                  <a:lnTo>
                    <a:pt x="504" y="83"/>
                  </a:lnTo>
                  <a:cubicBezTo>
                    <a:pt x="524" y="76"/>
                    <a:pt x="538" y="56"/>
                    <a:pt x="531" y="29"/>
                  </a:cubicBezTo>
                  <a:cubicBezTo>
                    <a:pt x="531" y="13"/>
                    <a:pt x="513" y="1"/>
                    <a:pt x="4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5"/>
            <p:cNvSpPr/>
            <p:nvPr/>
          </p:nvSpPr>
          <p:spPr>
            <a:xfrm>
              <a:off x="6983086" y="1268899"/>
              <a:ext cx="57341" cy="56109"/>
            </a:xfrm>
            <a:custGeom>
              <a:avLst/>
              <a:gdLst/>
              <a:ahLst/>
              <a:cxnLst/>
              <a:rect l="l" t="t" r="r" b="b"/>
              <a:pathLst>
                <a:path w="512" h="501" extrusionOk="0">
                  <a:moveTo>
                    <a:pt x="470" y="0"/>
                  </a:moveTo>
                  <a:cubicBezTo>
                    <a:pt x="459" y="0"/>
                    <a:pt x="447" y="4"/>
                    <a:pt x="437" y="10"/>
                  </a:cubicBezTo>
                  <a:lnTo>
                    <a:pt x="21" y="433"/>
                  </a:lnTo>
                  <a:cubicBezTo>
                    <a:pt x="1" y="447"/>
                    <a:pt x="1" y="474"/>
                    <a:pt x="21" y="487"/>
                  </a:cubicBezTo>
                  <a:cubicBezTo>
                    <a:pt x="28" y="494"/>
                    <a:pt x="34" y="501"/>
                    <a:pt x="48" y="501"/>
                  </a:cubicBezTo>
                  <a:cubicBezTo>
                    <a:pt x="61" y="501"/>
                    <a:pt x="68" y="494"/>
                    <a:pt x="75" y="487"/>
                  </a:cubicBezTo>
                  <a:lnTo>
                    <a:pt x="498" y="71"/>
                  </a:lnTo>
                  <a:cubicBezTo>
                    <a:pt x="511" y="51"/>
                    <a:pt x="511" y="24"/>
                    <a:pt x="498" y="10"/>
                  </a:cubicBezTo>
                  <a:cubicBezTo>
                    <a:pt x="491" y="4"/>
                    <a:pt x="481" y="0"/>
                    <a:pt x="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5"/>
            <p:cNvSpPr/>
            <p:nvPr/>
          </p:nvSpPr>
          <p:spPr>
            <a:xfrm>
              <a:off x="7013213" y="1292306"/>
              <a:ext cx="65517" cy="32703"/>
            </a:xfrm>
            <a:custGeom>
              <a:avLst/>
              <a:gdLst/>
              <a:ahLst/>
              <a:cxnLst/>
              <a:rect l="l" t="t" r="r" b="b"/>
              <a:pathLst>
                <a:path w="585" h="292" extrusionOk="0">
                  <a:moveTo>
                    <a:pt x="540" y="0"/>
                  </a:moveTo>
                  <a:cubicBezTo>
                    <a:pt x="535" y="0"/>
                    <a:pt x="529" y="1"/>
                    <a:pt x="524" y="3"/>
                  </a:cubicBezTo>
                  <a:lnTo>
                    <a:pt x="34" y="211"/>
                  </a:lnTo>
                  <a:cubicBezTo>
                    <a:pt x="14" y="224"/>
                    <a:pt x="0" y="245"/>
                    <a:pt x="7" y="265"/>
                  </a:cubicBezTo>
                  <a:cubicBezTo>
                    <a:pt x="14" y="285"/>
                    <a:pt x="34" y="292"/>
                    <a:pt x="47" y="292"/>
                  </a:cubicBezTo>
                  <a:lnTo>
                    <a:pt x="68" y="292"/>
                  </a:lnTo>
                  <a:lnTo>
                    <a:pt x="558" y="83"/>
                  </a:lnTo>
                  <a:cubicBezTo>
                    <a:pt x="578" y="70"/>
                    <a:pt x="584" y="50"/>
                    <a:pt x="578" y="23"/>
                  </a:cubicBezTo>
                  <a:cubicBezTo>
                    <a:pt x="573" y="8"/>
                    <a:pt x="556" y="0"/>
                    <a:pt x="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5"/>
            <p:cNvSpPr/>
            <p:nvPr/>
          </p:nvSpPr>
          <p:spPr>
            <a:xfrm>
              <a:off x="7112441" y="1973015"/>
              <a:ext cx="58013" cy="47374"/>
            </a:xfrm>
            <a:custGeom>
              <a:avLst/>
              <a:gdLst/>
              <a:ahLst/>
              <a:cxnLst/>
              <a:rect l="l" t="t" r="r" b="b"/>
              <a:pathLst>
                <a:path w="518" h="423" extrusionOk="0">
                  <a:moveTo>
                    <a:pt x="21" y="0"/>
                  </a:moveTo>
                  <a:cubicBezTo>
                    <a:pt x="7" y="13"/>
                    <a:pt x="1" y="27"/>
                    <a:pt x="1" y="40"/>
                  </a:cubicBezTo>
                  <a:lnTo>
                    <a:pt x="1" y="383"/>
                  </a:lnTo>
                  <a:cubicBezTo>
                    <a:pt x="1" y="403"/>
                    <a:pt x="14" y="423"/>
                    <a:pt x="41" y="423"/>
                  </a:cubicBezTo>
                  <a:cubicBezTo>
                    <a:pt x="61" y="423"/>
                    <a:pt x="81" y="403"/>
                    <a:pt x="81" y="383"/>
                  </a:cubicBezTo>
                  <a:lnTo>
                    <a:pt x="81" y="107"/>
                  </a:lnTo>
                  <a:lnTo>
                    <a:pt x="450" y="282"/>
                  </a:lnTo>
                  <a:cubicBezTo>
                    <a:pt x="457" y="284"/>
                    <a:pt x="463" y="284"/>
                    <a:pt x="469" y="284"/>
                  </a:cubicBezTo>
                  <a:cubicBezTo>
                    <a:pt x="487" y="284"/>
                    <a:pt x="501" y="277"/>
                    <a:pt x="511" y="262"/>
                  </a:cubicBezTo>
                  <a:cubicBezTo>
                    <a:pt x="517" y="235"/>
                    <a:pt x="511" y="215"/>
                    <a:pt x="491" y="201"/>
                  </a:cubicBezTo>
                  <a:lnTo>
                    <a:pt x="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5"/>
            <p:cNvSpPr/>
            <p:nvPr/>
          </p:nvSpPr>
          <p:spPr>
            <a:xfrm>
              <a:off x="5799069" y="2028901"/>
              <a:ext cx="87244" cy="57005"/>
            </a:xfrm>
            <a:custGeom>
              <a:avLst/>
              <a:gdLst/>
              <a:ahLst/>
              <a:cxnLst/>
              <a:rect l="l" t="t" r="r" b="b"/>
              <a:pathLst>
                <a:path w="779" h="509" extrusionOk="0">
                  <a:moveTo>
                    <a:pt x="733" y="0"/>
                  </a:moveTo>
                  <a:cubicBezTo>
                    <a:pt x="725" y="0"/>
                    <a:pt x="717" y="2"/>
                    <a:pt x="712" y="5"/>
                  </a:cubicBezTo>
                  <a:lnTo>
                    <a:pt x="27" y="434"/>
                  </a:lnTo>
                  <a:cubicBezTo>
                    <a:pt x="7" y="441"/>
                    <a:pt x="0" y="468"/>
                    <a:pt x="13" y="488"/>
                  </a:cubicBezTo>
                  <a:cubicBezTo>
                    <a:pt x="20" y="501"/>
                    <a:pt x="34" y="508"/>
                    <a:pt x="54" y="508"/>
                  </a:cubicBezTo>
                  <a:cubicBezTo>
                    <a:pt x="60" y="508"/>
                    <a:pt x="67" y="508"/>
                    <a:pt x="67" y="501"/>
                  </a:cubicBezTo>
                  <a:lnTo>
                    <a:pt x="597" y="172"/>
                  </a:lnTo>
                  <a:lnTo>
                    <a:pt x="430" y="448"/>
                  </a:lnTo>
                  <a:cubicBezTo>
                    <a:pt x="416" y="468"/>
                    <a:pt x="423" y="488"/>
                    <a:pt x="443" y="501"/>
                  </a:cubicBezTo>
                  <a:cubicBezTo>
                    <a:pt x="450" y="506"/>
                    <a:pt x="458" y="508"/>
                    <a:pt x="466" y="508"/>
                  </a:cubicBezTo>
                  <a:cubicBezTo>
                    <a:pt x="481" y="508"/>
                    <a:pt x="495" y="501"/>
                    <a:pt x="504" y="488"/>
                  </a:cubicBezTo>
                  <a:lnTo>
                    <a:pt x="772" y="65"/>
                  </a:lnTo>
                  <a:cubicBezTo>
                    <a:pt x="779" y="51"/>
                    <a:pt x="779" y="25"/>
                    <a:pt x="765" y="11"/>
                  </a:cubicBezTo>
                  <a:cubicBezTo>
                    <a:pt x="757" y="3"/>
                    <a:pt x="745" y="0"/>
                    <a:pt x="7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5"/>
            <p:cNvSpPr/>
            <p:nvPr/>
          </p:nvSpPr>
          <p:spPr>
            <a:xfrm>
              <a:off x="6180974" y="1083322"/>
              <a:ext cx="64733" cy="104155"/>
            </a:xfrm>
            <a:custGeom>
              <a:avLst/>
              <a:gdLst/>
              <a:ahLst/>
              <a:cxnLst/>
              <a:rect l="l" t="t" r="r" b="b"/>
              <a:pathLst>
                <a:path w="578" h="930" extrusionOk="0">
                  <a:moveTo>
                    <a:pt x="177" y="0"/>
                  </a:moveTo>
                  <a:cubicBezTo>
                    <a:pt x="149" y="0"/>
                    <a:pt x="121" y="25"/>
                    <a:pt x="134" y="56"/>
                  </a:cubicBezTo>
                  <a:lnTo>
                    <a:pt x="437" y="775"/>
                  </a:lnTo>
                  <a:lnTo>
                    <a:pt x="67" y="526"/>
                  </a:lnTo>
                  <a:cubicBezTo>
                    <a:pt x="58" y="520"/>
                    <a:pt x="48" y="517"/>
                    <a:pt x="39" y="517"/>
                  </a:cubicBezTo>
                  <a:cubicBezTo>
                    <a:pt x="27" y="517"/>
                    <a:pt x="17" y="522"/>
                    <a:pt x="14" y="533"/>
                  </a:cubicBezTo>
                  <a:cubicBezTo>
                    <a:pt x="0" y="553"/>
                    <a:pt x="0" y="580"/>
                    <a:pt x="20" y="593"/>
                  </a:cubicBezTo>
                  <a:lnTo>
                    <a:pt x="510" y="922"/>
                  </a:lnTo>
                  <a:cubicBezTo>
                    <a:pt x="517" y="922"/>
                    <a:pt x="524" y="929"/>
                    <a:pt x="531" y="929"/>
                  </a:cubicBezTo>
                  <a:cubicBezTo>
                    <a:pt x="544" y="929"/>
                    <a:pt x="551" y="922"/>
                    <a:pt x="557" y="922"/>
                  </a:cubicBezTo>
                  <a:cubicBezTo>
                    <a:pt x="578" y="909"/>
                    <a:pt x="578" y="889"/>
                    <a:pt x="571" y="869"/>
                  </a:cubicBezTo>
                  <a:lnTo>
                    <a:pt x="215" y="23"/>
                  </a:lnTo>
                  <a:cubicBezTo>
                    <a:pt x="206" y="7"/>
                    <a:pt x="191" y="0"/>
                    <a:pt x="1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5"/>
            <p:cNvSpPr/>
            <p:nvPr/>
          </p:nvSpPr>
          <p:spPr>
            <a:xfrm>
              <a:off x="6828308" y="1928105"/>
              <a:ext cx="248405" cy="211223"/>
            </a:xfrm>
            <a:custGeom>
              <a:avLst/>
              <a:gdLst/>
              <a:ahLst/>
              <a:cxnLst/>
              <a:rect l="l" t="t" r="r" b="b"/>
              <a:pathLst>
                <a:path w="2218" h="1886" extrusionOk="0">
                  <a:moveTo>
                    <a:pt x="1079" y="0"/>
                  </a:moveTo>
                  <a:cubicBezTo>
                    <a:pt x="962" y="0"/>
                    <a:pt x="840" y="23"/>
                    <a:pt x="718" y="72"/>
                  </a:cubicBezTo>
                  <a:cubicBezTo>
                    <a:pt x="235" y="267"/>
                    <a:pt x="0" y="811"/>
                    <a:pt x="195" y="1294"/>
                  </a:cubicBezTo>
                  <a:cubicBezTo>
                    <a:pt x="354" y="1687"/>
                    <a:pt x="714" y="1885"/>
                    <a:pt x="1074" y="1885"/>
                  </a:cubicBezTo>
                  <a:cubicBezTo>
                    <a:pt x="1426" y="1885"/>
                    <a:pt x="1777" y="1696"/>
                    <a:pt x="1940" y="1314"/>
                  </a:cubicBezTo>
                  <a:cubicBezTo>
                    <a:pt x="2218" y="657"/>
                    <a:pt x="1712" y="0"/>
                    <a:pt x="1079" y="0"/>
                  </a:cubicBezTo>
                  <a:close/>
                </a:path>
              </a:pathLst>
            </a:custGeom>
            <a:solidFill>
              <a:srgbClr val="EB9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5"/>
            <p:cNvSpPr/>
            <p:nvPr/>
          </p:nvSpPr>
          <p:spPr>
            <a:xfrm>
              <a:off x="6915441" y="1982311"/>
              <a:ext cx="80188" cy="80188"/>
            </a:xfrm>
            <a:custGeom>
              <a:avLst/>
              <a:gdLst/>
              <a:ahLst/>
              <a:cxnLst/>
              <a:rect l="l" t="t" r="r" b="b"/>
              <a:pathLst>
                <a:path w="716" h="716" extrusionOk="0">
                  <a:moveTo>
                    <a:pt x="528" y="1"/>
                  </a:moveTo>
                  <a:cubicBezTo>
                    <a:pt x="288" y="1"/>
                    <a:pt x="81" y="163"/>
                    <a:pt x="7" y="441"/>
                  </a:cubicBezTo>
                  <a:cubicBezTo>
                    <a:pt x="1" y="454"/>
                    <a:pt x="7" y="461"/>
                    <a:pt x="14" y="474"/>
                  </a:cubicBezTo>
                  <a:cubicBezTo>
                    <a:pt x="21" y="488"/>
                    <a:pt x="34" y="488"/>
                    <a:pt x="48" y="494"/>
                  </a:cubicBezTo>
                  <a:lnTo>
                    <a:pt x="169" y="494"/>
                  </a:lnTo>
                  <a:cubicBezTo>
                    <a:pt x="194" y="493"/>
                    <a:pt x="218" y="492"/>
                    <a:pt x="242" y="492"/>
                  </a:cubicBezTo>
                  <a:cubicBezTo>
                    <a:pt x="375" y="492"/>
                    <a:pt x="486" y="520"/>
                    <a:pt x="612" y="702"/>
                  </a:cubicBezTo>
                  <a:cubicBezTo>
                    <a:pt x="618" y="709"/>
                    <a:pt x="632" y="716"/>
                    <a:pt x="645" y="716"/>
                  </a:cubicBezTo>
                  <a:lnTo>
                    <a:pt x="665" y="716"/>
                  </a:lnTo>
                  <a:cubicBezTo>
                    <a:pt x="685" y="702"/>
                    <a:pt x="692" y="676"/>
                    <a:pt x="679" y="655"/>
                  </a:cubicBezTo>
                  <a:cubicBezTo>
                    <a:pt x="504" y="414"/>
                    <a:pt x="343" y="414"/>
                    <a:pt x="169" y="414"/>
                  </a:cubicBezTo>
                  <a:lnTo>
                    <a:pt x="101" y="414"/>
                  </a:lnTo>
                  <a:cubicBezTo>
                    <a:pt x="180" y="212"/>
                    <a:pt x="342" y="90"/>
                    <a:pt x="526" y="90"/>
                  </a:cubicBezTo>
                  <a:cubicBezTo>
                    <a:pt x="563" y="90"/>
                    <a:pt x="601" y="95"/>
                    <a:pt x="638" y="105"/>
                  </a:cubicBezTo>
                  <a:cubicBezTo>
                    <a:pt x="643" y="106"/>
                    <a:pt x="647" y="106"/>
                    <a:pt x="651" y="106"/>
                  </a:cubicBezTo>
                  <a:cubicBezTo>
                    <a:pt x="701" y="106"/>
                    <a:pt x="715" y="30"/>
                    <a:pt x="665" y="18"/>
                  </a:cubicBezTo>
                  <a:cubicBezTo>
                    <a:pt x="619" y="6"/>
                    <a:pt x="573" y="1"/>
                    <a:pt x="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5"/>
            <p:cNvSpPr/>
            <p:nvPr/>
          </p:nvSpPr>
          <p:spPr>
            <a:xfrm>
              <a:off x="5961462" y="1996310"/>
              <a:ext cx="246613" cy="211335"/>
            </a:xfrm>
            <a:custGeom>
              <a:avLst/>
              <a:gdLst/>
              <a:ahLst/>
              <a:cxnLst/>
              <a:rect l="l" t="t" r="r" b="b"/>
              <a:pathLst>
                <a:path w="2202" h="1887" extrusionOk="0">
                  <a:moveTo>
                    <a:pt x="1262" y="0"/>
                  </a:moveTo>
                  <a:cubicBezTo>
                    <a:pt x="423" y="0"/>
                    <a:pt x="0" y="1014"/>
                    <a:pt x="591" y="1611"/>
                  </a:cubicBezTo>
                  <a:cubicBezTo>
                    <a:pt x="783" y="1801"/>
                    <a:pt x="1019" y="1887"/>
                    <a:pt x="1249" y="1887"/>
                  </a:cubicBezTo>
                  <a:cubicBezTo>
                    <a:pt x="1736" y="1887"/>
                    <a:pt x="2202" y="1509"/>
                    <a:pt x="2202" y="940"/>
                  </a:cubicBezTo>
                  <a:cubicBezTo>
                    <a:pt x="2202" y="423"/>
                    <a:pt x="1779" y="0"/>
                    <a:pt x="1262" y="0"/>
                  </a:cubicBezTo>
                  <a:close/>
                </a:path>
              </a:pathLst>
            </a:custGeom>
            <a:solidFill>
              <a:srgbClr val="EB9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5"/>
            <p:cNvSpPr/>
            <p:nvPr/>
          </p:nvSpPr>
          <p:spPr>
            <a:xfrm>
              <a:off x="6041315" y="2059812"/>
              <a:ext cx="91612" cy="83884"/>
            </a:xfrm>
            <a:custGeom>
              <a:avLst/>
              <a:gdLst/>
              <a:ahLst/>
              <a:cxnLst/>
              <a:rect l="l" t="t" r="r" b="b"/>
              <a:pathLst>
                <a:path w="818" h="749" extrusionOk="0">
                  <a:moveTo>
                    <a:pt x="341" y="1"/>
                  </a:moveTo>
                  <a:cubicBezTo>
                    <a:pt x="236" y="1"/>
                    <a:pt x="132" y="35"/>
                    <a:pt x="39" y="104"/>
                  </a:cubicBezTo>
                  <a:cubicBezTo>
                    <a:pt x="1" y="132"/>
                    <a:pt x="24" y="181"/>
                    <a:pt x="60" y="181"/>
                  </a:cubicBezTo>
                  <a:cubicBezTo>
                    <a:pt x="68" y="181"/>
                    <a:pt x="77" y="178"/>
                    <a:pt x="86" y="172"/>
                  </a:cubicBezTo>
                  <a:cubicBezTo>
                    <a:pt x="165" y="111"/>
                    <a:pt x="254" y="82"/>
                    <a:pt x="342" y="82"/>
                  </a:cubicBezTo>
                  <a:cubicBezTo>
                    <a:pt x="471" y="82"/>
                    <a:pt x="600" y="144"/>
                    <a:pt x="703" y="259"/>
                  </a:cubicBezTo>
                  <a:lnTo>
                    <a:pt x="643" y="279"/>
                  </a:lnTo>
                  <a:cubicBezTo>
                    <a:pt x="482" y="346"/>
                    <a:pt x="328" y="407"/>
                    <a:pt x="260" y="702"/>
                  </a:cubicBezTo>
                  <a:cubicBezTo>
                    <a:pt x="254" y="722"/>
                    <a:pt x="267" y="742"/>
                    <a:pt x="294" y="749"/>
                  </a:cubicBezTo>
                  <a:lnTo>
                    <a:pt x="301" y="749"/>
                  </a:lnTo>
                  <a:cubicBezTo>
                    <a:pt x="321" y="749"/>
                    <a:pt x="334" y="735"/>
                    <a:pt x="341" y="715"/>
                  </a:cubicBezTo>
                  <a:cubicBezTo>
                    <a:pt x="401" y="467"/>
                    <a:pt x="516" y="420"/>
                    <a:pt x="677" y="360"/>
                  </a:cubicBezTo>
                  <a:cubicBezTo>
                    <a:pt x="710" y="346"/>
                    <a:pt x="750" y="333"/>
                    <a:pt x="784" y="313"/>
                  </a:cubicBezTo>
                  <a:cubicBezTo>
                    <a:pt x="811" y="299"/>
                    <a:pt x="818" y="272"/>
                    <a:pt x="804" y="252"/>
                  </a:cubicBezTo>
                  <a:cubicBezTo>
                    <a:pt x="676" y="87"/>
                    <a:pt x="508" y="1"/>
                    <a:pt x="3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5"/>
            <p:cNvSpPr/>
            <p:nvPr/>
          </p:nvSpPr>
          <p:spPr>
            <a:xfrm>
              <a:off x="6137296" y="1433756"/>
              <a:ext cx="745999" cy="1080192"/>
            </a:xfrm>
            <a:custGeom>
              <a:avLst/>
              <a:gdLst/>
              <a:ahLst/>
              <a:cxnLst/>
              <a:rect l="l" t="t" r="r" b="b"/>
              <a:pathLst>
                <a:path w="6661" h="9645" extrusionOk="0">
                  <a:moveTo>
                    <a:pt x="2974" y="0"/>
                  </a:moveTo>
                  <a:cubicBezTo>
                    <a:pt x="2147" y="0"/>
                    <a:pt x="1260" y="304"/>
                    <a:pt x="424" y="1183"/>
                  </a:cubicBezTo>
                  <a:cubicBezTo>
                    <a:pt x="229" y="1391"/>
                    <a:pt x="115" y="1660"/>
                    <a:pt x="102" y="1942"/>
                  </a:cubicBezTo>
                  <a:cubicBezTo>
                    <a:pt x="61" y="2714"/>
                    <a:pt x="1" y="4406"/>
                    <a:pt x="229" y="5970"/>
                  </a:cubicBezTo>
                  <a:cubicBezTo>
                    <a:pt x="236" y="6050"/>
                    <a:pt x="249" y="6137"/>
                    <a:pt x="263" y="6218"/>
                  </a:cubicBezTo>
                  <a:cubicBezTo>
                    <a:pt x="316" y="6527"/>
                    <a:pt x="377" y="6822"/>
                    <a:pt x="451" y="7104"/>
                  </a:cubicBezTo>
                  <a:cubicBezTo>
                    <a:pt x="672" y="7923"/>
                    <a:pt x="1008" y="8615"/>
                    <a:pt x="1511" y="8964"/>
                  </a:cubicBezTo>
                  <a:cubicBezTo>
                    <a:pt x="2196" y="9440"/>
                    <a:pt x="2930" y="9645"/>
                    <a:pt x="3620" y="9645"/>
                  </a:cubicBezTo>
                  <a:cubicBezTo>
                    <a:pt x="4866" y="9645"/>
                    <a:pt x="5967" y="8977"/>
                    <a:pt x="6365" y="8031"/>
                  </a:cubicBezTo>
                  <a:cubicBezTo>
                    <a:pt x="6559" y="7581"/>
                    <a:pt x="6633" y="6802"/>
                    <a:pt x="6647" y="5929"/>
                  </a:cubicBezTo>
                  <a:cubicBezTo>
                    <a:pt x="6660" y="4627"/>
                    <a:pt x="6533" y="3123"/>
                    <a:pt x="6445" y="2251"/>
                  </a:cubicBezTo>
                  <a:cubicBezTo>
                    <a:pt x="6398" y="1747"/>
                    <a:pt x="6130" y="1291"/>
                    <a:pt x="5720" y="995"/>
                  </a:cubicBezTo>
                  <a:cubicBezTo>
                    <a:pt x="5099" y="556"/>
                    <a:pt x="4092" y="0"/>
                    <a:pt x="2974" y="0"/>
                  </a:cubicBezTo>
                  <a:close/>
                </a:path>
              </a:pathLst>
            </a:custGeom>
            <a:solidFill>
              <a:srgbClr val="EB9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5"/>
            <p:cNvSpPr/>
            <p:nvPr/>
          </p:nvSpPr>
          <p:spPr>
            <a:xfrm>
              <a:off x="6229020" y="1996982"/>
              <a:ext cx="197895" cy="169000"/>
            </a:xfrm>
            <a:custGeom>
              <a:avLst/>
              <a:gdLst/>
              <a:ahLst/>
              <a:cxnLst/>
              <a:rect l="l" t="t" r="r" b="b"/>
              <a:pathLst>
                <a:path w="1767" h="1509" extrusionOk="0">
                  <a:moveTo>
                    <a:pt x="1008" y="1"/>
                  </a:moveTo>
                  <a:cubicBezTo>
                    <a:pt x="336" y="1"/>
                    <a:pt x="1" y="813"/>
                    <a:pt x="477" y="1290"/>
                  </a:cubicBezTo>
                  <a:cubicBezTo>
                    <a:pt x="631" y="1441"/>
                    <a:pt x="819" y="1509"/>
                    <a:pt x="1004" y="1509"/>
                  </a:cubicBezTo>
                  <a:cubicBezTo>
                    <a:pt x="1393" y="1509"/>
                    <a:pt x="1766" y="1208"/>
                    <a:pt x="1766" y="753"/>
                  </a:cubicBezTo>
                  <a:cubicBezTo>
                    <a:pt x="1766" y="336"/>
                    <a:pt x="1431" y="1"/>
                    <a:pt x="1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5"/>
            <p:cNvSpPr/>
            <p:nvPr/>
          </p:nvSpPr>
          <p:spPr>
            <a:xfrm>
              <a:off x="6615517" y="1987239"/>
              <a:ext cx="197783" cy="169336"/>
            </a:xfrm>
            <a:custGeom>
              <a:avLst/>
              <a:gdLst/>
              <a:ahLst/>
              <a:cxnLst/>
              <a:rect l="l" t="t" r="r" b="b"/>
              <a:pathLst>
                <a:path w="1766" h="1512" extrusionOk="0">
                  <a:moveTo>
                    <a:pt x="1014" y="1"/>
                  </a:moveTo>
                  <a:cubicBezTo>
                    <a:pt x="336" y="1"/>
                    <a:pt x="0" y="813"/>
                    <a:pt x="477" y="1289"/>
                  </a:cubicBezTo>
                  <a:cubicBezTo>
                    <a:pt x="630" y="1443"/>
                    <a:pt x="819" y="1511"/>
                    <a:pt x="1003" y="1511"/>
                  </a:cubicBezTo>
                  <a:cubicBezTo>
                    <a:pt x="1392" y="1511"/>
                    <a:pt x="1766" y="1208"/>
                    <a:pt x="1766" y="752"/>
                  </a:cubicBezTo>
                  <a:cubicBezTo>
                    <a:pt x="1766" y="336"/>
                    <a:pt x="1430" y="1"/>
                    <a:pt x="10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5"/>
            <p:cNvSpPr/>
            <p:nvPr/>
          </p:nvSpPr>
          <p:spPr>
            <a:xfrm>
              <a:off x="6163279" y="2095762"/>
              <a:ext cx="718224" cy="418189"/>
            </a:xfrm>
            <a:custGeom>
              <a:avLst/>
              <a:gdLst/>
              <a:ahLst/>
              <a:cxnLst/>
              <a:rect l="l" t="t" r="r" b="b"/>
              <a:pathLst>
                <a:path w="6413" h="3734" extrusionOk="0">
                  <a:moveTo>
                    <a:pt x="186" y="0"/>
                  </a:moveTo>
                  <a:cubicBezTo>
                    <a:pt x="87" y="0"/>
                    <a:pt x="0" y="93"/>
                    <a:pt x="17" y="200"/>
                  </a:cubicBezTo>
                  <a:lnTo>
                    <a:pt x="37" y="307"/>
                  </a:lnTo>
                  <a:cubicBezTo>
                    <a:pt x="84" y="589"/>
                    <a:pt x="145" y="891"/>
                    <a:pt x="219" y="1193"/>
                  </a:cubicBezTo>
                  <a:cubicBezTo>
                    <a:pt x="447" y="2012"/>
                    <a:pt x="783" y="2704"/>
                    <a:pt x="1286" y="3053"/>
                  </a:cubicBezTo>
                  <a:cubicBezTo>
                    <a:pt x="1968" y="3529"/>
                    <a:pt x="2701" y="3734"/>
                    <a:pt x="3390" y="3734"/>
                  </a:cubicBezTo>
                  <a:cubicBezTo>
                    <a:pt x="4635" y="3734"/>
                    <a:pt x="5738" y="3066"/>
                    <a:pt x="6139" y="2120"/>
                  </a:cubicBezTo>
                  <a:cubicBezTo>
                    <a:pt x="6314" y="1710"/>
                    <a:pt x="6388" y="1025"/>
                    <a:pt x="6408" y="247"/>
                  </a:cubicBezTo>
                  <a:cubicBezTo>
                    <a:pt x="6413" y="125"/>
                    <a:pt x="6315" y="39"/>
                    <a:pt x="6210" y="39"/>
                  </a:cubicBezTo>
                  <a:cubicBezTo>
                    <a:pt x="6170" y="39"/>
                    <a:pt x="6129" y="51"/>
                    <a:pt x="6092" y="79"/>
                  </a:cubicBezTo>
                  <a:lnTo>
                    <a:pt x="6086" y="79"/>
                  </a:lnTo>
                  <a:cubicBezTo>
                    <a:pt x="6066" y="99"/>
                    <a:pt x="6039" y="126"/>
                    <a:pt x="6019" y="146"/>
                  </a:cubicBezTo>
                  <a:cubicBezTo>
                    <a:pt x="5647" y="926"/>
                    <a:pt x="5386" y="1189"/>
                    <a:pt x="5140" y="1189"/>
                  </a:cubicBezTo>
                  <a:cubicBezTo>
                    <a:pt x="4640" y="1189"/>
                    <a:pt x="4203" y="101"/>
                    <a:pt x="3025" y="39"/>
                  </a:cubicBezTo>
                  <a:cubicBezTo>
                    <a:pt x="2975" y="36"/>
                    <a:pt x="2926" y="35"/>
                    <a:pt x="2878" y="35"/>
                  </a:cubicBezTo>
                  <a:cubicBezTo>
                    <a:pt x="1861" y="35"/>
                    <a:pt x="1374" y="621"/>
                    <a:pt x="958" y="621"/>
                  </a:cubicBezTo>
                  <a:cubicBezTo>
                    <a:pt x="761" y="621"/>
                    <a:pt x="580" y="489"/>
                    <a:pt x="366" y="99"/>
                  </a:cubicBezTo>
                  <a:cubicBezTo>
                    <a:pt x="333" y="65"/>
                    <a:pt x="292" y="32"/>
                    <a:pt x="245" y="12"/>
                  </a:cubicBezTo>
                  <a:cubicBezTo>
                    <a:pt x="226" y="4"/>
                    <a:pt x="206" y="0"/>
                    <a:pt x="1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5"/>
            <p:cNvSpPr/>
            <p:nvPr/>
          </p:nvSpPr>
          <p:spPr>
            <a:xfrm>
              <a:off x="6361175" y="2164080"/>
              <a:ext cx="439356" cy="261284"/>
            </a:xfrm>
            <a:custGeom>
              <a:avLst/>
              <a:gdLst/>
              <a:ahLst/>
              <a:cxnLst/>
              <a:rect l="l" t="t" r="r" b="b"/>
              <a:pathLst>
                <a:path w="3923" h="2333" extrusionOk="0">
                  <a:moveTo>
                    <a:pt x="1100" y="0"/>
                  </a:moveTo>
                  <a:cubicBezTo>
                    <a:pt x="504" y="0"/>
                    <a:pt x="0" y="347"/>
                    <a:pt x="16" y="1288"/>
                  </a:cubicBezTo>
                  <a:cubicBezTo>
                    <a:pt x="31" y="2011"/>
                    <a:pt x="837" y="2333"/>
                    <a:pt x="1596" y="2333"/>
                  </a:cubicBezTo>
                  <a:cubicBezTo>
                    <a:pt x="1824" y="2333"/>
                    <a:pt x="2048" y="2304"/>
                    <a:pt x="2244" y="2248"/>
                  </a:cubicBezTo>
                  <a:cubicBezTo>
                    <a:pt x="3922" y="1454"/>
                    <a:pt x="2319" y="0"/>
                    <a:pt x="1100" y="0"/>
                  </a:cubicBezTo>
                  <a:close/>
                </a:path>
              </a:pathLst>
            </a:custGeom>
            <a:solidFill>
              <a:srgbClr val="EB9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5"/>
            <p:cNvSpPr/>
            <p:nvPr/>
          </p:nvSpPr>
          <p:spPr>
            <a:xfrm>
              <a:off x="6440916" y="2204174"/>
              <a:ext cx="142122" cy="49278"/>
            </a:xfrm>
            <a:custGeom>
              <a:avLst/>
              <a:gdLst/>
              <a:ahLst/>
              <a:cxnLst/>
              <a:rect l="l" t="t" r="r" b="b"/>
              <a:pathLst>
                <a:path w="1269" h="440" extrusionOk="0">
                  <a:moveTo>
                    <a:pt x="56" y="1"/>
                  </a:moveTo>
                  <a:cubicBezTo>
                    <a:pt x="27" y="1"/>
                    <a:pt x="1" y="31"/>
                    <a:pt x="15" y="64"/>
                  </a:cubicBezTo>
                  <a:cubicBezTo>
                    <a:pt x="143" y="252"/>
                    <a:pt x="344" y="386"/>
                    <a:pt x="572" y="420"/>
                  </a:cubicBezTo>
                  <a:cubicBezTo>
                    <a:pt x="640" y="433"/>
                    <a:pt x="707" y="440"/>
                    <a:pt x="774" y="440"/>
                  </a:cubicBezTo>
                  <a:cubicBezTo>
                    <a:pt x="928" y="440"/>
                    <a:pt x="1076" y="413"/>
                    <a:pt x="1224" y="366"/>
                  </a:cubicBezTo>
                  <a:cubicBezTo>
                    <a:pt x="1268" y="347"/>
                    <a:pt x="1252" y="285"/>
                    <a:pt x="1210" y="285"/>
                  </a:cubicBezTo>
                  <a:cubicBezTo>
                    <a:pt x="1208" y="285"/>
                    <a:pt x="1206" y="285"/>
                    <a:pt x="1204" y="286"/>
                  </a:cubicBezTo>
                  <a:cubicBezTo>
                    <a:pt x="1066" y="331"/>
                    <a:pt x="926" y="355"/>
                    <a:pt x="785" y="355"/>
                  </a:cubicBezTo>
                  <a:cubicBezTo>
                    <a:pt x="719" y="355"/>
                    <a:pt x="652" y="350"/>
                    <a:pt x="586" y="339"/>
                  </a:cubicBezTo>
                  <a:cubicBezTo>
                    <a:pt x="385" y="306"/>
                    <a:pt x="203" y="192"/>
                    <a:pt x="89" y="17"/>
                  </a:cubicBezTo>
                  <a:cubicBezTo>
                    <a:pt x="79" y="5"/>
                    <a:pt x="68" y="1"/>
                    <a:pt x="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5"/>
            <p:cNvSpPr/>
            <p:nvPr/>
          </p:nvSpPr>
          <p:spPr>
            <a:xfrm>
              <a:off x="6256907" y="1948152"/>
              <a:ext cx="150409" cy="52190"/>
            </a:xfrm>
            <a:custGeom>
              <a:avLst/>
              <a:gdLst/>
              <a:ahLst/>
              <a:cxnLst/>
              <a:rect l="l" t="t" r="r" b="b"/>
              <a:pathLst>
                <a:path w="1343" h="466" extrusionOk="0">
                  <a:moveTo>
                    <a:pt x="736" y="0"/>
                  </a:moveTo>
                  <a:cubicBezTo>
                    <a:pt x="626" y="0"/>
                    <a:pt x="516" y="16"/>
                    <a:pt x="416" y="41"/>
                  </a:cubicBezTo>
                  <a:cubicBezTo>
                    <a:pt x="175" y="108"/>
                    <a:pt x="20" y="249"/>
                    <a:pt x="0" y="417"/>
                  </a:cubicBezTo>
                  <a:cubicBezTo>
                    <a:pt x="0" y="444"/>
                    <a:pt x="14" y="464"/>
                    <a:pt x="41" y="464"/>
                  </a:cubicBezTo>
                  <a:cubicBezTo>
                    <a:pt x="43" y="465"/>
                    <a:pt x="46" y="465"/>
                    <a:pt x="49" y="465"/>
                  </a:cubicBezTo>
                  <a:cubicBezTo>
                    <a:pt x="66" y="465"/>
                    <a:pt x="82" y="448"/>
                    <a:pt x="87" y="430"/>
                  </a:cubicBezTo>
                  <a:cubicBezTo>
                    <a:pt x="108" y="229"/>
                    <a:pt x="363" y="148"/>
                    <a:pt x="443" y="128"/>
                  </a:cubicBezTo>
                  <a:cubicBezTo>
                    <a:pt x="537" y="102"/>
                    <a:pt x="640" y="86"/>
                    <a:pt x="745" y="86"/>
                  </a:cubicBezTo>
                  <a:cubicBezTo>
                    <a:pt x="940" y="86"/>
                    <a:pt x="1138" y="143"/>
                    <a:pt x="1269" y="296"/>
                  </a:cubicBezTo>
                  <a:cubicBezTo>
                    <a:pt x="1279" y="303"/>
                    <a:pt x="1291" y="306"/>
                    <a:pt x="1302" y="306"/>
                  </a:cubicBezTo>
                  <a:cubicBezTo>
                    <a:pt x="1313" y="306"/>
                    <a:pt x="1323" y="303"/>
                    <a:pt x="1329" y="296"/>
                  </a:cubicBezTo>
                  <a:cubicBezTo>
                    <a:pt x="1343" y="276"/>
                    <a:pt x="1343" y="249"/>
                    <a:pt x="1329" y="235"/>
                  </a:cubicBezTo>
                  <a:cubicBezTo>
                    <a:pt x="1178" y="62"/>
                    <a:pt x="955" y="0"/>
                    <a:pt x="7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5"/>
            <p:cNvSpPr/>
            <p:nvPr/>
          </p:nvSpPr>
          <p:spPr>
            <a:xfrm>
              <a:off x="6645531" y="1922505"/>
              <a:ext cx="152985" cy="49838"/>
            </a:xfrm>
            <a:custGeom>
              <a:avLst/>
              <a:gdLst/>
              <a:ahLst/>
              <a:cxnLst/>
              <a:rect l="l" t="t" r="r" b="b"/>
              <a:pathLst>
                <a:path w="1366" h="445" extrusionOk="0">
                  <a:moveTo>
                    <a:pt x="805" y="0"/>
                  </a:moveTo>
                  <a:cubicBezTo>
                    <a:pt x="519" y="0"/>
                    <a:pt x="172" y="100"/>
                    <a:pt x="14" y="384"/>
                  </a:cubicBezTo>
                  <a:cubicBezTo>
                    <a:pt x="1" y="404"/>
                    <a:pt x="8" y="431"/>
                    <a:pt x="28" y="438"/>
                  </a:cubicBezTo>
                  <a:cubicBezTo>
                    <a:pt x="34" y="444"/>
                    <a:pt x="41" y="444"/>
                    <a:pt x="48" y="444"/>
                  </a:cubicBezTo>
                  <a:cubicBezTo>
                    <a:pt x="61" y="444"/>
                    <a:pt x="75" y="438"/>
                    <a:pt x="81" y="424"/>
                  </a:cubicBezTo>
                  <a:cubicBezTo>
                    <a:pt x="225" y="174"/>
                    <a:pt x="532" y="87"/>
                    <a:pt x="795" y="87"/>
                  </a:cubicBezTo>
                  <a:cubicBezTo>
                    <a:pt x="815" y="87"/>
                    <a:pt x="834" y="88"/>
                    <a:pt x="853" y="89"/>
                  </a:cubicBezTo>
                  <a:cubicBezTo>
                    <a:pt x="941" y="89"/>
                    <a:pt x="1209" y="115"/>
                    <a:pt x="1276" y="303"/>
                  </a:cubicBezTo>
                  <a:cubicBezTo>
                    <a:pt x="1281" y="324"/>
                    <a:pt x="1296" y="333"/>
                    <a:pt x="1312" y="333"/>
                  </a:cubicBezTo>
                  <a:cubicBezTo>
                    <a:pt x="1338" y="333"/>
                    <a:pt x="1365" y="310"/>
                    <a:pt x="1357" y="277"/>
                  </a:cubicBezTo>
                  <a:cubicBezTo>
                    <a:pt x="1303" y="115"/>
                    <a:pt x="1115" y="15"/>
                    <a:pt x="860" y="1"/>
                  </a:cubicBezTo>
                  <a:cubicBezTo>
                    <a:pt x="842" y="0"/>
                    <a:pt x="824" y="0"/>
                    <a:pt x="8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5"/>
            <p:cNvSpPr/>
            <p:nvPr/>
          </p:nvSpPr>
          <p:spPr>
            <a:xfrm>
              <a:off x="6223532" y="1837612"/>
              <a:ext cx="169560" cy="58349"/>
            </a:xfrm>
            <a:custGeom>
              <a:avLst/>
              <a:gdLst/>
              <a:ahLst/>
              <a:cxnLst/>
              <a:rect l="l" t="t" r="r" b="b"/>
              <a:pathLst>
                <a:path w="1514" h="521" extrusionOk="0">
                  <a:moveTo>
                    <a:pt x="941" y="1"/>
                  </a:moveTo>
                  <a:cubicBezTo>
                    <a:pt x="521" y="1"/>
                    <a:pt x="0" y="255"/>
                    <a:pt x="198" y="457"/>
                  </a:cubicBezTo>
                  <a:cubicBezTo>
                    <a:pt x="238" y="498"/>
                    <a:pt x="294" y="520"/>
                    <a:pt x="353" y="520"/>
                  </a:cubicBezTo>
                  <a:cubicBezTo>
                    <a:pt x="382" y="520"/>
                    <a:pt x="411" y="515"/>
                    <a:pt x="439" y="504"/>
                  </a:cubicBezTo>
                  <a:lnTo>
                    <a:pt x="439" y="511"/>
                  </a:lnTo>
                  <a:cubicBezTo>
                    <a:pt x="560" y="464"/>
                    <a:pt x="996" y="457"/>
                    <a:pt x="1278" y="457"/>
                  </a:cubicBezTo>
                  <a:cubicBezTo>
                    <a:pt x="1446" y="457"/>
                    <a:pt x="1513" y="249"/>
                    <a:pt x="1379" y="155"/>
                  </a:cubicBezTo>
                  <a:cubicBezTo>
                    <a:pt x="1345" y="128"/>
                    <a:pt x="1312" y="101"/>
                    <a:pt x="1265" y="75"/>
                  </a:cubicBezTo>
                  <a:cubicBezTo>
                    <a:pt x="1179" y="23"/>
                    <a:pt x="1064" y="1"/>
                    <a:pt x="9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5"/>
            <p:cNvSpPr/>
            <p:nvPr/>
          </p:nvSpPr>
          <p:spPr>
            <a:xfrm>
              <a:off x="6641836" y="1816109"/>
              <a:ext cx="170344" cy="58461"/>
            </a:xfrm>
            <a:custGeom>
              <a:avLst/>
              <a:gdLst/>
              <a:ahLst/>
              <a:cxnLst/>
              <a:rect l="l" t="t" r="r" b="b"/>
              <a:pathLst>
                <a:path w="1521" h="522" extrusionOk="0">
                  <a:moveTo>
                    <a:pt x="576" y="1"/>
                  </a:moveTo>
                  <a:cubicBezTo>
                    <a:pt x="453" y="1"/>
                    <a:pt x="340" y="22"/>
                    <a:pt x="255" y="72"/>
                  </a:cubicBezTo>
                  <a:cubicBezTo>
                    <a:pt x="215" y="99"/>
                    <a:pt x="175" y="126"/>
                    <a:pt x="135" y="152"/>
                  </a:cubicBezTo>
                  <a:cubicBezTo>
                    <a:pt x="0" y="246"/>
                    <a:pt x="74" y="455"/>
                    <a:pt x="235" y="455"/>
                  </a:cubicBezTo>
                  <a:cubicBezTo>
                    <a:pt x="517" y="455"/>
                    <a:pt x="953" y="461"/>
                    <a:pt x="1081" y="508"/>
                  </a:cubicBezTo>
                  <a:cubicBezTo>
                    <a:pt x="1107" y="517"/>
                    <a:pt x="1135" y="521"/>
                    <a:pt x="1162" y="521"/>
                  </a:cubicBezTo>
                  <a:cubicBezTo>
                    <a:pt x="1220" y="521"/>
                    <a:pt x="1277" y="502"/>
                    <a:pt x="1323" y="461"/>
                  </a:cubicBezTo>
                  <a:cubicBezTo>
                    <a:pt x="1520" y="253"/>
                    <a:pt x="996" y="1"/>
                    <a:pt x="5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5"/>
            <p:cNvSpPr/>
            <p:nvPr/>
          </p:nvSpPr>
          <p:spPr>
            <a:xfrm>
              <a:off x="6512481" y="1866955"/>
              <a:ext cx="106507" cy="254901"/>
            </a:xfrm>
            <a:custGeom>
              <a:avLst/>
              <a:gdLst/>
              <a:ahLst/>
              <a:cxnLst/>
              <a:rect l="l" t="t" r="r" b="b"/>
              <a:pathLst>
                <a:path w="951" h="2276" extrusionOk="0">
                  <a:moveTo>
                    <a:pt x="303" y="1"/>
                  </a:moveTo>
                  <a:lnTo>
                    <a:pt x="1" y="2061"/>
                  </a:lnTo>
                  <a:cubicBezTo>
                    <a:pt x="87" y="2171"/>
                    <a:pt x="396" y="2276"/>
                    <a:pt x="630" y="2276"/>
                  </a:cubicBezTo>
                  <a:cubicBezTo>
                    <a:pt x="813" y="2276"/>
                    <a:pt x="950" y="2211"/>
                    <a:pt x="900" y="2035"/>
                  </a:cubicBezTo>
                  <a:cubicBezTo>
                    <a:pt x="585" y="1404"/>
                    <a:pt x="444" y="699"/>
                    <a:pt x="303" y="1"/>
                  </a:cubicBezTo>
                  <a:close/>
                </a:path>
              </a:pathLst>
            </a:custGeom>
            <a:solidFill>
              <a:srgbClr val="EB9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5"/>
            <p:cNvSpPr/>
            <p:nvPr/>
          </p:nvSpPr>
          <p:spPr>
            <a:xfrm>
              <a:off x="6505873" y="1862475"/>
              <a:ext cx="116475" cy="264196"/>
            </a:xfrm>
            <a:custGeom>
              <a:avLst/>
              <a:gdLst/>
              <a:ahLst/>
              <a:cxnLst/>
              <a:rect l="l" t="t" r="r" b="b"/>
              <a:pathLst>
                <a:path w="1040" h="2359" extrusionOk="0">
                  <a:moveTo>
                    <a:pt x="355" y="0"/>
                  </a:moveTo>
                  <a:cubicBezTo>
                    <a:pt x="328" y="7"/>
                    <a:pt x="315" y="27"/>
                    <a:pt x="321" y="54"/>
                  </a:cubicBezTo>
                  <a:cubicBezTo>
                    <a:pt x="456" y="739"/>
                    <a:pt x="603" y="1450"/>
                    <a:pt x="919" y="2088"/>
                  </a:cubicBezTo>
                  <a:cubicBezTo>
                    <a:pt x="946" y="2189"/>
                    <a:pt x="899" y="2222"/>
                    <a:pt x="865" y="2242"/>
                  </a:cubicBezTo>
                  <a:cubicBezTo>
                    <a:pt x="822" y="2265"/>
                    <a:pt x="761" y="2275"/>
                    <a:pt x="692" y="2275"/>
                  </a:cubicBezTo>
                  <a:cubicBezTo>
                    <a:pt x="474" y="2275"/>
                    <a:pt x="175" y="2177"/>
                    <a:pt x="93" y="2075"/>
                  </a:cubicBezTo>
                  <a:cubicBezTo>
                    <a:pt x="88" y="2065"/>
                    <a:pt x="80" y="2061"/>
                    <a:pt x="71" y="2061"/>
                  </a:cubicBezTo>
                  <a:cubicBezTo>
                    <a:pt x="41" y="2061"/>
                    <a:pt x="0" y="2103"/>
                    <a:pt x="26" y="2128"/>
                  </a:cubicBezTo>
                  <a:cubicBezTo>
                    <a:pt x="127" y="2249"/>
                    <a:pt x="442" y="2356"/>
                    <a:pt x="684" y="2356"/>
                  </a:cubicBezTo>
                  <a:cubicBezTo>
                    <a:pt x="697" y="2358"/>
                    <a:pt x="710" y="2358"/>
                    <a:pt x="723" y="2358"/>
                  </a:cubicBezTo>
                  <a:cubicBezTo>
                    <a:pt x="787" y="2358"/>
                    <a:pt x="844" y="2344"/>
                    <a:pt x="905" y="2316"/>
                  </a:cubicBezTo>
                  <a:cubicBezTo>
                    <a:pt x="999" y="2269"/>
                    <a:pt x="1040" y="2155"/>
                    <a:pt x="993" y="2061"/>
                  </a:cubicBezTo>
                  <a:cubicBezTo>
                    <a:pt x="684" y="1423"/>
                    <a:pt x="543" y="719"/>
                    <a:pt x="402" y="34"/>
                  </a:cubicBezTo>
                  <a:cubicBezTo>
                    <a:pt x="395" y="14"/>
                    <a:pt x="375" y="0"/>
                    <a:pt x="3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5"/>
            <p:cNvSpPr/>
            <p:nvPr/>
          </p:nvSpPr>
          <p:spPr>
            <a:xfrm>
              <a:off x="6087681" y="1599286"/>
              <a:ext cx="237765" cy="397134"/>
            </a:xfrm>
            <a:custGeom>
              <a:avLst/>
              <a:gdLst/>
              <a:ahLst/>
              <a:cxnLst/>
              <a:rect l="l" t="t" r="r" b="b"/>
              <a:pathLst>
                <a:path w="2123" h="3546" extrusionOk="0">
                  <a:moveTo>
                    <a:pt x="672" y="1"/>
                  </a:moveTo>
                  <a:cubicBezTo>
                    <a:pt x="672" y="1"/>
                    <a:pt x="1" y="1041"/>
                    <a:pt x="571" y="3545"/>
                  </a:cubicBezTo>
                  <a:cubicBezTo>
                    <a:pt x="571" y="3545"/>
                    <a:pt x="2122" y="1713"/>
                    <a:pt x="6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5"/>
            <p:cNvSpPr/>
            <p:nvPr/>
          </p:nvSpPr>
          <p:spPr>
            <a:xfrm>
              <a:off x="6177166" y="1390078"/>
              <a:ext cx="654163" cy="313810"/>
            </a:xfrm>
            <a:custGeom>
              <a:avLst/>
              <a:gdLst/>
              <a:ahLst/>
              <a:cxnLst/>
              <a:rect l="l" t="t" r="r" b="b"/>
              <a:pathLst>
                <a:path w="5841" h="2802" extrusionOk="0">
                  <a:moveTo>
                    <a:pt x="2534" y="1"/>
                  </a:moveTo>
                  <a:cubicBezTo>
                    <a:pt x="1930" y="1"/>
                    <a:pt x="1330" y="126"/>
                    <a:pt x="793" y="399"/>
                  </a:cubicBezTo>
                  <a:cubicBezTo>
                    <a:pt x="598" y="479"/>
                    <a:pt x="424" y="620"/>
                    <a:pt x="296" y="788"/>
                  </a:cubicBezTo>
                  <a:cubicBezTo>
                    <a:pt x="182" y="962"/>
                    <a:pt x="1" y="1359"/>
                    <a:pt x="115" y="1533"/>
                  </a:cubicBezTo>
                  <a:lnTo>
                    <a:pt x="121" y="1533"/>
                  </a:lnTo>
                  <a:cubicBezTo>
                    <a:pt x="237" y="1474"/>
                    <a:pt x="417" y="1440"/>
                    <a:pt x="594" y="1440"/>
                  </a:cubicBezTo>
                  <a:cubicBezTo>
                    <a:pt x="758" y="1440"/>
                    <a:pt x="918" y="1469"/>
                    <a:pt x="1021" y="1533"/>
                  </a:cubicBezTo>
                  <a:lnTo>
                    <a:pt x="1659" y="1936"/>
                  </a:lnTo>
                  <a:cubicBezTo>
                    <a:pt x="1847" y="2070"/>
                    <a:pt x="2055" y="2164"/>
                    <a:pt x="2270" y="2231"/>
                  </a:cubicBezTo>
                  <a:cubicBezTo>
                    <a:pt x="2323" y="2243"/>
                    <a:pt x="2379" y="2248"/>
                    <a:pt x="2434" y="2248"/>
                  </a:cubicBezTo>
                  <a:cubicBezTo>
                    <a:pt x="2608" y="2248"/>
                    <a:pt x="2782" y="2191"/>
                    <a:pt x="2894" y="2063"/>
                  </a:cubicBezTo>
                  <a:cubicBezTo>
                    <a:pt x="2921" y="2110"/>
                    <a:pt x="2941" y="2157"/>
                    <a:pt x="2961" y="2198"/>
                  </a:cubicBezTo>
                  <a:cubicBezTo>
                    <a:pt x="3042" y="2379"/>
                    <a:pt x="3303" y="2466"/>
                    <a:pt x="3498" y="2513"/>
                  </a:cubicBezTo>
                  <a:cubicBezTo>
                    <a:pt x="3552" y="2525"/>
                    <a:pt x="3607" y="2532"/>
                    <a:pt x="3660" y="2532"/>
                  </a:cubicBezTo>
                  <a:cubicBezTo>
                    <a:pt x="3726" y="2532"/>
                    <a:pt x="3791" y="2522"/>
                    <a:pt x="3854" y="2500"/>
                  </a:cubicBezTo>
                  <a:cubicBezTo>
                    <a:pt x="3975" y="2459"/>
                    <a:pt x="4062" y="2365"/>
                    <a:pt x="4082" y="2245"/>
                  </a:cubicBezTo>
                  <a:cubicBezTo>
                    <a:pt x="4357" y="2574"/>
                    <a:pt x="4733" y="2802"/>
                    <a:pt x="5156" y="2802"/>
                  </a:cubicBezTo>
                  <a:cubicBezTo>
                    <a:pt x="5277" y="2802"/>
                    <a:pt x="5398" y="2775"/>
                    <a:pt x="5505" y="2721"/>
                  </a:cubicBezTo>
                  <a:cubicBezTo>
                    <a:pt x="5801" y="2560"/>
                    <a:pt x="5841" y="2151"/>
                    <a:pt x="5747" y="1828"/>
                  </a:cubicBezTo>
                  <a:cubicBezTo>
                    <a:pt x="5512" y="996"/>
                    <a:pt x="4700" y="452"/>
                    <a:pt x="3874" y="204"/>
                  </a:cubicBezTo>
                  <a:cubicBezTo>
                    <a:pt x="3442" y="72"/>
                    <a:pt x="2987" y="1"/>
                    <a:pt x="25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5"/>
            <p:cNvSpPr/>
            <p:nvPr/>
          </p:nvSpPr>
          <p:spPr>
            <a:xfrm>
              <a:off x="6174142" y="2187039"/>
              <a:ext cx="242021" cy="308546"/>
            </a:xfrm>
            <a:custGeom>
              <a:avLst/>
              <a:gdLst/>
              <a:ahLst/>
              <a:cxnLst/>
              <a:rect l="l" t="t" r="r" b="b"/>
              <a:pathLst>
                <a:path w="2161" h="2755" extrusionOk="0">
                  <a:moveTo>
                    <a:pt x="45" y="1"/>
                  </a:moveTo>
                  <a:cubicBezTo>
                    <a:pt x="41" y="1"/>
                    <a:pt x="38" y="1"/>
                    <a:pt x="34" y="2"/>
                  </a:cubicBezTo>
                  <a:cubicBezTo>
                    <a:pt x="14" y="2"/>
                    <a:pt x="1" y="22"/>
                    <a:pt x="1" y="49"/>
                  </a:cubicBezTo>
                  <a:cubicBezTo>
                    <a:pt x="8" y="69"/>
                    <a:pt x="316" y="2379"/>
                    <a:pt x="2089" y="2755"/>
                  </a:cubicBezTo>
                  <a:lnTo>
                    <a:pt x="2095" y="2755"/>
                  </a:lnTo>
                  <a:cubicBezTo>
                    <a:pt x="2098" y="2755"/>
                    <a:pt x="2100" y="2755"/>
                    <a:pt x="2102" y="2755"/>
                  </a:cubicBezTo>
                  <a:cubicBezTo>
                    <a:pt x="2156" y="2755"/>
                    <a:pt x="2160" y="2680"/>
                    <a:pt x="2109" y="2674"/>
                  </a:cubicBezTo>
                  <a:cubicBezTo>
                    <a:pt x="390" y="2305"/>
                    <a:pt x="81" y="63"/>
                    <a:pt x="81" y="36"/>
                  </a:cubicBezTo>
                  <a:cubicBezTo>
                    <a:pt x="81" y="18"/>
                    <a:pt x="66" y="1"/>
                    <a:pt x="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5"/>
            <p:cNvSpPr/>
            <p:nvPr/>
          </p:nvSpPr>
          <p:spPr>
            <a:xfrm>
              <a:off x="6687642" y="2187039"/>
              <a:ext cx="207639" cy="301043"/>
            </a:xfrm>
            <a:custGeom>
              <a:avLst/>
              <a:gdLst/>
              <a:ahLst/>
              <a:cxnLst/>
              <a:rect l="l" t="t" r="r" b="b"/>
              <a:pathLst>
                <a:path w="1854" h="2688" extrusionOk="0">
                  <a:moveTo>
                    <a:pt x="1700" y="1"/>
                  </a:moveTo>
                  <a:cubicBezTo>
                    <a:pt x="1698" y="1"/>
                    <a:pt x="1695" y="1"/>
                    <a:pt x="1692" y="2"/>
                  </a:cubicBezTo>
                  <a:cubicBezTo>
                    <a:pt x="1666" y="2"/>
                    <a:pt x="1652" y="22"/>
                    <a:pt x="1652" y="42"/>
                  </a:cubicBezTo>
                  <a:cubicBezTo>
                    <a:pt x="1652" y="63"/>
                    <a:pt x="1766" y="1754"/>
                    <a:pt x="34" y="2607"/>
                  </a:cubicBezTo>
                  <a:cubicBezTo>
                    <a:pt x="14" y="2614"/>
                    <a:pt x="1" y="2640"/>
                    <a:pt x="14" y="2661"/>
                  </a:cubicBezTo>
                  <a:cubicBezTo>
                    <a:pt x="21" y="2674"/>
                    <a:pt x="34" y="2687"/>
                    <a:pt x="54" y="2687"/>
                  </a:cubicBezTo>
                  <a:cubicBezTo>
                    <a:pt x="54" y="2687"/>
                    <a:pt x="61" y="2681"/>
                    <a:pt x="68" y="2681"/>
                  </a:cubicBezTo>
                  <a:cubicBezTo>
                    <a:pt x="1854" y="1801"/>
                    <a:pt x="1739" y="56"/>
                    <a:pt x="1739" y="42"/>
                  </a:cubicBezTo>
                  <a:cubicBezTo>
                    <a:pt x="1734" y="19"/>
                    <a:pt x="1718" y="1"/>
                    <a:pt x="17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5"/>
            <p:cNvSpPr/>
            <p:nvPr/>
          </p:nvSpPr>
          <p:spPr>
            <a:xfrm>
              <a:off x="6240331" y="2718794"/>
              <a:ext cx="1256248" cy="2420212"/>
            </a:xfrm>
            <a:custGeom>
              <a:avLst/>
              <a:gdLst/>
              <a:ahLst/>
              <a:cxnLst/>
              <a:rect l="l" t="t" r="r" b="b"/>
              <a:pathLst>
                <a:path w="11217" h="21610" extrusionOk="0">
                  <a:moveTo>
                    <a:pt x="6948" y="0"/>
                  </a:moveTo>
                  <a:cubicBezTo>
                    <a:pt x="6948" y="0"/>
                    <a:pt x="6959" y="32"/>
                    <a:pt x="6978" y="94"/>
                  </a:cubicBezTo>
                  <a:lnTo>
                    <a:pt x="6978" y="94"/>
                  </a:lnTo>
                  <a:cubicBezTo>
                    <a:pt x="6964" y="34"/>
                    <a:pt x="6948" y="0"/>
                    <a:pt x="6948" y="0"/>
                  </a:cubicBezTo>
                  <a:close/>
                  <a:moveTo>
                    <a:pt x="6978" y="94"/>
                  </a:moveTo>
                  <a:cubicBezTo>
                    <a:pt x="7060" y="426"/>
                    <a:pt x="7129" y="1552"/>
                    <a:pt x="4518" y="2081"/>
                  </a:cubicBezTo>
                  <a:cubicBezTo>
                    <a:pt x="3973" y="2191"/>
                    <a:pt x="3480" y="2237"/>
                    <a:pt x="3037" y="2237"/>
                  </a:cubicBezTo>
                  <a:cubicBezTo>
                    <a:pt x="970" y="2237"/>
                    <a:pt x="1" y="1249"/>
                    <a:pt x="1" y="1249"/>
                  </a:cubicBezTo>
                  <a:lnTo>
                    <a:pt x="1" y="1249"/>
                  </a:lnTo>
                  <a:lnTo>
                    <a:pt x="598" y="21609"/>
                  </a:lnTo>
                  <a:lnTo>
                    <a:pt x="9358" y="21609"/>
                  </a:lnTo>
                  <a:cubicBezTo>
                    <a:pt x="11217" y="13819"/>
                    <a:pt x="7359" y="1297"/>
                    <a:pt x="6978" y="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5"/>
            <p:cNvSpPr/>
            <p:nvPr/>
          </p:nvSpPr>
          <p:spPr>
            <a:xfrm>
              <a:off x="5088233" y="2921058"/>
              <a:ext cx="604885" cy="1645991"/>
            </a:xfrm>
            <a:custGeom>
              <a:avLst/>
              <a:gdLst/>
              <a:ahLst/>
              <a:cxnLst/>
              <a:rect l="l" t="t" r="r" b="b"/>
              <a:pathLst>
                <a:path w="5401" h="14697" extrusionOk="0">
                  <a:moveTo>
                    <a:pt x="5401" y="0"/>
                  </a:moveTo>
                  <a:cubicBezTo>
                    <a:pt x="5400" y="0"/>
                    <a:pt x="547" y="719"/>
                    <a:pt x="191" y="9136"/>
                  </a:cubicBezTo>
                  <a:cubicBezTo>
                    <a:pt x="0" y="13646"/>
                    <a:pt x="1094" y="14697"/>
                    <a:pt x="2152" y="14697"/>
                  </a:cubicBezTo>
                  <a:cubicBezTo>
                    <a:pt x="2691" y="14697"/>
                    <a:pt x="3221" y="14424"/>
                    <a:pt x="3568" y="14198"/>
                  </a:cubicBezTo>
                  <a:cubicBezTo>
                    <a:pt x="3789" y="14057"/>
                    <a:pt x="3991" y="13876"/>
                    <a:pt x="4159" y="13661"/>
                  </a:cubicBezTo>
                  <a:lnTo>
                    <a:pt x="5179" y="12412"/>
                  </a:lnTo>
                  <a:lnTo>
                    <a:pt x="54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5"/>
            <p:cNvSpPr/>
            <p:nvPr/>
          </p:nvSpPr>
          <p:spPr>
            <a:xfrm>
              <a:off x="5171334" y="2799991"/>
              <a:ext cx="1405201" cy="2339016"/>
            </a:xfrm>
            <a:custGeom>
              <a:avLst/>
              <a:gdLst/>
              <a:ahLst/>
              <a:cxnLst/>
              <a:rect l="l" t="t" r="r" b="b"/>
              <a:pathLst>
                <a:path w="12547" h="20885" extrusionOk="0">
                  <a:moveTo>
                    <a:pt x="6995" y="0"/>
                  </a:moveTo>
                  <a:cubicBezTo>
                    <a:pt x="1" y="1528"/>
                    <a:pt x="3809" y="11409"/>
                    <a:pt x="3956" y="11784"/>
                  </a:cubicBezTo>
                  <a:lnTo>
                    <a:pt x="3956" y="11784"/>
                  </a:lnTo>
                  <a:cubicBezTo>
                    <a:pt x="3968" y="11839"/>
                    <a:pt x="3981" y="11897"/>
                    <a:pt x="3994" y="11956"/>
                  </a:cubicBezTo>
                  <a:cubicBezTo>
                    <a:pt x="4732" y="15346"/>
                    <a:pt x="1826" y="20884"/>
                    <a:pt x="1826" y="20884"/>
                  </a:cubicBezTo>
                  <a:lnTo>
                    <a:pt x="10143" y="20884"/>
                  </a:lnTo>
                  <a:cubicBezTo>
                    <a:pt x="12546" y="12104"/>
                    <a:pt x="10143" y="2276"/>
                    <a:pt x="10143" y="2276"/>
                  </a:cubicBezTo>
                  <a:cubicBezTo>
                    <a:pt x="9465" y="336"/>
                    <a:pt x="6995" y="0"/>
                    <a:pt x="69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5"/>
            <p:cNvSpPr/>
            <p:nvPr/>
          </p:nvSpPr>
          <p:spPr>
            <a:xfrm>
              <a:off x="6230588" y="3234870"/>
              <a:ext cx="92508" cy="79404"/>
            </a:xfrm>
            <a:custGeom>
              <a:avLst/>
              <a:gdLst/>
              <a:ahLst/>
              <a:cxnLst/>
              <a:rect l="l" t="t" r="r" b="b"/>
              <a:pathLst>
                <a:path w="826" h="709" extrusionOk="0">
                  <a:moveTo>
                    <a:pt x="488" y="84"/>
                  </a:moveTo>
                  <a:cubicBezTo>
                    <a:pt x="631" y="84"/>
                    <a:pt x="745" y="209"/>
                    <a:pt x="745" y="353"/>
                  </a:cubicBezTo>
                  <a:cubicBezTo>
                    <a:pt x="745" y="517"/>
                    <a:pt x="612" y="626"/>
                    <a:pt x="472" y="626"/>
                  </a:cubicBezTo>
                  <a:cubicBezTo>
                    <a:pt x="406" y="626"/>
                    <a:pt x="338" y="602"/>
                    <a:pt x="282" y="548"/>
                  </a:cubicBezTo>
                  <a:cubicBezTo>
                    <a:pt x="114" y="373"/>
                    <a:pt x="235" y="85"/>
                    <a:pt x="477" y="85"/>
                  </a:cubicBezTo>
                  <a:cubicBezTo>
                    <a:pt x="481" y="84"/>
                    <a:pt x="484" y="84"/>
                    <a:pt x="488" y="84"/>
                  </a:cubicBezTo>
                  <a:close/>
                  <a:moveTo>
                    <a:pt x="473" y="0"/>
                  </a:moveTo>
                  <a:cubicBezTo>
                    <a:pt x="386" y="0"/>
                    <a:pt x="296" y="33"/>
                    <a:pt x="222" y="105"/>
                  </a:cubicBezTo>
                  <a:cubicBezTo>
                    <a:pt x="0" y="326"/>
                    <a:pt x="161" y="709"/>
                    <a:pt x="477" y="709"/>
                  </a:cubicBezTo>
                  <a:cubicBezTo>
                    <a:pt x="672" y="709"/>
                    <a:pt x="826" y="548"/>
                    <a:pt x="826" y="353"/>
                  </a:cubicBezTo>
                  <a:cubicBezTo>
                    <a:pt x="826" y="140"/>
                    <a:pt x="655" y="0"/>
                    <a:pt x="4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5"/>
            <p:cNvSpPr/>
            <p:nvPr/>
          </p:nvSpPr>
          <p:spPr>
            <a:xfrm>
              <a:off x="6286250" y="3597400"/>
              <a:ext cx="92508" cy="80076"/>
            </a:xfrm>
            <a:custGeom>
              <a:avLst/>
              <a:gdLst/>
              <a:ahLst/>
              <a:cxnLst/>
              <a:rect l="l" t="t" r="r" b="b"/>
              <a:pathLst>
                <a:path w="826" h="715" extrusionOk="0">
                  <a:moveTo>
                    <a:pt x="470" y="90"/>
                  </a:moveTo>
                  <a:cubicBezTo>
                    <a:pt x="618" y="90"/>
                    <a:pt x="738" y="211"/>
                    <a:pt x="738" y="358"/>
                  </a:cubicBezTo>
                  <a:cubicBezTo>
                    <a:pt x="738" y="521"/>
                    <a:pt x="608" y="629"/>
                    <a:pt x="471" y="629"/>
                  </a:cubicBezTo>
                  <a:cubicBezTo>
                    <a:pt x="405" y="629"/>
                    <a:pt x="337" y="603"/>
                    <a:pt x="282" y="546"/>
                  </a:cubicBezTo>
                  <a:cubicBezTo>
                    <a:pt x="107" y="379"/>
                    <a:pt x="228" y="90"/>
                    <a:pt x="470" y="90"/>
                  </a:cubicBezTo>
                  <a:close/>
                  <a:moveTo>
                    <a:pt x="466" y="1"/>
                  </a:moveTo>
                  <a:cubicBezTo>
                    <a:pt x="380" y="1"/>
                    <a:pt x="292" y="32"/>
                    <a:pt x="222" y="103"/>
                  </a:cubicBezTo>
                  <a:cubicBezTo>
                    <a:pt x="0" y="332"/>
                    <a:pt x="154" y="714"/>
                    <a:pt x="470" y="714"/>
                  </a:cubicBezTo>
                  <a:cubicBezTo>
                    <a:pt x="665" y="708"/>
                    <a:pt x="826" y="553"/>
                    <a:pt x="826" y="358"/>
                  </a:cubicBezTo>
                  <a:cubicBezTo>
                    <a:pt x="826" y="144"/>
                    <a:pt x="649" y="1"/>
                    <a:pt x="4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5"/>
            <p:cNvSpPr/>
            <p:nvPr/>
          </p:nvSpPr>
          <p:spPr>
            <a:xfrm>
              <a:off x="6320744" y="3960378"/>
              <a:ext cx="92620" cy="79404"/>
            </a:xfrm>
            <a:custGeom>
              <a:avLst/>
              <a:gdLst/>
              <a:ahLst/>
              <a:cxnLst/>
              <a:rect l="l" t="t" r="r" b="b"/>
              <a:pathLst>
                <a:path w="827" h="709" extrusionOk="0">
                  <a:moveTo>
                    <a:pt x="477" y="85"/>
                  </a:moveTo>
                  <a:cubicBezTo>
                    <a:pt x="625" y="85"/>
                    <a:pt x="746" y="205"/>
                    <a:pt x="746" y="353"/>
                  </a:cubicBezTo>
                  <a:cubicBezTo>
                    <a:pt x="746" y="517"/>
                    <a:pt x="613" y="626"/>
                    <a:pt x="473" y="626"/>
                  </a:cubicBezTo>
                  <a:cubicBezTo>
                    <a:pt x="406" y="626"/>
                    <a:pt x="339" y="602"/>
                    <a:pt x="283" y="548"/>
                  </a:cubicBezTo>
                  <a:cubicBezTo>
                    <a:pt x="115" y="380"/>
                    <a:pt x="236" y="85"/>
                    <a:pt x="477" y="85"/>
                  </a:cubicBezTo>
                  <a:close/>
                  <a:moveTo>
                    <a:pt x="471" y="0"/>
                  </a:moveTo>
                  <a:cubicBezTo>
                    <a:pt x="383" y="0"/>
                    <a:pt x="294" y="33"/>
                    <a:pt x="222" y="105"/>
                  </a:cubicBezTo>
                  <a:cubicBezTo>
                    <a:pt x="1" y="326"/>
                    <a:pt x="162" y="709"/>
                    <a:pt x="477" y="709"/>
                  </a:cubicBezTo>
                  <a:cubicBezTo>
                    <a:pt x="672" y="709"/>
                    <a:pt x="827" y="548"/>
                    <a:pt x="827" y="353"/>
                  </a:cubicBezTo>
                  <a:cubicBezTo>
                    <a:pt x="827" y="140"/>
                    <a:pt x="652" y="0"/>
                    <a:pt x="4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5"/>
            <p:cNvSpPr/>
            <p:nvPr/>
          </p:nvSpPr>
          <p:spPr>
            <a:xfrm>
              <a:off x="6304281" y="4364122"/>
              <a:ext cx="92508" cy="79404"/>
            </a:xfrm>
            <a:custGeom>
              <a:avLst/>
              <a:gdLst/>
              <a:ahLst/>
              <a:cxnLst/>
              <a:rect l="l" t="t" r="r" b="b"/>
              <a:pathLst>
                <a:path w="826" h="709" extrusionOk="0">
                  <a:moveTo>
                    <a:pt x="470" y="84"/>
                  </a:moveTo>
                  <a:cubicBezTo>
                    <a:pt x="624" y="84"/>
                    <a:pt x="745" y="205"/>
                    <a:pt x="745" y="353"/>
                  </a:cubicBezTo>
                  <a:cubicBezTo>
                    <a:pt x="745" y="517"/>
                    <a:pt x="609" y="626"/>
                    <a:pt x="469" y="626"/>
                  </a:cubicBezTo>
                  <a:cubicBezTo>
                    <a:pt x="403" y="626"/>
                    <a:pt x="336" y="601"/>
                    <a:pt x="282" y="548"/>
                  </a:cubicBezTo>
                  <a:cubicBezTo>
                    <a:pt x="114" y="373"/>
                    <a:pt x="235" y="84"/>
                    <a:pt x="470" y="84"/>
                  </a:cubicBezTo>
                  <a:close/>
                  <a:moveTo>
                    <a:pt x="470" y="0"/>
                  </a:moveTo>
                  <a:cubicBezTo>
                    <a:pt x="383" y="0"/>
                    <a:pt x="294" y="33"/>
                    <a:pt x="222" y="105"/>
                  </a:cubicBezTo>
                  <a:cubicBezTo>
                    <a:pt x="0" y="326"/>
                    <a:pt x="161" y="709"/>
                    <a:pt x="470" y="709"/>
                  </a:cubicBezTo>
                  <a:cubicBezTo>
                    <a:pt x="671" y="709"/>
                    <a:pt x="826" y="548"/>
                    <a:pt x="826" y="353"/>
                  </a:cubicBezTo>
                  <a:cubicBezTo>
                    <a:pt x="826" y="140"/>
                    <a:pt x="651" y="0"/>
                    <a:pt x="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5"/>
            <p:cNvSpPr/>
            <p:nvPr/>
          </p:nvSpPr>
          <p:spPr>
            <a:xfrm>
              <a:off x="6250859" y="4767307"/>
              <a:ext cx="92620" cy="79964"/>
            </a:xfrm>
            <a:custGeom>
              <a:avLst/>
              <a:gdLst/>
              <a:ahLst/>
              <a:cxnLst/>
              <a:rect l="l" t="t" r="r" b="b"/>
              <a:pathLst>
                <a:path w="827" h="714" extrusionOk="0">
                  <a:moveTo>
                    <a:pt x="477" y="89"/>
                  </a:moveTo>
                  <a:cubicBezTo>
                    <a:pt x="625" y="89"/>
                    <a:pt x="746" y="210"/>
                    <a:pt x="746" y="358"/>
                  </a:cubicBezTo>
                  <a:cubicBezTo>
                    <a:pt x="746" y="520"/>
                    <a:pt x="612" y="628"/>
                    <a:pt x="473" y="628"/>
                  </a:cubicBezTo>
                  <a:cubicBezTo>
                    <a:pt x="406" y="628"/>
                    <a:pt x="337" y="603"/>
                    <a:pt x="282" y="546"/>
                  </a:cubicBezTo>
                  <a:cubicBezTo>
                    <a:pt x="115" y="378"/>
                    <a:pt x="235" y="89"/>
                    <a:pt x="477" y="89"/>
                  </a:cubicBezTo>
                  <a:close/>
                  <a:moveTo>
                    <a:pt x="469" y="0"/>
                  </a:moveTo>
                  <a:cubicBezTo>
                    <a:pt x="383" y="0"/>
                    <a:pt x="295" y="32"/>
                    <a:pt x="222" y="103"/>
                  </a:cubicBezTo>
                  <a:cubicBezTo>
                    <a:pt x="1" y="331"/>
                    <a:pt x="162" y="714"/>
                    <a:pt x="477" y="714"/>
                  </a:cubicBezTo>
                  <a:cubicBezTo>
                    <a:pt x="672" y="707"/>
                    <a:pt x="826" y="552"/>
                    <a:pt x="826" y="358"/>
                  </a:cubicBezTo>
                  <a:cubicBezTo>
                    <a:pt x="826" y="143"/>
                    <a:pt x="652" y="0"/>
                    <a:pt x="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5"/>
            <p:cNvSpPr/>
            <p:nvPr/>
          </p:nvSpPr>
          <p:spPr>
            <a:xfrm>
              <a:off x="5478762" y="2398151"/>
              <a:ext cx="518873" cy="2740854"/>
            </a:xfrm>
            <a:custGeom>
              <a:avLst/>
              <a:gdLst/>
              <a:ahLst/>
              <a:cxnLst/>
              <a:rect l="l" t="t" r="r" b="b"/>
              <a:pathLst>
                <a:path w="4633" h="24473" extrusionOk="0">
                  <a:moveTo>
                    <a:pt x="741" y="1"/>
                  </a:moveTo>
                  <a:cubicBezTo>
                    <a:pt x="720" y="1"/>
                    <a:pt x="699" y="2"/>
                    <a:pt x="678" y="4"/>
                  </a:cubicBezTo>
                  <a:cubicBezTo>
                    <a:pt x="625" y="10"/>
                    <a:pt x="564" y="17"/>
                    <a:pt x="511" y="37"/>
                  </a:cubicBezTo>
                  <a:cubicBezTo>
                    <a:pt x="202" y="124"/>
                    <a:pt x="0" y="426"/>
                    <a:pt x="41" y="749"/>
                  </a:cubicBezTo>
                  <a:lnTo>
                    <a:pt x="2672" y="24472"/>
                  </a:lnTo>
                  <a:lnTo>
                    <a:pt x="4632" y="24472"/>
                  </a:lnTo>
                  <a:lnTo>
                    <a:pt x="1403" y="581"/>
                  </a:lnTo>
                  <a:cubicBezTo>
                    <a:pt x="1359" y="246"/>
                    <a:pt x="1071" y="1"/>
                    <a:pt x="741" y="1"/>
                  </a:cubicBezTo>
                  <a:close/>
                </a:path>
              </a:pathLst>
            </a:custGeom>
            <a:solidFill>
              <a:srgbClr val="886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5"/>
            <p:cNvSpPr/>
            <p:nvPr/>
          </p:nvSpPr>
          <p:spPr>
            <a:xfrm>
              <a:off x="4955742" y="3027790"/>
              <a:ext cx="1003475" cy="1426928"/>
            </a:xfrm>
            <a:custGeom>
              <a:avLst/>
              <a:gdLst/>
              <a:ahLst/>
              <a:cxnLst/>
              <a:rect l="l" t="t" r="r" b="b"/>
              <a:pathLst>
                <a:path w="8960" h="12741" extrusionOk="0">
                  <a:moveTo>
                    <a:pt x="5533" y="0"/>
                  </a:moveTo>
                  <a:cubicBezTo>
                    <a:pt x="5330" y="0"/>
                    <a:pt x="5152" y="71"/>
                    <a:pt x="5026" y="242"/>
                  </a:cubicBezTo>
                  <a:cubicBezTo>
                    <a:pt x="4489" y="960"/>
                    <a:pt x="3952" y="2424"/>
                    <a:pt x="3771" y="2934"/>
                  </a:cubicBezTo>
                  <a:cubicBezTo>
                    <a:pt x="3724" y="3055"/>
                    <a:pt x="3724" y="3182"/>
                    <a:pt x="3751" y="3310"/>
                  </a:cubicBezTo>
                  <a:lnTo>
                    <a:pt x="4247" y="5270"/>
                  </a:lnTo>
                  <a:cubicBezTo>
                    <a:pt x="4294" y="5438"/>
                    <a:pt x="4274" y="5619"/>
                    <a:pt x="4200" y="5773"/>
                  </a:cubicBezTo>
                  <a:lnTo>
                    <a:pt x="3099" y="8042"/>
                  </a:lnTo>
                  <a:cubicBezTo>
                    <a:pt x="3098" y="8042"/>
                    <a:pt x="3097" y="8042"/>
                    <a:pt x="3096" y="8042"/>
                  </a:cubicBezTo>
                  <a:cubicBezTo>
                    <a:pt x="1908" y="8042"/>
                    <a:pt x="1" y="11856"/>
                    <a:pt x="2744" y="12607"/>
                  </a:cubicBezTo>
                  <a:cubicBezTo>
                    <a:pt x="3079" y="12700"/>
                    <a:pt x="3388" y="12741"/>
                    <a:pt x="3671" y="12741"/>
                  </a:cubicBezTo>
                  <a:cubicBezTo>
                    <a:pt x="5702" y="12741"/>
                    <a:pt x="6436" y="10647"/>
                    <a:pt x="6436" y="10647"/>
                  </a:cubicBezTo>
                  <a:lnTo>
                    <a:pt x="5919" y="4753"/>
                  </a:lnTo>
                  <a:lnTo>
                    <a:pt x="6872" y="4397"/>
                  </a:lnTo>
                  <a:lnTo>
                    <a:pt x="7550" y="4518"/>
                  </a:lnTo>
                  <a:cubicBezTo>
                    <a:pt x="8295" y="4337"/>
                    <a:pt x="7879" y="3786"/>
                    <a:pt x="7879" y="3786"/>
                  </a:cubicBezTo>
                  <a:lnTo>
                    <a:pt x="7879" y="3786"/>
                  </a:lnTo>
                  <a:cubicBezTo>
                    <a:pt x="7879" y="3786"/>
                    <a:pt x="8169" y="3906"/>
                    <a:pt x="8425" y="3906"/>
                  </a:cubicBezTo>
                  <a:cubicBezTo>
                    <a:pt x="8553" y="3906"/>
                    <a:pt x="8673" y="3876"/>
                    <a:pt x="8745" y="3786"/>
                  </a:cubicBezTo>
                  <a:cubicBezTo>
                    <a:pt x="8960" y="3525"/>
                    <a:pt x="7852" y="2974"/>
                    <a:pt x="7852" y="2974"/>
                  </a:cubicBezTo>
                  <a:lnTo>
                    <a:pt x="7852" y="2753"/>
                  </a:lnTo>
                  <a:cubicBezTo>
                    <a:pt x="7846" y="2383"/>
                    <a:pt x="7617" y="2061"/>
                    <a:pt x="7275" y="1940"/>
                  </a:cubicBezTo>
                  <a:lnTo>
                    <a:pt x="5919" y="1464"/>
                  </a:lnTo>
                  <a:cubicBezTo>
                    <a:pt x="5834" y="1434"/>
                    <a:pt x="5746" y="1419"/>
                    <a:pt x="5658" y="1419"/>
                  </a:cubicBezTo>
                  <a:cubicBezTo>
                    <a:pt x="5566" y="1419"/>
                    <a:pt x="5475" y="1436"/>
                    <a:pt x="5389" y="1470"/>
                  </a:cubicBezTo>
                  <a:lnTo>
                    <a:pt x="5187" y="1551"/>
                  </a:lnTo>
                  <a:lnTo>
                    <a:pt x="5738" y="933"/>
                  </a:lnTo>
                  <a:cubicBezTo>
                    <a:pt x="5738" y="933"/>
                    <a:pt x="6678" y="1589"/>
                    <a:pt x="7181" y="1589"/>
                  </a:cubicBezTo>
                  <a:cubicBezTo>
                    <a:pt x="7272" y="1589"/>
                    <a:pt x="7348" y="1568"/>
                    <a:pt x="7402" y="1517"/>
                  </a:cubicBezTo>
                  <a:cubicBezTo>
                    <a:pt x="7690" y="1257"/>
                    <a:pt x="6389" y="0"/>
                    <a:pt x="5533" y="0"/>
                  </a:cubicBezTo>
                  <a:close/>
                </a:path>
              </a:pathLst>
            </a:custGeom>
            <a:solidFill>
              <a:srgbClr val="EB9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5"/>
            <p:cNvSpPr/>
            <p:nvPr/>
          </p:nvSpPr>
          <p:spPr>
            <a:xfrm>
              <a:off x="5500601" y="3127690"/>
              <a:ext cx="290627" cy="116699"/>
            </a:xfrm>
            <a:custGeom>
              <a:avLst/>
              <a:gdLst/>
              <a:ahLst/>
              <a:cxnLst/>
              <a:rect l="l" t="t" r="r" b="b"/>
              <a:pathLst>
                <a:path w="2595" h="1042" extrusionOk="0">
                  <a:moveTo>
                    <a:pt x="877" y="0"/>
                  </a:moveTo>
                  <a:cubicBezTo>
                    <a:pt x="865" y="0"/>
                    <a:pt x="854" y="6"/>
                    <a:pt x="846" y="15"/>
                  </a:cubicBezTo>
                  <a:lnTo>
                    <a:pt x="27" y="968"/>
                  </a:lnTo>
                  <a:cubicBezTo>
                    <a:pt x="0" y="995"/>
                    <a:pt x="20" y="1035"/>
                    <a:pt x="60" y="1042"/>
                  </a:cubicBezTo>
                  <a:cubicBezTo>
                    <a:pt x="67" y="1035"/>
                    <a:pt x="81" y="1028"/>
                    <a:pt x="87" y="1021"/>
                  </a:cubicBezTo>
                  <a:lnTo>
                    <a:pt x="879" y="95"/>
                  </a:lnTo>
                  <a:cubicBezTo>
                    <a:pt x="1046" y="210"/>
                    <a:pt x="1806" y="711"/>
                    <a:pt x="2324" y="711"/>
                  </a:cubicBezTo>
                  <a:cubicBezTo>
                    <a:pt x="2410" y="711"/>
                    <a:pt x="2489" y="697"/>
                    <a:pt x="2558" y="666"/>
                  </a:cubicBezTo>
                  <a:cubicBezTo>
                    <a:pt x="2594" y="641"/>
                    <a:pt x="2570" y="583"/>
                    <a:pt x="2530" y="583"/>
                  </a:cubicBezTo>
                  <a:cubicBezTo>
                    <a:pt x="2526" y="583"/>
                    <a:pt x="2522" y="584"/>
                    <a:pt x="2517" y="585"/>
                  </a:cubicBezTo>
                  <a:cubicBezTo>
                    <a:pt x="2458" y="614"/>
                    <a:pt x="2388" y="626"/>
                    <a:pt x="2312" y="626"/>
                  </a:cubicBezTo>
                  <a:cubicBezTo>
                    <a:pt x="1776" y="626"/>
                    <a:pt x="911" y="14"/>
                    <a:pt x="900" y="8"/>
                  </a:cubicBezTo>
                  <a:cubicBezTo>
                    <a:pt x="892" y="3"/>
                    <a:pt x="884" y="0"/>
                    <a:pt x="877" y="0"/>
                  </a:cubicBezTo>
                  <a:close/>
                </a:path>
              </a:pathLst>
            </a:custGeom>
            <a:solidFill>
              <a:srgbClr val="7B0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5"/>
            <p:cNvSpPr/>
            <p:nvPr/>
          </p:nvSpPr>
          <p:spPr>
            <a:xfrm>
              <a:off x="5502057" y="3296916"/>
              <a:ext cx="412814" cy="113675"/>
            </a:xfrm>
            <a:custGeom>
              <a:avLst/>
              <a:gdLst/>
              <a:ahLst/>
              <a:cxnLst/>
              <a:rect l="l" t="t" r="r" b="b"/>
              <a:pathLst>
                <a:path w="3686" h="1015" extrusionOk="0">
                  <a:moveTo>
                    <a:pt x="1693" y="1"/>
                  </a:moveTo>
                  <a:cubicBezTo>
                    <a:pt x="1650" y="1"/>
                    <a:pt x="1607" y="3"/>
                    <a:pt x="1565" y="7"/>
                  </a:cubicBezTo>
                  <a:lnTo>
                    <a:pt x="41" y="141"/>
                  </a:lnTo>
                  <a:cubicBezTo>
                    <a:pt x="21" y="148"/>
                    <a:pt x="0" y="168"/>
                    <a:pt x="0" y="188"/>
                  </a:cubicBezTo>
                  <a:cubicBezTo>
                    <a:pt x="7" y="215"/>
                    <a:pt x="27" y="229"/>
                    <a:pt x="47" y="229"/>
                  </a:cubicBezTo>
                  <a:lnTo>
                    <a:pt x="1571" y="88"/>
                  </a:lnTo>
                  <a:cubicBezTo>
                    <a:pt x="1606" y="85"/>
                    <a:pt x="1641" y="84"/>
                    <a:pt x="1676" y="84"/>
                  </a:cubicBezTo>
                  <a:cubicBezTo>
                    <a:pt x="1897" y="84"/>
                    <a:pt x="2118" y="139"/>
                    <a:pt x="2310" y="249"/>
                  </a:cubicBezTo>
                  <a:lnTo>
                    <a:pt x="3605" y="1007"/>
                  </a:lnTo>
                  <a:cubicBezTo>
                    <a:pt x="3612" y="1007"/>
                    <a:pt x="3619" y="1014"/>
                    <a:pt x="3625" y="1014"/>
                  </a:cubicBezTo>
                  <a:cubicBezTo>
                    <a:pt x="3666" y="1014"/>
                    <a:pt x="3686" y="954"/>
                    <a:pt x="3646" y="934"/>
                  </a:cubicBezTo>
                  <a:lnTo>
                    <a:pt x="2350" y="175"/>
                  </a:lnTo>
                  <a:cubicBezTo>
                    <a:pt x="2152" y="62"/>
                    <a:pt x="1925" y="1"/>
                    <a:pt x="1693" y="1"/>
                  </a:cubicBezTo>
                  <a:close/>
                </a:path>
              </a:pathLst>
            </a:custGeom>
            <a:solidFill>
              <a:srgbClr val="7B0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5"/>
            <p:cNvSpPr/>
            <p:nvPr/>
          </p:nvSpPr>
          <p:spPr>
            <a:xfrm>
              <a:off x="5537335" y="3405104"/>
              <a:ext cx="308882" cy="52862"/>
            </a:xfrm>
            <a:custGeom>
              <a:avLst/>
              <a:gdLst/>
              <a:ahLst/>
              <a:cxnLst/>
              <a:rect l="l" t="t" r="r" b="b"/>
              <a:pathLst>
                <a:path w="2758" h="472" extrusionOk="0">
                  <a:moveTo>
                    <a:pt x="1280" y="0"/>
                  </a:moveTo>
                  <a:cubicBezTo>
                    <a:pt x="1220" y="0"/>
                    <a:pt x="1161" y="3"/>
                    <a:pt x="1102" y="8"/>
                  </a:cubicBezTo>
                  <a:lnTo>
                    <a:pt x="41" y="102"/>
                  </a:lnTo>
                  <a:cubicBezTo>
                    <a:pt x="14" y="102"/>
                    <a:pt x="1" y="122"/>
                    <a:pt x="1" y="149"/>
                  </a:cubicBezTo>
                  <a:cubicBezTo>
                    <a:pt x="8" y="169"/>
                    <a:pt x="28" y="189"/>
                    <a:pt x="48" y="189"/>
                  </a:cubicBezTo>
                  <a:lnTo>
                    <a:pt x="1109" y="95"/>
                  </a:lnTo>
                  <a:cubicBezTo>
                    <a:pt x="1170" y="90"/>
                    <a:pt x="1231" y="87"/>
                    <a:pt x="1293" y="87"/>
                  </a:cubicBezTo>
                  <a:cubicBezTo>
                    <a:pt x="1542" y="87"/>
                    <a:pt x="1791" y="131"/>
                    <a:pt x="2028" y="223"/>
                  </a:cubicBezTo>
                  <a:lnTo>
                    <a:pt x="2673" y="464"/>
                  </a:lnTo>
                  <a:lnTo>
                    <a:pt x="2686" y="464"/>
                  </a:lnTo>
                  <a:lnTo>
                    <a:pt x="2686" y="471"/>
                  </a:lnTo>
                  <a:cubicBezTo>
                    <a:pt x="2688" y="471"/>
                    <a:pt x="2690" y="471"/>
                    <a:pt x="2692" y="471"/>
                  </a:cubicBezTo>
                  <a:cubicBezTo>
                    <a:pt x="2741" y="471"/>
                    <a:pt x="2758" y="397"/>
                    <a:pt x="2700" y="384"/>
                  </a:cubicBezTo>
                  <a:lnTo>
                    <a:pt x="2062" y="142"/>
                  </a:lnTo>
                  <a:cubicBezTo>
                    <a:pt x="1810" y="49"/>
                    <a:pt x="1544" y="0"/>
                    <a:pt x="1280" y="0"/>
                  </a:cubicBezTo>
                  <a:close/>
                </a:path>
              </a:pathLst>
            </a:custGeom>
            <a:solidFill>
              <a:srgbClr val="7B0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5"/>
            <p:cNvSpPr/>
            <p:nvPr/>
          </p:nvSpPr>
          <p:spPr>
            <a:xfrm>
              <a:off x="5595237" y="3516203"/>
              <a:ext cx="135738" cy="51518"/>
            </a:xfrm>
            <a:custGeom>
              <a:avLst/>
              <a:gdLst/>
              <a:ahLst/>
              <a:cxnLst/>
              <a:rect l="l" t="t" r="r" b="b"/>
              <a:pathLst>
                <a:path w="1212" h="460" extrusionOk="0">
                  <a:moveTo>
                    <a:pt x="1156" y="1"/>
                  </a:moveTo>
                  <a:cubicBezTo>
                    <a:pt x="1151" y="1"/>
                    <a:pt x="1147" y="1"/>
                    <a:pt x="1142" y="3"/>
                  </a:cubicBezTo>
                  <a:lnTo>
                    <a:pt x="41" y="379"/>
                  </a:lnTo>
                  <a:cubicBezTo>
                    <a:pt x="14" y="385"/>
                    <a:pt x="1" y="412"/>
                    <a:pt x="14" y="432"/>
                  </a:cubicBezTo>
                  <a:cubicBezTo>
                    <a:pt x="21" y="446"/>
                    <a:pt x="34" y="459"/>
                    <a:pt x="55" y="459"/>
                  </a:cubicBezTo>
                  <a:lnTo>
                    <a:pt x="68" y="459"/>
                  </a:lnTo>
                  <a:lnTo>
                    <a:pt x="1169" y="76"/>
                  </a:lnTo>
                  <a:cubicBezTo>
                    <a:pt x="1212" y="58"/>
                    <a:pt x="1199" y="1"/>
                    <a:pt x="1156" y="1"/>
                  </a:cubicBezTo>
                  <a:close/>
                </a:path>
              </a:pathLst>
            </a:custGeom>
            <a:solidFill>
              <a:srgbClr val="7B0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5"/>
            <p:cNvSpPr/>
            <p:nvPr/>
          </p:nvSpPr>
          <p:spPr>
            <a:xfrm>
              <a:off x="4996061" y="3928347"/>
              <a:ext cx="679810" cy="656515"/>
            </a:xfrm>
            <a:custGeom>
              <a:avLst/>
              <a:gdLst/>
              <a:ahLst/>
              <a:cxnLst/>
              <a:rect l="l" t="t" r="r" b="b"/>
              <a:pathLst>
                <a:path w="6070" h="5862" extrusionOk="0">
                  <a:moveTo>
                    <a:pt x="2574" y="0"/>
                  </a:moveTo>
                  <a:cubicBezTo>
                    <a:pt x="2103" y="0"/>
                    <a:pt x="759" y="158"/>
                    <a:pt x="390" y="1915"/>
                  </a:cubicBezTo>
                  <a:cubicBezTo>
                    <a:pt x="1" y="3767"/>
                    <a:pt x="1215" y="5862"/>
                    <a:pt x="2571" y="5862"/>
                  </a:cubicBezTo>
                  <a:cubicBezTo>
                    <a:pt x="2782" y="5862"/>
                    <a:pt x="2997" y="5811"/>
                    <a:pt x="3209" y="5701"/>
                  </a:cubicBezTo>
                  <a:cubicBezTo>
                    <a:pt x="4787" y="4888"/>
                    <a:pt x="5733" y="4955"/>
                    <a:pt x="6002" y="3418"/>
                  </a:cubicBezTo>
                  <a:lnTo>
                    <a:pt x="6069" y="2606"/>
                  </a:lnTo>
                  <a:lnTo>
                    <a:pt x="6069" y="2606"/>
                  </a:lnTo>
                  <a:cubicBezTo>
                    <a:pt x="6069" y="2606"/>
                    <a:pt x="5081" y="4234"/>
                    <a:pt x="3354" y="4234"/>
                  </a:cubicBezTo>
                  <a:cubicBezTo>
                    <a:pt x="3235" y="4234"/>
                    <a:pt x="3113" y="4227"/>
                    <a:pt x="2988" y="4210"/>
                  </a:cubicBezTo>
                  <a:cubicBezTo>
                    <a:pt x="2646" y="4170"/>
                    <a:pt x="2330" y="3982"/>
                    <a:pt x="2135" y="3693"/>
                  </a:cubicBezTo>
                  <a:cubicBezTo>
                    <a:pt x="1941" y="3398"/>
                    <a:pt x="1786" y="3083"/>
                    <a:pt x="1672" y="2754"/>
                  </a:cubicBezTo>
                  <a:cubicBezTo>
                    <a:pt x="1370" y="1915"/>
                    <a:pt x="1618" y="948"/>
                    <a:pt x="2739" y="8"/>
                  </a:cubicBezTo>
                  <a:cubicBezTo>
                    <a:pt x="2739" y="8"/>
                    <a:pt x="2678" y="0"/>
                    <a:pt x="25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5"/>
            <p:cNvSpPr/>
            <p:nvPr/>
          </p:nvSpPr>
          <p:spPr>
            <a:xfrm>
              <a:off x="5039627" y="3922075"/>
              <a:ext cx="251989" cy="203495"/>
            </a:xfrm>
            <a:custGeom>
              <a:avLst/>
              <a:gdLst/>
              <a:ahLst/>
              <a:cxnLst/>
              <a:rect l="l" t="t" r="r" b="b"/>
              <a:pathLst>
                <a:path w="2250" h="1817" extrusionOk="0">
                  <a:moveTo>
                    <a:pt x="2069" y="1"/>
                  </a:moveTo>
                  <a:cubicBezTo>
                    <a:pt x="1703" y="1"/>
                    <a:pt x="728" y="160"/>
                    <a:pt x="8" y="1762"/>
                  </a:cubicBezTo>
                  <a:cubicBezTo>
                    <a:pt x="1" y="1783"/>
                    <a:pt x="8" y="1803"/>
                    <a:pt x="28" y="1816"/>
                  </a:cubicBezTo>
                  <a:lnTo>
                    <a:pt x="48" y="1816"/>
                  </a:lnTo>
                  <a:cubicBezTo>
                    <a:pt x="61" y="1816"/>
                    <a:pt x="82" y="1809"/>
                    <a:pt x="88" y="1796"/>
                  </a:cubicBezTo>
                  <a:cubicBezTo>
                    <a:pt x="785" y="241"/>
                    <a:pt x="1716" y="89"/>
                    <a:pt x="2061" y="89"/>
                  </a:cubicBezTo>
                  <a:cubicBezTo>
                    <a:pt x="2144" y="89"/>
                    <a:pt x="2193" y="98"/>
                    <a:pt x="2196" y="98"/>
                  </a:cubicBezTo>
                  <a:cubicBezTo>
                    <a:pt x="2223" y="98"/>
                    <a:pt x="2243" y="84"/>
                    <a:pt x="2250" y="64"/>
                  </a:cubicBezTo>
                  <a:cubicBezTo>
                    <a:pt x="2250" y="37"/>
                    <a:pt x="2236" y="17"/>
                    <a:pt x="2216" y="10"/>
                  </a:cubicBezTo>
                  <a:cubicBezTo>
                    <a:pt x="2214" y="10"/>
                    <a:pt x="2160" y="1"/>
                    <a:pt x="2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5"/>
            <p:cNvSpPr/>
            <p:nvPr/>
          </p:nvSpPr>
          <p:spPr>
            <a:xfrm>
              <a:off x="5110296" y="4478022"/>
              <a:ext cx="384703" cy="111323"/>
            </a:xfrm>
            <a:custGeom>
              <a:avLst/>
              <a:gdLst/>
              <a:ahLst/>
              <a:cxnLst/>
              <a:rect l="l" t="t" r="r" b="b"/>
              <a:pathLst>
                <a:path w="3435" h="994" extrusionOk="0">
                  <a:moveTo>
                    <a:pt x="51" y="0"/>
                  </a:moveTo>
                  <a:cubicBezTo>
                    <a:pt x="43" y="0"/>
                    <a:pt x="35" y="2"/>
                    <a:pt x="28" y="7"/>
                  </a:cubicBezTo>
                  <a:cubicBezTo>
                    <a:pt x="8" y="21"/>
                    <a:pt x="1" y="47"/>
                    <a:pt x="14" y="68"/>
                  </a:cubicBezTo>
                  <a:cubicBezTo>
                    <a:pt x="28" y="94"/>
                    <a:pt x="471" y="793"/>
                    <a:pt x="1330" y="960"/>
                  </a:cubicBezTo>
                  <a:cubicBezTo>
                    <a:pt x="1444" y="981"/>
                    <a:pt x="1565" y="994"/>
                    <a:pt x="1686" y="994"/>
                  </a:cubicBezTo>
                  <a:cubicBezTo>
                    <a:pt x="2230" y="994"/>
                    <a:pt x="2800" y="772"/>
                    <a:pt x="3391" y="329"/>
                  </a:cubicBezTo>
                  <a:cubicBezTo>
                    <a:pt x="3434" y="308"/>
                    <a:pt x="3403" y="251"/>
                    <a:pt x="3365" y="251"/>
                  </a:cubicBezTo>
                  <a:cubicBezTo>
                    <a:pt x="3356" y="251"/>
                    <a:pt x="3346" y="254"/>
                    <a:pt x="3337" y="262"/>
                  </a:cubicBezTo>
                  <a:cubicBezTo>
                    <a:pt x="2759" y="697"/>
                    <a:pt x="2204" y="911"/>
                    <a:pt x="1682" y="911"/>
                  </a:cubicBezTo>
                  <a:cubicBezTo>
                    <a:pt x="1568" y="911"/>
                    <a:pt x="1455" y="900"/>
                    <a:pt x="1344" y="880"/>
                  </a:cubicBezTo>
                  <a:cubicBezTo>
                    <a:pt x="525" y="719"/>
                    <a:pt x="88" y="27"/>
                    <a:pt x="82" y="21"/>
                  </a:cubicBezTo>
                  <a:cubicBezTo>
                    <a:pt x="77" y="8"/>
                    <a:pt x="64" y="0"/>
                    <a:pt x="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5"/>
            <p:cNvSpPr/>
            <p:nvPr/>
          </p:nvSpPr>
          <p:spPr>
            <a:xfrm>
              <a:off x="5281761" y="4215728"/>
              <a:ext cx="400046" cy="299251"/>
            </a:xfrm>
            <a:custGeom>
              <a:avLst/>
              <a:gdLst/>
              <a:ahLst/>
              <a:cxnLst/>
              <a:rect l="l" t="t" r="r" b="b"/>
              <a:pathLst>
                <a:path w="3572" h="2672" extrusionOk="0">
                  <a:moveTo>
                    <a:pt x="3520" y="1"/>
                  </a:moveTo>
                  <a:cubicBezTo>
                    <a:pt x="3505" y="1"/>
                    <a:pt x="3489" y="12"/>
                    <a:pt x="3485" y="27"/>
                  </a:cubicBezTo>
                  <a:cubicBezTo>
                    <a:pt x="2699" y="1718"/>
                    <a:pt x="61" y="2584"/>
                    <a:pt x="34" y="2591"/>
                  </a:cubicBezTo>
                  <a:cubicBezTo>
                    <a:pt x="7" y="2598"/>
                    <a:pt x="1" y="2624"/>
                    <a:pt x="7" y="2645"/>
                  </a:cubicBezTo>
                  <a:cubicBezTo>
                    <a:pt x="7" y="2665"/>
                    <a:pt x="27" y="2671"/>
                    <a:pt x="48" y="2671"/>
                  </a:cubicBezTo>
                  <a:lnTo>
                    <a:pt x="54" y="2671"/>
                  </a:lnTo>
                  <a:cubicBezTo>
                    <a:pt x="81" y="2658"/>
                    <a:pt x="2760" y="1785"/>
                    <a:pt x="3558" y="60"/>
                  </a:cubicBezTo>
                  <a:cubicBezTo>
                    <a:pt x="3572" y="40"/>
                    <a:pt x="3558" y="13"/>
                    <a:pt x="3538" y="6"/>
                  </a:cubicBezTo>
                  <a:cubicBezTo>
                    <a:pt x="3533" y="3"/>
                    <a:pt x="3526" y="1"/>
                    <a:pt x="35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5"/>
            <p:cNvSpPr/>
            <p:nvPr/>
          </p:nvSpPr>
          <p:spPr>
            <a:xfrm>
              <a:off x="5536663" y="4276542"/>
              <a:ext cx="151977" cy="211335"/>
            </a:xfrm>
            <a:custGeom>
              <a:avLst/>
              <a:gdLst/>
              <a:ahLst/>
              <a:cxnLst/>
              <a:rect l="l" t="t" r="r" b="b"/>
              <a:pathLst>
                <a:path w="1357" h="1887" extrusionOk="0">
                  <a:moveTo>
                    <a:pt x="1195" y="0"/>
                  </a:moveTo>
                  <a:cubicBezTo>
                    <a:pt x="1175" y="0"/>
                    <a:pt x="1155" y="21"/>
                    <a:pt x="1155" y="47"/>
                  </a:cubicBezTo>
                  <a:cubicBezTo>
                    <a:pt x="1162" y="61"/>
                    <a:pt x="1269" y="1215"/>
                    <a:pt x="27" y="1806"/>
                  </a:cubicBezTo>
                  <a:cubicBezTo>
                    <a:pt x="7" y="1813"/>
                    <a:pt x="0" y="1840"/>
                    <a:pt x="7" y="1860"/>
                  </a:cubicBezTo>
                  <a:cubicBezTo>
                    <a:pt x="14" y="1873"/>
                    <a:pt x="34" y="1880"/>
                    <a:pt x="47" y="1887"/>
                  </a:cubicBezTo>
                  <a:cubicBezTo>
                    <a:pt x="54" y="1887"/>
                    <a:pt x="61" y="1880"/>
                    <a:pt x="67" y="1880"/>
                  </a:cubicBezTo>
                  <a:cubicBezTo>
                    <a:pt x="1356" y="1262"/>
                    <a:pt x="1242" y="47"/>
                    <a:pt x="1242" y="41"/>
                  </a:cubicBezTo>
                  <a:cubicBezTo>
                    <a:pt x="1235" y="14"/>
                    <a:pt x="1215" y="0"/>
                    <a:pt x="11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5"/>
            <p:cNvSpPr/>
            <p:nvPr/>
          </p:nvSpPr>
          <p:spPr>
            <a:xfrm>
              <a:off x="7119161" y="2757881"/>
              <a:ext cx="829435" cy="2381126"/>
            </a:xfrm>
            <a:custGeom>
              <a:avLst/>
              <a:gdLst/>
              <a:ahLst/>
              <a:cxnLst/>
              <a:rect l="l" t="t" r="r" b="b"/>
              <a:pathLst>
                <a:path w="7406" h="21261" extrusionOk="0">
                  <a:moveTo>
                    <a:pt x="1" y="0"/>
                  </a:moveTo>
                  <a:lnTo>
                    <a:pt x="115" y="4827"/>
                  </a:lnTo>
                  <a:lnTo>
                    <a:pt x="1511" y="21260"/>
                  </a:lnTo>
                  <a:lnTo>
                    <a:pt x="7405" y="21260"/>
                  </a:lnTo>
                  <a:cubicBezTo>
                    <a:pt x="7379" y="13057"/>
                    <a:pt x="6049" y="6331"/>
                    <a:pt x="5331" y="3525"/>
                  </a:cubicBezTo>
                  <a:cubicBezTo>
                    <a:pt x="5116" y="2685"/>
                    <a:pt x="4526" y="1987"/>
                    <a:pt x="3733" y="1638"/>
                  </a:cubicBez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5"/>
            <p:cNvSpPr/>
            <p:nvPr/>
          </p:nvSpPr>
          <p:spPr>
            <a:xfrm>
              <a:off x="7559079" y="3682629"/>
              <a:ext cx="109083" cy="1460863"/>
            </a:xfrm>
            <a:custGeom>
              <a:avLst/>
              <a:gdLst/>
              <a:ahLst/>
              <a:cxnLst/>
              <a:rect l="l" t="t" r="r" b="b"/>
              <a:pathLst>
                <a:path w="974" h="13044" extrusionOk="0">
                  <a:moveTo>
                    <a:pt x="40" y="0"/>
                  </a:moveTo>
                  <a:cubicBezTo>
                    <a:pt x="20" y="7"/>
                    <a:pt x="0" y="27"/>
                    <a:pt x="7" y="47"/>
                  </a:cubicBezTo>
                  <a:cubicBezTo>
                    <a:pt x="13" y="128"/>
                    <a:pt x="886" y="8036"/>
                    <a:pt x="228" y="12996"/>
                  </a:cubicBezTo>
                  <a:cubicBezTo>
                    <a:pt x="222" y="13017"/>
                    <a:pt x="242" y="13037"/>
                    <a:pt x="262" y="13043"/>
                  </a:cubicBezTo>
                  <a:lnTo>
                    <a:pt x="269" y="13043"/>
                  </a:lnTo>
                  <a:cubicBezTo>
                    <a:pt x="289" y="13043"/>
                    <a:pt x="309" y="13030"/>
                    <a:pt x="309" y="13010"/>
                  </a:cubicBezTo>
                  <a:cubicBezTo>
                    <a:pt x="973" y="8036"/>
                    <a:pt x="101" y="121"/>
                    <a:pt x="87" y="40"/>
                  </a:cubicBezTo>
                  <a:cubicBezTo>
                    <a:pt x="87" y="14"/>
                    <a:pt x="67" y="0"/>
                    <a:pt x="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5"/>
            <p:cNvSpPr/>
            <p:nvPr/>
          </p:nvSpPr>
          <p:spPr>
            <a:xfrm>
              <a:off x="5931336" y="2543633"/>
              <a:ext cx="425693" cy="511257"/>
            </a:xfrm>
            <a:custGeom>
              <a:avLst/>
              <a:gdLst/>
              <a:ahLst/>
              <a:cxnLst/>
              <a:rect l="l" t="t" r="r" b="b"/>
              <a:pathLst>
                <a:path w="3801" h="4565" extrusionOk="0">
                  <a:moveTo>
                    <a:pt x="3800" y="0"/>
                  </a:moveTo>
                  <a:lnTo>
                    <a:pt x="2014" y="423"/>
                  </a:lnTo>
                  <a:lnTo>
                    <a:pt x="1" y="2914"/>
                  </a:lnTo>
                  <a:cubicBezTo>
                    <a:pt x="1" y="2914"/>
                    <a:pt x="31" y="2912"/>
                    <a:pt x="87" y="2912"/>
                  </a:cubicBezTo>
                  <a:cubicBezTo>
                    <a:pt x="520" y="2912"/>
                    <a:pt x="2459" y="3002"/>
                    <a:pt x="3357" y="4565"/>
                  </a:cubicBezTo>
                  <a:cubicBezTo>
                    <a:pt x="3357" y="4565"/>
                    <a:pt x="1632" y="1222"/>
                    <a:pt x="3800" y="7"/>
                  </a:cubicBezTo>
                  <a:lnTo>
                    <a:pt x="38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5"/>
            <p:cNvSpPr/>
            <p:nvPr/>
          </p:nvSpPr>
          <p:spPr>
            <a:xfrm>
              <a:off x="5926072" y="2538929"/>
              <a:ext cx="439356" cy="520553"/>
            </a:xfrm>
            <a:custGeom>
              <a:avLst/>
              <a:gdLst/>
              <a:ahLst/>
              <a:cxnLst/>
              <a:rect l="l" t="t" r="r" b="b"/>
              <a:pathLst>
                <a:path w="3923" h="4648" extrusionOk="0">
                  <a:moveTo>
                    <a:pt x="3860" y="0"/>
                  </a:moveTo>
                  <a:cubicBezTo>
                    <a:pt x="3856" y="0"/>
                    <a:pt x="3852" y="1"/>
                    <a:pt x="3847" y="2"/>
                  </a:cubicBezTo>
                  <a:lnTo>
                    <a:pt x="2061" y="418"/>
                  </a:lnTo>
                  <a:cubicBezTo>
                    <a:pt x="2055" y="425"/>
                    <a:pt x="2048" y="425"/>
                    <a:pt x="2041" y="438"/>
                  </a:cubicBezTo>
                  <a:lnTo>
                    <a:pt x="27" y="2929"/>
                  </a:lnTo>
                  <a:cubicBezTo>
                    <a:pt x="1" y="2956"/>
                    <a:pt x="21" y="2996"/>
                    <a:pt x="61" y="2996"/>
                  </a:cubicBezTo>
                  <a:cubicBezTo>
                    <a:pt x="63" y="2996"/>
                    <a:pt x="87" y="2995"/>
                    <a:pt x="130" y="2995"/>
                  </a:cubicBezTo>
                  <a:cubicBezTo>
                    <a:pt x="521" y="2995"/>
                    <a:pt x="2481" y="3071"/>
                    <a:pt x="3377" y="4627"/>
                  </a:cubicBezTo>
                  <a:cubicBezTo>
                    <a:pt x="3384" y="4640"/>
                    <a:pt x="3397" y="4647"/>
                    <a:pt x="3411" y="4647"/>
                  </a:cubicBezTo>
                  <a:cubicBezTo>
                    <a:pt x="3417" y="4647"/>
                    <a:pt x="3417" y="4647"/>
                    <a:pt x="3424" y="4640"/>
                  </a:cubicBezTo>
                  <a:cubicBezTo>
                    <a:pt x="3444" y="4634"/>
                    <a:pt x="3451" y="4607"/>
                    <a:pt x="3438" y="4587"/>
                  </a:cubicBezTo>
                  <a:cubicBezTo>
                    <a:pt x="3438" y="4573"/>
                    <a:pt x="2941" y="3607"/>
                    <a:pt x="2820" y="2539"/>
                  </a:cubicBezTo>
                  <a:cubicBezTo>
                    <a:pt x="2813" y="2512"/>
                    <a:pt x="2793" y="2499"/>
                    <a:pt x="2773" y="2499"/>
                  </a:cubicBezTo>
                  <a:cubicBezTo>
                    <a:pt x="2753" y="2506"/>
                    <a:pt x="2733" y="2526"/>
                    <a:pt x="2739" y="2546"/>
                  </a:cubicBezTo>
                  <a:cubicBezTo>
                    <a:pt x="2807" y="3117"/>
                    <a:pt x="2954" y="3674"/>
                    <a:pt x="3176" y="4197"/>
                  </a:cubicBezTo>
                  <a:cubicBezTo>
                    <a:pt x="2202" y="2996"/>
                    <a:pt x="544" y="2915"/>
                    <a:pt x="142" y="2915"/>
                  </a:cubicBezTo>
                  <a:lnTo>
                    <a:pt x="2095" y="499"/>
                  </a:lnTo>
                  <a:lnTo>
                    <a:pt x="3867" y="82"/>
                  </a:lnTo>
                  <a:cubicBezTo>
                    <a:pt x="3923" y="70"/>
                    <a:pt x="3910" y="0"/>
                    <a:pt x="3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5"/>
            <p:cNvSpPr/>
            <p:nvPr/>
          </p:nvSpPr>
          <p:spPr>
            <a:xfrm>
              <a:off x="6727512" y="2543633"/>
              <a:ext cx="630868" cy="754846"/>
            </a:xfrm>
            <a:custGeom>
              <a:avLst/>
              <a:gdLst/>
              <a:ahLst/>
              <a:cxnLst/>
              <a:rect l="l" t="t" r="r" b="b"/>
              <a:pathLst>
                <a:path w="5633" h="6740" extrusionOk="0">
                  <a:moveTo>
                    <a:pt x="1" y="0"/>
                  </a:moveTo>
                  <a:lnTo>
                    <a:pt x="1806" y="779"/>
                  </a:lnTo>
                  <a:cubicBezTo>
                    <a:pt x="2108" y="906"/>
                    <a:pt x="2256" y="1235"/>
                    <a:pt x="2162" y="1544"/>
                  </a:cubicBezTo>
                  <a:lnTo>
                    <a:pt x="1961" y="2209"/>
                  </a:lnTo>
                  <a:cubicBezTo>
                    <a:pt x="1826" y="2638"/>
                    <a:pt x="1941" y="3102"/>
                    <a:pt x="2256" y="3424"/>
                  </a:cubicBezTo>
                  <a:cubicBezTo>
                    <a:pt x="3129" y="4310"/>
                    <a:pt x="3612" y="5498"/>
                    <a:pt x="3612" y="6740"/>
                  </a:cubicBezTo>
                  <a:cubicBezTo>
                    <a:pt x="3612" y="6740"/>
                    <a:pt x="3847" y="3598"/>
                    <a:pt x="5633" y="3370"/>
                  </a:cubicBezTo>
                  <a:cubicBezTo>
                    <a:pt x="5633" y="3370"/>
                    <a:pt x="3787" y="3108"/>
                    <a:pt x="3370" y="1564"/>
                  </a:cubicBezTo>
                  <a:cubicBezTo>
                    <a:pt x="2954" y="20"/>
                    <a:pt x="1" y="0"/>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5"/>
            <p:cNvSpPr/>
            <p:nvPr/>
          </p:nvSpPr>
          <p:spPr>
            <a:xfrm>
              <a:off x="6723032" y="2539041"/>
              <a:ext cx="642179" cy="764030"/>
            </a:xfrm>
            <a:custGeom>
              <a:avLst/>
              <a:gdLst/>
              <a:ahLst/>
              <a:cxnLst/>
              <a:rect l="l" t="t" r="r" b="b"/>
              <a:pathLst>
                <a:path w="5734" h="6822" extrusionOk="0">
                  <a:moveTo>
                    <a:pt x="47" y="1"/>
                  </a:moveTo>
                  <a:cubicBezTo>
                    <a:pt x="27" y="1"/>
                    <a:pt x="7" y="14"/>
                    <a:pt x="0" y="41"/>
                  </a:cubicBezTo>
                  <a:cubicBezTo>
                    <a:pt x="0" y="61"/>
                    <a:pt x="20" y="81"/>
                    <a:pt x="41" y="88"/>
                  </a:cubicBezTo>
                  <a:cubicBezTo>
                    <a:pt x="3216" y="269"/>
                    <a:pt x="3377" y="1599"/>
                    <a:pt x="3377" y="1619"/>
                  </a:cubicBezTo>
                  <a:cubicBezTo>
                    <a:pt x="3713" y="2861"/>
                    <a:pt x="4961" y="3290"/>
                    <a:pt x="5458" y="3411"/>
                  </a:cubicBezTo>
                  <a:cubicBezTo>
                    <a:pt x="4236" y="3733"/>
                    <a:pt x="3813" y="5445"/>
                    <a:pt x="3672" y="6298"/>
                  </a:cubicBezTo>
                  <a:cubicBezTo>
                    <a:pt x="3558" y="5217"/>
                    <a:pt x="3088" y="4210"/>
                    <a:pt x="2330" y="3438"/>
                  </a:cubicBezTo>
                  <a:cubicBezTo>
                    <a:pt x="2021" y="3129"/>
                    <a:pt x="1913" y="2673"/>
                    <a:pt x="2041" y="2263"/>
                  </a:cubicBezTo>
                  <a:lnTo>
                    <a:pt x="2242" y="1592"/>
                  </a:lnTo>
                  <a:cubicBezTo>
                    <a:pt x="2256" y="1572"/>
                    <a:pt x="2242" y="1545"/>
                    <a:pt x="2216" y="1545"/>
                  </a:cubicBezTo>
                  <a:cubicBezTo>
                    <a:pt x="2211" y="1543"/>
                    <a:pt x="2206" y="1542"/>
                    <a:pt x="2201" y="1542"/>
                  </a:cubicBezTo>
                  <a:cubicBezTo>
                    <a:pt x="2187" y="1542"/>
                    <a:pt x="2174" y="1551"/>
                    <a:pt x="2169" y="1572"/>
                  </a:cubicBezTo>
                  <a:lnTo>
                    <a:pt x="1960" y="2236"/>
                  </a:lnTo>
                  <a:cubicBezTo>
                    <a:pt x="1826" y="2679"/>
                    <a:pt x="1940" y="3163"/>
                    <a:pt x="2269" y="3492"/>
                  </a:cubicBezTo>
                  <a:cubicBezTo>
                    <a:pt x="3135" y="4364"/>
                    <a:pt x="3619" y="5546"/>
                    <a:pt x="3612" y="6781"/>
                  </a:cubicBezTo>
                  <a:cubicBezTo>
                    <a:pt x="3612" y="6801"/>
                    <a:pt x="3632" y="6821"/>
                    <a:pt x="3652" y="6821"/>
                  </a:cubicBezTo>
                  <a:cubicBezTo>
                    <a:pt x="3672" y="6821"/>
                    <a:pt x="3692" y="6801"/>
                    <a:pt x="3692" y="6781"/>
                  </a:cubicBezTo>
                  <a:cubicBezTo>
                    <a:pt x="3699" y="6747"/>
                    <a:pt x="3947" y="3673"/>
                    <a:pt x="5679" y="3451"/>
                  </a:cubicBezTo>
                  <a:cubicBezTo>
                    <a:pt x="5733" y="3451"/>
                    <a:pt x="5733" y="3364"/>
                    <a:pt x="5679" y="3364"/>
                  </a:cubicBezTo>
                  <a:cubicBezTo>
                    <a:pt x="5659" y="3364"/>
                    <a:pt x="3860" y="3096"/>
                    <a:pt x="3457" y="1605"/>
                  </a:cubicBezTo>
                  <a:cubicBezTo>
                    <a:pt x="3451" y="1545"/>
                    <a:pt x="3303" y="189"/>
                    <a:pt x="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Google Shape;853;p26"/>
          <p:cNvSpPr txBox="1">
            <a:spLocks noGrp="1"/>
          </p:cNvSpPr>
          <p:nvPr>
            <p:ph type="title"/>
          </p:nvPr>
        </p:nvSpPr>
        <p:spPr>
          <a:xfrm>
            <a:off x="690575" y="952500"/>
            <a:ext cx="7832400" cy="2345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rgbClr val="000000"/>
                </a:solidFill>
                <a:latin typeface="Lora Medium"/>
                <a:ea typeface="Lora Medium"/>
                <a:cs typeface="Lora Medium"/>
                <a:sym typeface="Lora Medium"/>
              </a:rPr>
              <a:t>Nontiscordardimè offre ospitalità, un alloggio per il pernottamento interno (camere da letto) ed  esterno (zona adibita al campeggio). Offre in aggiunta la somministrazione di cibi e bevande tipici del luogo a km0 (colazione, pranzo e cena). Vi è, inoltre, al suo interno la possibilità di frequentare corsi di cucina e di equitazione con i migliori esperti nel campo. Per i più piccoli, invece, è stata organizzata una fattoria didattica, nella quale i bambini potranno divertirsi a dare da mangiare agli animali, raccogliere le uova o mungere le mucche. </a:t>
            </a:r>
            <a:endParaRPr sz="1300">
              <a:solidFill>
                <a:srgbClr val="000000"/>
              </a:solidFill>
              <a:latin typeface="Lora Medium"/>
              <a:ea typeface="Lora Medium"/>
              <a:cs typeface="Lora Medium"/>
              <a:sym typeface="Lora Medium"/>
            </a:endParaRPr>
          </a:p>
          <a:p>
            <a:pPr marL="0" lvl="0" indent="0" algn="ctr" rtl="0">
              <a:spcBef>
                <a:spcPts val="0"/>
              </a:spcBef>
              <a:spcAft>
                <a:spcPts val="0"/>
              </a:spcAft>
              <a:buNone/>
            </a:pPr>
            <a:endParaRPr sz="3400">
              <a:solidFill>
                <a:srgbClr val="212121"/>
              </a:solidFill>
              <a:latin typeface="Roboto Slab"/>
              <a:ea typeface="Roboto Slab"/>
              <a:cs typeface="Roboto Slab"/>
              <a:sym typeface="Roboto Slab"/>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27"/>
          <p:cNvSpPr txBox="1">
            <a:spLocks noGrp="1"/>
          </p:cNvSpPr>
          <p:nvPr>
            <p:ph type="title"/>
          </p:nvPr>
        </p:nvSpPr>
        <p:spPr>
          <a:xfrm>
            <a:off x="621100" y="539500"/>
            <a:ext cx="4689300" cy="1761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5400">
                <a:solidFill>
                  <a:schemeClr val="dk1"/>
                </a:solidFill>
              </a:rPr>
              <a:t>PERCHÉ SCEGLIERCI?</a:t>
            </a:r>
            <a:endParaRPr sz="5400">
              <a:solidFill>
                <a:schemeClr val="dk1"/>
              </a:solidFill>
            </a:endParaRPr>
          </a:p>
        </p:txBody>
      </p:sp>
      <p:grpSp>
        <p:nvGrpSpPr>
          <p:cNvPr id="859" name="Google Shape;859;p27"/>
          <p:cNvGrpSpPr/>
          <p:nvPr/>
        </p:nvGrpSpPr>
        <p:grpSpPr>
          <a:xfrm>
            <a:off x="-247436" y="3259497"/>
            <a:ext cx="2055886" cy="1972978"/>
            <a:chOff x="-137136" y="2661597"/>
            <a:chExt cx="2055886" cy="1972978"/>
          </a:xfrm>
        </p:grpSpPr>
        <p:sp>
          <p:nvSpPr>
            <p:cNvPr id="860" name="Google Shape;860;p27"/>
            <p:cNvSpPr/>
            <p:nvPr/>
          </p:nvSpPr>
          <p:spPr>
            <a:xfrm rot="10800000">
              <a:off x="-137136" y="3448459"/>
              <a:ext cx="1183397" cy="1145037"/>
            </a:xfrm>
            <a:custGeom>
              <a:avLst/>
              <a:gdLst/>
              <a:ahLst/>
              <a:cxnLst/>
              <a:rect l="l" t="t" r="r" b="b"/>
              <a:pathLst>
                <a:path w="31313" h="30300" extrusionOk="0">
                  <a:moveTo>
                    <a:pt x="31099" y="1"/>
                  </a:moveTo>
                  <a:cubicBezTo>
                    <a:pt x="31069" y="1"/>
                    <a:pt x="31038" y="10"/>
                    <a:pt x="31006" y="33"/>
                  </a:cubicBezTo>
                  <a:cubicBezTo>
                    <a:pt x="22897" y="5948"/>
                    <a:pt x="15288" y="12483"/>
                    <a:pt x="8229" y="19591"/>
                  </a:cubicBezTo>
                  <a:cubicBezTo>
                    <a:pt x="5295" y="22548"/>
                    <a:pt x="2027" y="25982"/>
                    <a:pt x="24" y="30061"/>
                  </a:cubicBezTo>
                  <a:cubicBezTo>
                    <a:pt x="0" y="30156"/>
                    <a:pt x="24" y="30228"/>
                    <a:pt x="96" y="30276"/>
                  </a:cubicBezTo>
                  <a:cubicBezTo>
                    <a:pt x="119" y="30276"/>
                    <a:pt x="143" y="30276"/>
                    <a:pt x="167" y="30299"/>
                  </a:cubicBezTo>
                  <a:cubicBezTo>
                    <a:pt x="239" y="30299"/>
                    <a:pt x="286" y="30252"/>
                    <a:pt x="310" y="30204"/>
                  </a:cubicBezTo>
                  <a:cubicBezTo>
                    <a:pt x="2290" y="26173"/>
                    <a:pt x="5533" y="22715"/>
                    <a:pt x="8419" y="19805"/>
                  </a:cubicBezTo>
                  <a:cubicBezTo>
                    <a:pt x="15479" y="12698"/>
                    <a:pt x="23087" y="6163"/>
                    <a:pt x="31196" y="272"/>
                  </a:cubicBezTo>
                  <a:cubicBezTo>
                    <a:pt x="31312" y="175"/>
                    <a:pt x="31225" y="1"/>
                    <a:pt x="310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7"/>
            <p:cNvSpPr/>
            <p:nvPr/>
          </p:nvSpPr>
          <p:spPr>
            <a:xfrm rot="10800000">
              <a:off x="757782" y="3238437"/>
              <a:ext cx="578717" cy="579925"/>
            </a:xfrm>
            <a:custGeom>
              <a:avLst/>
              <a:gdLst/>
              <a:ahLst/>
              <a:cxnLst/>
              <a:rect l="l" t="t" r="r" b="b"/>
              <a:pathLst>
                <a:path w="15313" h="15346" extrusionOk="0">
                  <a:moveTo>
                    <a:pt x="15154" y="0"/>
                  </a:moveTo>
                  <a:cubicBezTo>
                    <a:pt x="15119" y="0"/>
                    <a:pt x="15082" y="12"/>
                    <a:pt x="15050" y="34"/>
                  </a:cubicBezTo>
                  <a:cubicBezTo>
                    <a:pt x="9183" y="4112"/>
                    <a:pt x="4103" y="9216"/>
                    <a:pt x="48" y="15131"/>
                  </a:cubicBezTo>
                  <a:cubicBezTo>
                    <a:pt x="0" y="15179"/>
                    <a:pt x="24" y="15274"/>
                    <a:pt x="96" y="15322"/>
                  </a:cubicBezTo>
                  <a:cubicBezTo>
                    <a:pt x="120" y="15346"/>
                    <a:pt x="143" y="15346"/>
                    <a:pt x="167" y="15346"/>
                  </a:cubicBezTo>
                  <a:cubicBezTo>
                    <a:pt x="215" y="15346"/>
                    <a:pt x="263" y="15322"/>
                    <a:pt x="287" y="15298"/>
                  </a:cubicBezTo>
                  <a:cubicBezTo>
                    <a:pt x="4317" y="9407"/>
                    <a:pt x="9374" y="4327"/>
                    <a:pt x="15241" y="272"/>
                  </a:cubicBezTo>
                  <a:cubicBezTo>
                    <a:pt x="15288" y="224"/>
                    <a:pt x="15312" y="129"/>
                    <a:pt x="15265" y="57"/>
                  </a:cubicBezTo>
                  <a:cubicBezTo>
                    <a:pt x="15238" y="18"/>
                    <a:pt x="15198" y="0"/>
                    <a:pt x="151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7"/>
            <p:cNvSpPr/>
            <p:nvPr/>
          </p:nvSpPr>
          <p:spPr>
            <a:xfrm rot="10800000">
              <a:off x="690295" y="3702613"/>
              <a:ext cx="291985" cy="191028"/>
            </a:xfrm>
            <a:custGeom>
              <a:avLst/>
              <a:gdLst/>
              <a:ahLst/>
              <a:cxnLst/>
              <a:rect l="l" t="t" r="r" b="b"/>
              <a:pathLst>
                <a:path w="7726" h="5055" extrusionOk="0">
                  <a:moveTo>
                    <a:pt x="7519" y="0"/>
                  </a:moveTo>
                  <a:cubicBezTo>
                    <a:pt x="7495" y="0"/>
                    <a:pt x="7469" y="7"/>
                    <a:pt x="7442" y="22"/>
                  </a:cubicBezTo>
                  <a:cubicBezTo>
                    <a:pt x="4890" y="1453"/>
                    <a:pt x="2457" y="3027"/>
                    <a:pt x="120" y="4792"/>
                  </a:cubicBezTo>
                  <a:cubicBezTo>
                    <a:pt x="1" y="4864"/>
                    <a:pt x="48" y="5055"/>
                    <a:pt x="215" y="5055"/>
                  </a:cubicBezTo>
                  <a:cubicBezTo>
                    <a:pt x="239" y="5055"/>
                    <a:pt x="263" y="5031"/>
                    <a:pt x="287" y="5007"/>
                  </a:cubicBezTo>
                  <a:cubicBezTo>
                    <a:pt x="2624" y="3266"/>
                    <a:pt x="5057" y="1692"/>
                    <a:pt x="7585" y="284"/>
                  </a:cubicBezTo>
                  <a:cubicBezTo>
                    <a:pt x="7725" y="184"/>
                    <a:pt x="7647" y="0"/>
                    <a:pt x="75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7"/>
            <p:cNvSpPr/>
            <p:nvPr/>
          </p:nvSpPr>
          <p:spPr>
            <a:xfrm rot="10800000">
              <a:off x="789196" y="3227628"/>
              <a:ext cx="266097" cy="554984"/>
            </a:xfrm>
            <a:custGeom>
              <a:avLst/>
              <a:gdLst/>
              <a:ahLst/>
              <a:cxnLst/>
              <a:rect l="l" t="t" r="r" b="b"/>
              <a:pathLst>
                <a:path w="7041" h="14686" extrusionOk="0">
                  <a:moveTo>
                    <a:pt x="6866" y="1"/>
                  </a:moveTo>
                  <a:cubicBezTo>
                    <a:pt x="6805" y="1"/>
                    <a:pt x="6746" y="35"/>
                    <a:pt x="6726" y="113"/>
                  </a:cubicBezTo>
                  <a:cubicBezTo>
                    <a:pt x="5319" y="5217"/>
                    <a:pt x="3054" y="10083"/>
                    <a:pt x="48" y="14447"/>
                  </a:cubicBezTo>
                  <a:cubicBezTo>
                    <a:pt x="1" y="14519"/>
                    <a:pt x="25" y="14614"/>
                    <a:pt x="96" y="14662"/>
                  </a:cubicBezTo>
                  <a:cubicBezTo>
                    <a:pt x="120" y="14686"/>
                    <a:pt x="144" y="14686"/>
                    <a:pt x="168" y="14686"/>
                  </a:cubicBezTo>
                  <a:cubicBezTo>
                    <a:pt x="215" y="14686"/>
                    <a:pt x="287" y="14662"/>
                    <a:pt x="311" y="14614"/>
                  </a:cubicBezTo>
                  <a:cubicBezTo>
                    <a:pt x="3340" y="10226"/>
                    <a:pt x="5605" y="5336"/>
                    <a:pt x="7013" y="185"/>
                  </a:cubicBezTo>
                  <a:cubicBezTo>
                    <a:pt x="7041" y="72"/>
                    <a:pt x="6953" y="1"/>
                    <a:pt x="6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7"/>
            <p:cNvSpPr/>
            <p:nvPr/>
          </p:nvSpPr>
          <p:spPr>
            <a:xfrm rot="10800000">
              <a:off x="880501" y="3254644"/>
              <a:ext cx="236997" cy="432091"/>
            </a:xfrm>
            <a:custGeom>
              <a:avLst/>
              <a:gdLst/>
              <a:ahLst/>
              <a:cxnLst/>
              <a:rect l="l" t="t" r="r" b="b"/>
              <a:pathLst>
                <a:path w="6271" h="11434" extrusionOk="0">
                  <a:moveTo>
                    <a:pt x="6084" y="0"/>
                  </a:moveTo>
                  <a:cubicBezTo>
                    <a:pt x="6026" y="0"/>
                    <a:pt x="5967" y="31"/>
                    <a:pt x="5940" y="104"/>
                  </a:cubicBezTo>
                  <a:cubicBezTo>
                    <a:pt x="4509" y="4063"/>
                    <a:pt x="2505" y="7784"/>
                    <a:pt x="49" y="11195"/>
                  </a:cubicBezTo>
                  <a:cubicBezTo>
                    <a:pt x="1" y="11266"/>
                    <a:pt x="1" y="11362"/>
                    <a:pt x="73" y="11409"/>
                  </a:cubicBezTo>
                  <a:cubicBezTo>
                    <a:pt x="96" y="11433"/>
                    <a:pt x="144" y="11433"/>
                    <a:pt x="168" y="11433"/>
                  </a:cubicBezTo>
                  <a:cubicBezTo>
                    <a:pt x="216" y="11433"/>
                    <a:pt x="263" y="11409"/>
                    <a:pt x="287" y="11385"/>
                  </a:cubicBezTo>
                  <a:cubicBezTo>
                    <a:pt x="2768" y="7951"/>
                    <a:pt x="4771" y="4183"/>
                    <a:pt x="6226" y="200"/>
                  </a:cubicBezTo>
                  <a:cubicBezTo>
                    <a:pt x="6270" y="82"/>
                    <a:pt x="6178" y="0"/>
                    <a:pt x="6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7"/>
            <p:cNvSpPr/>
            <p:nvPr/>
          </p:nvSpPr>
          <p:spPr>
            <a:xfrm rot="10800000">
              <a:off x="950264" y="3329466"/>
              <a:ext cx="241116" cy="266684"/>
            </a:xfrm>
            <a:custGeom>
              <a:avLst/>
              <a:gdLst/>
              <a:ahLst/>
              <a:cxnLst/>
              <a:rect l="l" t="t" r="r" b="b"/>
              <a:pathLst>
                <a:path w="6380" h="7057" extrusionOk="0">
                  <a:moveTo>
                    <a:pt x="6158" y="0"/>
                  </a:moveTo>
                  <a:cubicBezTo>
                    <a:pt x="6124" y="0"/>
                    <a:pt x="6090" y="13"/>
                    <a:pt x="6058" y="45"/>
                  </a:cubicBezTo>
                  <a:cubicBezTo>
                    <a:pt x="3745" y="2000"/>
                    <a:pt x="1717" y="4290"/>
                    <a:pt x="48" y="6818"/>
                  </a:cubicBezTo>
                  <a:cubicBezTo>
                    <a:pt x="0" y="6890"/>
                    <a:pt x="24" y="6985"/>
                    <a:pt x="96" y="7033"/>
                  </a:cubicBezTo>
                  <a:cubicBezTo>
                    <a:pt x="120" y="7033"/>
                    <a:pt x="143" y="7057"/>
                    <a:pt x="191" y="7057"/>
                  </a:cubicBezTo>
                  <a:cubicBezTo>
                    <a:pt x="239" y="7033"/>
                    <a:pt x="286" y="7009"/>
                    <a:pt x="310" y="6985"/>
                  </a:cubicBezTo>
                  <a:cubicBezTo>
                    <a:pt x="1956" y="4457"/>
                    <a:pt x="3959" y="2215"/>
                    <a:pt x="6249" y="259"/>
                  </a:cubicBezTo>
                  <a:cubicBezTo>
                    <a:pt x="6379" y="166"/>
                    <a:pt x="6277" y="0"/>
                    <a:pt x="61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7"/>
            <p:cNvSpPr/>
            <p:nvPr/>
          </p:nvSpPr>
          <p:spPr>
            <a:xfrm rot="10800000">
              <a:off x="684556" y="3454749"/>
              <a:ext cx="139983" cy="435908"/>
            </a:xfrm>
            <a:custGeom>
              <a:avLst/>
              <a:gdLst/>
              <a:ahLst/>
              <a:cxnLst/>
              <a:rect l="l" t="t" r="r" b="b"/>
              <a:pathLst>
                <a:path w="3704" h="11535" extrusionOk="0">
                  <a:moveTo>
                    <a:pt x="3525" y="0"/>
                  </a:moveTo>
                  <a:cubicBezTo>
                    <a:pt x="3474" y="0"/>
                    <a:pt x="3421" y="26"/>
                    <a:pt x="3387" y="86"/>
                  </a:cubicBezTo>
                  <a:cubicBezTo>
                    <a:pt x="1980" y="3759"/>
                    <a:pt x="835" y="7528"/>
                    <a:pt x="24" y="11367"/>
                  </a:cubicBezTo>
                  <a:cubicBezTo>
                    <a:pt x="0" y="11439"/>
                    <a:pt x="48" y="11511"/>
                    <a:pt x="143" y="11534"/>
                  </a:cubicBezTo>
                  <a:lnTo>
                    <a:pt x="167" y="11534"/>
                  </a:lnTo>
                  <a:cubicBezTo>
                    <a:pt x="239" y="11534"/>
                    <a:pt x="287" y="11487"/>
                    <a:pt x="310" y="11415"/>
                  </a:cubicBezTo>
                  <a:cubicBezTo>
                    <a:pt x="1121" y="7599"/>
                    <a:pt x="2266" y="3855"/>
                    <a:pt x="3673" y="205"/>
                  </a:cubicBezTo>
                  <a:cubicBezTo>
                    <a:pt x="3704" y="83"/>
                    <a:pt x="3617" y="0"/>
                    <a:pt x="35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7"/>
            <p:cNvSpPr/>
            <p:nvPr/>
          </p:nvSpPr>
          <p:spPr>
            <a:xfrm rot="10800000">
              <a:off x="765015" y="3487208"/>
              <a:ext cx="95577" cy="322046"/>
            </a:xfrm>
            <a:custGeom>
              <a:avLst/>
              <a:gdLst/>
              <a:ahLst/>
              <a:cxnLst/>
              <a:rect l="l" t="t" r="r" b="b"/>
              <a:pathLst>
                <a:path w="2529" h="8522" extrusionOk="0">
                  <a:moveTo>
                    <a:pt x="2369" y="1"/>
                  </a:moveTo>
                  <a:cubicBezTo>
                    <a:pt x="2306" y="1"/>
                    <a:pt x="2238" y="44"/>
                    <a:pt x="2218" y="103"/>
                  </a:cubicBezTo>
                  <a:cubicBezTo>
                    <a:pt x="1646" y="2893"/>
                    <a:pt x="931" y="5636"/>
                    <a:pt x="24" y="8331"/>
                  </a:cubicBezTo>
                  <a:cubicBezTo>
                    <a:pt x="0" y="8403"/>
                    <a:pt x="48" y="8498"/>
                    <a:pt x="120" y="8522"/>
                  </a:cubicBezTo>
                  <a:lnTo>
                    <a:pt x="167" y="8522"/>
                  </a:lnTo>
                  <a:cubicBezTo>
                    <a:pt x="239" y="8522"/>
                    <a:pt x="310" y="8474"/>
                    <a:pt x="334" y="8426"/>
                  </a:cubicBezTo>
                  <a:cubicBezTo>
                    <a:pt x="1217" y="5707"/>
                    <a:pt x="1956" y="2965"/>
                    <a:pt x="2528" y="174"/>
                  </a:cubicBezTo>
                  <a:cubicBezTo>
                    <a:pt x="2528" y="103"/>
                    <a:pt x="2481" y="7"/>
                    <a:pt x="2409" y="7"/>
                  </a:cubicBezTo>
                  <a:cubicBezTo>
                    <a:pt x="2397" y="3"/>
                    <a:pt x="2383" y="1"/>
                    <a:pt x="2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7"/>
            <p:cNvSpPr/>
            <p:nvPr/>
          </p:nvSpPr>
          <p:spPr>
            <a:xfrm rot="10800000">
              <a:off x="825396" y="3463776"/>
              <a:ext cx="412845" cy="284483"/>
            </a:xfrm>
            <a:custGeom>
              <a:avLst/>
              <a:gdLst/>
              <a:ahLst/>
              <a:cxnLst/>
              <a:rect l="l" t="t" r="r" b="b"/>
              <a:pathLst>
                <a:path w="10924" h="7528" extrusionOk="0">
                  <a:moveTo>
                    <a:pt x="10746" y="1"/>
                  </a:moveTo>
                  <a:cubicBezTo>
                    <a:pt x="10717" y="1"/>
                    <a:pt x="10687" y="6"/>
                    <a:pt x="10661" y="15"/>
                  </a:cubicBezTo>
                  <a:cubicBezTo>
                    <a:pt x="7227" y="2567"/>
                    <a:pt x="3673" y="5000"/>
                    <a:pt x="95" y="7266"/>
                  </a:cubicBezTo>
                  <a:cubicBezTo>
                    <a:pt x="24" y="7313"/>
                    <a:pt x="0" y="7409"/>
                    <a:pt x="48" y="7456"/>
                  </a:cubicBezTo>
                  <a:cubicBezTo>
                    <a:pt x="72" y="7504"/>
                    <a:pt x="119" y="7528"/>
                    <a:pt x="191" y="7528"/>
                  </a:cubicBezTo>
                  <a:cubicBezTo>
                    <a:pt x="215" y="7528"/>
                    <a:pt x="239" y="7528"/>
                    <a:pt x="262" y="7504"/>
                  </a:cubicBezTo>
                  <a:cubicBezTo>
                    <a:pt x="3840" y="5262"/>
                    <a:pt x="7394" y="2806"/>
                    <a:pt x="10852" y="277"/>
                  </a:cubicBezTo>
                  <a:cubicBezTo>
                    <a:pt x="10900" y="230"/>
                    <a:pt x="10924" y="134"/>
                    <a:pt x="10876" y="63"/>
                  </a:cubicBezTo>
                  <a:cubicBezTo>
                    <a:pt x="10846" y="17"/>
                    <a:pt x="10796" y="1"/>
                    <a:pt x="107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7"/>
            <p:cNvSpPr/>
            <p:nvPr/>
          </p:nvSpPr>
          <p:spPr>
            <a:xfrm rot="10800000">
              <a:off x="737986" y="3594457"/>
              <a:ext cx="362354" cy="249527"/>
            </a:xfrm>
            <a:custGeom>
              <a:avLst/>
              <a:gdLst/>
              <a:ahLst/>
              <a:cxnLst/>
              <a:rect l="l" t="t" r="r" b="b"/>
              <a:pathLst>
                <a:path w="9588" h="6603" extrusionOk="0">
                  <a:moveTo>
                    <a:pt x="9413" y="1"/>
                  </a:moveTo>
                  <a:cubicBezTo>
                    <a:pt x="9391" y="1"/>
                    <a:pt x="9369" y="7"/>
                    <a:pt x="9349" y="20"/>
                  </a:cubicBezTo>
                  <a:cubicBezTo>
                    <a:pt x="6034" y="1785"/>
                    <a:pt x="2934" y="3907"/>
                    <a:pt x="119" y="6340"/>
                  </a:cubicBezTo>
                  <a:cubicBezTo>
                    <a:pt x="0" y="6436"/>
                    <a:pt x="72" y="6603"/>
                    <a:pt x="215" y="6603"/>
                  </a:cubicBezTo>
                  <a:cubicBezTo>
                    <a:pt x="239" y="6603"/>
                    <a:pt x="286" y="6603"/>
                    <a:pt x="310" y="6579"/>
                  </a:cubicBezTo>
                  <a:cubicBezTo>
                    <a:pt x="3125" y="4146"/>
                    <a:pt x="6201" y="2023"/>
                    <a:pt x="9493" y="282"/>
                  </a:cubicBezTo>
                  <a:cubicBezTo>
                    <a:pt x="9564" y="235"/>
                    <a:pt x="9588" y="163"/>
                    <a:pt x="9564" y="91"/>
                  </a:cubicBezTo>
                  <a:cubicBezTo>
                    <a:pt x="9530" y="40"/>
                    <a:pt x="9471" y="1"/>
                    <a:pt x="94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7"/>
            <p:cNvSpPr/>
            <p:nvPr/>
          </p:nvSpPr>
          <p:spPr>
            <a:xfrm rot="10800000">
              <a:off x="573942" y="3780124"/>
              <a:ext cx="84769" cy="209130"/>
            </a:xfrm>
            <a:custGeom>
              <a:avLst/>
              <a:gdLst/>
              <a:ahLst/>
              <a:cxnLst/>
              <a:rect l="l" t="t" r="r" b="b"/>
              <a:pathLst>
                <a:path w="2243" h="5534" extrusionOk="0">
                  <a:moveTo>
                    <a:pt x="1837" y="0"/>
                  </a:moveTo>
                  <a:cubicBezTo>
                    <a:pt x="979" y="978"/>
                    <a:pt x="526" y="2457"/>
                    <a:pt x="192" y="3625"/>
                  </a:cubicBezTo>
                  <a:cubicBezTo>
                    <a:pt x="72" y="4007"/>
                    <a:pt x="1" y="4412"/>
                    <a:pt x="25" y="4818"/>
                  </a:cubicBezTo>
                  <a:cubicBezTo>
                    <a:pt x="49" y="5176"/>
                    <a:pt x="311" y="5486"/>
                    <a:pt x="692" y="5533"/>
                  </a:cubicBezTo>
                  <a:cubicBezTo>
                    <a:pt x="1026" y="5510"/>
                    <a:pt x="1360" y="5343"/>
                    <a:pt x="1575" y="5056"/>
                  </a:cubicBezTo>
                  <a:cubicBezTo>
                    <a:pt x="1790" y="4770"/>
                    <a:pt x="1957" y="4460"/>
                    <a:pt x="2052" y="4102"/>
                  </a:cubicBezTo>
                  <a:cubicBezTo>
                    <a:pt x="2219" y="3387"/>
                    <a:pt x="2243" y="2671"/>
                    <a:pt x="2147" y="1932"/>
                  </a:cubicBezTo>
                  <a:cubicBezTo>
                    <a:pt x="2076" y="1383"/>
                    <a:pt x="2171" y="358"/>
                    <a:pt x="18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7"/>
            <p:cNvSpPr/>
            <p:nvPr/>
          </p:nvSpPr>
          <p:spPr>
            <a:xfrm rot="10800000">
              <a:off x="581157" y="3918095"/>
              <a:ext cx="201925" cy="87900"/>
            </a:xfrm>
            <a:custGeom>
              <a:avLst/>
              <a:gdLst/>
              <a:ahLst/>
              <a:cxnLst/>
              <a:rect l="l" t="t" r="r" b="b"/>
              <a:pathLst>
                <a:path w="5343" h="2326" extrusionOk="0">
                  <a:moveTo>
                    <a:pt x="3614" y="1"/>
                  </a:moveTo>
                  <a:cubicBezTo>
                    <a:pt x="3055" y="1"/>
                    <a:pt x="2475" y="67"/>
                    <a:pt x="1956" y="133"/>
                  </a:cubicBezTo>
                  <a:cubicBezTo>
                    <a:pt x="1575" y="157"/>
                    <a:pt x="1169" y="276"/>
                    <a:pt x="811" y="443"/>
                  </a:cubicBezTo>
                  <a:cubicBezTo>
                    <a:pt x="430" y="658"/>
                    <a:pt x="144" y="1015"/>
                    <a:pt x="48" y="1445"/>
                  </a:cubicBezTo>
                  <a:cubicBezTo>
                    <a:pt x="0" y="1731"/>
                    <a:pt x="144" y="2041"/>
                    <a:pt x="406" y="2184"/>
                  </a:cubicBezTo>
                  <a:cubicBezTo>
                    <a:pt x="605" y="2284"/>
                    <a:pt x="817" y="2326"/>
                    <a:pt x="1023" y="2326"/>
                  </a:cubicBezTo>
                  <a:cubicBezTo>
                    <a:pt x="1113" y="2326"/>
                    <a:pt x="1202" y="2318"/>
                    <a:pt x="1288" y="2303"/>
                  </a:cubicBezTo>
                  <a:cubicBezTo>
                    <a:pt x="2028" y="2136"/>
                    <a:pt x="2743" y="1874"/>
                    <a:pt x="3411" y="1493"/>
                  </a:cubicBezTo>
                  <a:cubicBezTo>
                    <a:pt x="3960" y="1206"/>
                    <a:pt x="4961" y="872"/>
                    <a:pt x="5343" y="372"/>
                  </a:cubicBezTo>
                  <a:cubicBezTo>
                    <a:pt x="4882" y="90"/>
                    <a:pt x="4262" y="1"/>
                    <a:pt x="36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7"/>
            <p:cNvSpPr/>
            <p:nvPr/>
          </p:nvSpPr>
          <p:spPr>
            <a:xfrm rot="10800000">
              <a:off x="48452" y="4444339"/>
              <a:ext cx="121730" cy="160343"/>
            </a:xfrm>
            <a:custGeom>
              <a:avLst/>
              <a:gdLst/>
              <a:ahLst/>
              <a:cxnLst/>
              <a:rect l="l" t="t" r="r" b="b"/>
              <a:pathLst>
                <a:path w="3221" h="4243" extrusionOk="0">
                  <a:moveTo>
                    <a:pt x="1141" y="1"/>
                  </a:moveTo>
                  <a:cubicBezTo>
                    <a:pt x="946" y="1"/>
                    <a:pt x="749" y="60"/>
                    <a:pt x="573" y="186"/>
                  </a:cubicBezTo>
                  <a:cubicBezTo>
                    <a:pt x="287" y="401"/>
                    <a:pt x="96" y="711"/>
                    <a:pt x="48" y="1069"/>
                  </a:cubicBezTo>
                  <a:cubicBezTo>
                    <a:pt x="1" y="1379"/>
                    <a:pt x="72" y="1689"/>
                    <a:pt x="215" y="1975"/>
                  </a:cubicBezTo>
                  <a:cubicBezTo>
                    <a:pt x="525" y="2500"/>
                    <a:pt x="979" y="2977"/>
                    <a:pt x="1503" y="3310"/>
                  </a:cubicBezTo>
                  <a:cubicBezTo>
                    <a:pt x="1895" y="3587"/>
                    <a:pt x="2443" y="4243"/>
                    <a:pt x="2975" y="4243"/>
                  </a:cubicBezTo>
                  <a:cubicBezTo>
                    <a:pt x="2993" y="4243"/>
                    <a:pt x="3012" y="4242"/>
                    <a:pt x="3030" y="4241"/>
                  </a:cubicBezTo>
                  <a:cubicBezTo>
                    <a:pt x="3221" y="3072"/>
                    <a:pt x="2672" y="1879"/>
                    <a:pt x="2243" y="973"/>
                  </a:cubicBezTo>
                  <a:cubicBezTo>
                    <a:pt x="2123" y="639"/>
                    <a:pt x="1909" y="353"/>
                    <a:pt x="1646" y="138"/>
                  </a:cubicBezTo>
                  <a:cubicBezTo>
                    <a:pt x="1489" y="48"/>
                    <a:pt x="1315" y="1"/>
                    <a:pt x="11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7"/>
            <p:cNvSpPr/>
            <p:nvPr/>
          </p:nvSpPr>
          <p:spPr>
            <a:xfrm rot="10800000">
              <a:off x="-63297" y="4299183"/>
              <a:ext cx="128910" cy="154259"/>
            </a:xfrm>
            <a:custGeom>
              <a:avLst/>
              <a:gdLst/>
              <a:ahLst/>
              <a:cxnLst/>
              <a:rect l="l" t="t" r="r" b="b"/>
              <a:pathLst>
                <a:path w="3411" h="4082" extrusionOk="0">
                  <a:moveTo>
                    <a:pt x="167" y="0"/>
                  </a:moveTo>
                  <a:lnTo>
                    <a:pt x="167" y="0"/>
                  </a:lnTo>
                  <a:cubicBezTo>
                    <a:pt x="0" y="573"/>
                    <a:pt x="430" y="1383"/>
                    <a:pt x="573" y="1884"/>
                  </a:cubicBezTo>
                  <a:cubicBezTo>
                    <a:pt x="764" y="2528"/>
                    <a:pt x="954" y="3196"/>
                    <a:pt x="1360" y="3649"/>
                  </a:cubicBezTo>
                  <a:cubicBezTo>
                    <a:pt x="1551" y="3888"/>
                    <a:pt x="1813" y="4031"/>
                    <a:pt x="2099" y="4079"/>
                  </a:cubicBezTo>
                  <a:cubicBezTo>
                    <a:pt x="2127" y="4081"/>
                    <a:pt x="2155" y="4082"/>
                    <a:pt x="2183" y="4082"/>
                  </a:cubicBezTo>
                  <a:cubicBezTo>
                    <a:pt x="2488" y="4082"/>
                    <a:pt x="2787" y="3963"/>
                    <a:pt x="3006" y="3745"/>
                  </a:cubicBezTo>
                  <a:cubicBezTo>
                    <a:pt x="3292" y="3435"/>
                    <a:pt x="3411" y="3005"/>
                    <a:pt x="3316" y="2600"/>
                  </a:cubicBezTo>
                  <a:cubicBezTo>
                    <a:pt x="3220" y="2266"/>
                    <a:pt x="3029" y="1980"/>
                    <a:pt x="2767" y="1741"/>
                  </a:cubicBezTo>
                  <a:cubicBezTo>
                    <a:pt x="2123" y="1026"/>
                    <a:pt x="1241" y="119"/>
                    <a:pt x="1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7"/>
            <p:cNvSpPr/>
            <p:nvPr/>
          </p:nvSpPr>
          <p:spPr>
            <a:xfrm rot="10800000">
              <a:off x="429729" y="3821583"/>
              <a:ext cx="122599" cy="301073"/>
            </a:xfrm>
            <a:custGeom>
              <a:avLst/>
              <a:gdLst/>
              <a:ahLst/>
              <a:cxnLst/>
              <a:rect l="l" t="t" r="r" b="b"/>
              <a:pathLst>
                <a:path w="3244" h="7967" extrusionOk="0">
                  <a:moveTo>
                    <a:pt x="2648" y="0"/>
                  </a:moveTo>
                  <a:cubicBezTo>
                    <a:pt x="1383" y="1407"/>
                    <a:pt x="740" y="3554"/>
                    <a:pt x="286" y="5247"/>
                  </a:cubicBezTo>
                  <a:cubicBezTo>
                    <a:pt x="96" y="5796"/>
                    <a:pt x="0" y="6368"/>
                    <a:pt x="48" y="6965"/>
                  </a:cubicBezTo>
                  <a:cubicBezTo>
                    <a:pt x="96" y="7489"/>
                    <a:pt x="453" y="7966"/>
                    <a:pt x="978" y="7966"/>
                  </a:cubicBezTo>
                  <a:cubicBezTo>
                    <a:pt x="1479" y="7942"/>
                    <a:pt x="1956" y="7704"/>
                    <a:pt x="2266" y="7298"/>
                  </a:cubicBezTo>
                  <a:cubicBezTo>
                    <a:pt x="2576" y="6893"/>
                    <a:pt x="2815" y="6416"/>
                    <a:pt x="2934" y="5915"/>
                  </a:cubicBezTo>
                  <a:cubicBezTo>
                    <a:pt x="3244" y="4842"/>
                    <a:pt x="3148" y="3816"/>
                    <a:pt x="3077" y="2791"/>
                  </a:cubicBezTo>
                  <a:cubicBezTo>
                    <a:pt x="3005" y="2004"/>
                    <a:pt x="3148" y="501"/>
                    <a:pt x="26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7"/>
            <p:cNvSpPr/>
            <p:nvPr/>
          </p:nvSpPr>
          <p:spPr>
            <a:xfrm rot="10800000">
              <a:off x="439625" y="4019604"/>
              <a:ext cx="291191" cy="126974"/>
            </a:xfrm>
            <a:custGeom>
              <a:avLst/>
              <a:gdLst/>
              <a:ahLst/>
              <a:cxnLst/>
              <a:rect l="l" t="t" r="r" b="b"/>
              <a:pathLst>
                <a:path w="7705" h="3360" extrusionOk="0">
                  <a:moveTo>
                    <a:pt x="5264" y="0"/>
                  </a:moveTo>
                  <a:cubicBezTo>
                    <a:pt x="4440" y="0"/>
                    <a:pt x="3586" y="102"/>
                    <a:pt x="2839" y="204"/>
                  </a:cubicBezTo>
                  <a:cubicBezTo>
                    <a:pt x="2243" y="228"/>
                    <a:pt x="1694" y="395"/>
                    <a:pt x="1169" y="657"/>
                  </a:cubicBezTo>
                  <a:cubicBezTo>
                    <a:pt x="597" y="943"/>
                    <a:pt x="192" y="1468"/>
                    <a:pt x="48" y="2088"/>
                  </a:cubicBezTo>
                  <a:cubicBezTo>
                    <a:pt x="1" y="2517"/>
                    <a:pt x="192" y="2947"/>
                    <a:pt x="573" y="3161"/>
                  </a:cubicBezTo>
                  <a:cubicBezTo>
                    <a:pt x="860" y="3297"/>
                    <a:pt x="1160" y="3360"/>
                    <a:pt x="1471" y="3360"/>
                  </a:cubicBezTo>
                  <a:cubicBezTo>
                    <a:pt x="1599" y="3360"/>
                    <a:pt x="1729" y="3349"/>
                    <a:pt x="1861" y="3328"/>
                  </a:cubicBezTo>
                  <a:cubicBezTo>
                    <a:pt x="2863" y="3185"/>
                    <a:pt x="3912" y="2661"/>
                    <a:pt x="4914" y="2136"/>
                  </a:cubicBezTo>
                  <a:cubicBezTo>
                    <a:pt x="5701" y="1730"/>
                    <a:pt x="7156" y="1253"/>
                    <a:pt x="7704" y="514"/>
                  </a:cubicBezTo>
                  <a:cubicBezTo>
                    <a:pt x="7053" y="125"/>
                    <a:pt x="6177" y="0"/>
                    <a:pt x="5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7"/>
            <p:cNvSpPr/>
            <p:nvPr/>
          </p:nvSpPr>
          <p:spPr>
            <a:xfrm rot="10800000">
              <a:off x="149392" y="4357875"/>
              <a:ext cx="143347" cy="215063"/>
            </a:xfrm>
            <a:custGeom>
              <a:avLst/>
              <a:gdLst/>
              <a:ahLst/>
              <a:cxnLst/>
              <a:rect l="l" t="t" r="r" b="b"/>
              <a:pathLst>
                <a:path w="3793" h="5691" extrusionOk="0">
                  <a:moveTo>
                    <a:pt x="1418" y="0"/>
                  </a:moveTo>
                  <a:cubicBezTo>
                    <a:pt x="1208" y="0"/>
                    <a:pt x="997" y="61"/>
                    <a:pt x="811" y="181"/>
                  </a:cubicBezTo>
                  <a:cubicBezTo>
                    <a:pt x="429" y="443"/>
                    <a:pt x="167" y="825"/>
                    <a:pt x="72" y="1278"/>
                  </a:cubicBezTo>
                  <a:cubicBezTo>
                    <a:pt x="0" y="1660"/>
                    <a:pt x="24" y="2065"/>
                    <a:pt x="191" y="2447"/>
                  </a:cubicBezTo>
                  <a:cubicBezTo>
                    <a:pt x="477" y="3234"/>
                    <a:pt x="1073" y="3782"/>
                    <a:pt x="1670" y="4307"/>
                  </a:cubicBezTo>
                  <a:cubicBezTo>
                    <a:pt x="2147" y="4736"/>
                    <a:pt x="2791" y="5666"/>
                    <a:pt x="3458" y="5690"/>
                  </a:cubicBezTo>
                  <a:cubicBezTo>
                    <a:pt x="3792" y="4188"/>
                    <a:pt x="3244" y="2590"/>
                    <a:pt x="2791" y="1373"/>
                  </a:cubicBezTo>
                  <a:cubicBezTo>
                    <a:pt x="2671" y="944"/>
                    <a:pt x="2457" y="562"/>
                    <a:pt x="2123" y="252"/>
                  </a:cubicBezTo>
                  <a:cubicBezTo>
                    <a:pt x="1916" y="84"/>
                    <a:pt x="1667" y="0"/>
                    <a:pt x="1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7"/>
            <p:cNvSpPr/>
            <p:nvPr/>
          </p:nvSpPr>
          <p:spPr>
            <a:xfrm rot="10800000">
              <a:off x="18709" y="4182750"/>
              <a:ext cx="159560" cy="196055"/>
            </a:xfrm>
            <a:custGeom>
              <a:avLst/>
              <a:gdLst/>
              <a:ahLst/>
              <a:cxnLst/>
              <a:rect l="l" t="t" r="r" b="b"/>
              <a:pathLst>
                <a:path w="4222" h="5188" extrusionOk="0">
                  <a:moveTo>
                    <a:pt x="252" y="0"/>
                  </a:moveTo>
                  <a:cubicBezTo>
                    <a:pt x="224" y="0"/>
                    <a:pt x="195" y="2"/>
                    <a:pt x="167" y="5"/>
                  </a:cubicBezTo>
                  <a:cubicBezTo>
                    <a:pt x="0" y="1507"/>
                    <a:pt x="763" y="2938"/>
                    <a:pt x="1383" y="4059"/>
                  </a:cubicBezTo>
                  <a:cubicBezTo>
                    <a:pt x="1574" y="4441"/>
                    <a:pt x="1860" y="4775"/>
                    <a:pt x="2218" y="5037"/>
                  </a:cubicBezTo>
                  <a:cubicBezTo>
                    <a:pt x="2400" y="5138"/>
                    <a:pt x="2600" y="5188"/>
                    <a:pt x="2800" y="5188"/>
                  </a:cubicBezTo>
                  <a:cubicBezTo>
                    <a:pt x="3071" y="5188"/>
                    <a:pt x="3344" y="5096"/>
                    <a:pt x="3578" y="4918"/>
                  </a:cubicBezTo>
                  <a:cubicBezTo>
                    <a:pt x="3935" y="4632"/>
                    <a:pt x="4150" y="4226"/>
                    <a:pt x="4198" y="3773"/>
                  </a:cubicBezTo>
                  <a:cubicBezTo>
                    <a:pt x="4222" y="3391"/>
                    <a:pt x="4126" y="2986"/>
                    <a:pt x="3935" y="2676"/>
                  </a:cubicBezTo>
                  <a:cubicBezTo>
                    <a:pt x="3530" y="1960"/>
                    <a:pt x="2838" y="1507"/>
                    <a:pt x="2170" y="1078"/>
                  </a:cubicBezTo>
                  <a:cubicBezTo>
                    <a:pt x="1667" y="781"/>
                    <a:pt x="92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7"/>
            <p:cNvSpPr/>
            <p:nvPr/>
          </p:nvSpPr>
          <p:spPr>
            <a:xfrm rot="10800000">
              <a:off x="263863" y="3932613"/>
              <a:ext cx="117232" cy="281989"/>
            </a:xfrm>
            <a:custGeom>
              <a:avLst/>
              <a:gdLst/>
              <a:ahLst/>
              <a:cxnLst/>
              <a:rect l="l" t="t" r="r" b="b"/>
              <a:pathLst>
                <a:path w="3102" h="7462" extrusionOk="0">
                  <a:moveTo>
                    <a:pt x="835" y="0"/>
                  </a:moveTo>
                  <a:cubicBezTo>
                    <a:pt x="1" y="1646"/>
                    <a:pt x="48" y="3721"/>
                    <a:pt x="96" y="5319"/>
                  </a:cubicBezTo>
                  <a:cubicBezTo>
                    <a:pt x="72" y="5844"/>
                    <a:pt x="192" y="6392"/>
                    <a:pt x="406" y="6869"/>
                  </a:cubicBezTo>
                  <a:cubicBezTo>
                    <a:pt x="596" y="7248"/>
                    <a:pt x="981" y="7462"/>
                    <a:pt x="1382" y="7462"/>
                  </a:cubicBezTo>
                  <a:cubicBezTo>
                    <a:pt x="1486" y="7462"/>
                    <a:pt x="1591" y="7447"/>
                    <a:pt x="1694" y="7418"/>
                  </a:cubicBezTo>
                  <a:cubicBezTo>
                    <a:pt x="2195" y="7227"/>
                    <a:pt x="2577" y="6846"/>
                    <a:pt x="2815" y="6392"/>
                  </a:cubicBezTo>
                  <a:cubicBezTo>
                    <a:pt x="3006" y="5939"/>
                    <a:pt x="3101" y="5438"/>
                    <a:pt x="3077" y="4961"/>
                  </a:cubicBezTo>
                  <a:cubicBezTo>
                    <a:pt x="3030" y="3936"/>
                    <a:pt x="2600" y="3077"/>
                    <a:pt x="2171" y="2242"/>
                  </a:cubicBezTo>
                  <a:cubicBezTo>
                    <a:pt x="1837" y="1575"/>
                    <a:pt x="1479" y="263"/>
                    <a:pt x="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7"/>
            <p:cNvSpPr/>
            <p:nvPr/>
          </p:nvSpPr>
          <p:spPr>
            <a:xfrm rot="10800000">
              <a:off x="114245" y="4048479"/>
              <a:ext cx="167685" cy="240949"/>
            </a:xfrm>
            <a:custGeom>
              <a:avLst/>
              <a:gdLst/>
              <a:ahLst/>
              <a:cxnLst/>
              <a:rect l="l" t="t" r="r" b="b"/>
              <a:pathLst>
                <a:path w="4437" h="6376" extrusionOk="0">
                  <a:moveTo>
                    <a:pt x="384" y="0"/>
                  </a:moveTo>
                  <a:cubicBezTo>
                    <a:pt x="376" y="0"/>
                    <a:pt x="367" y="1"/>
                    <a:pt x="358" y="1"/>
                  </a:cubicBezTo>
                  <a:cubicBezTo>
                    <a:pt x="0" y="1718"/>
                    <a:pt x="692" y="3507"/>
                    <a:pt x="1240" y="4866"/>
                  </a:cubicBezTo>
                  <a:cubicBezTo>
                    <a:pt x="1384" y="5343"/>
                    <a:pt x="1646" y="5773"/>
                    <a:pt x="2028" y="6130"/>
                  </a:cubicBezTo>
                  <a:cubicBezTo>
                    <a:pt x="2263" y="6291"/>
                    <a:pt x="2537" y="6375"/>
                    <a:pt x="2809" y="6375"/>
                  </a:cubicBezTo>
                  <a:cubicBezTo>
                    <a:pt x="3061" y="6375"/>
                    <a:pt x="3312" y="6303"/>
                    <a:pt x="3530" y="6154"/>
                  </a:cubicBezTo>
                  <a:cubicBezTo>
                    <a:pt x="3959" y="5868"/>
                    <a:pt x="4269" y="5415"/>
                    <a:pt x="4365" y="4890"/>
                  </a:cubicBezTo>
                  <a:cubicBezTo>
                    <a:pt x="4436" y="4461"/>
                    <a:pt x="4389" y="3984"/>
                    <a:pt x="4198" y="3578"/>
                  </a:cubicBezTo>
                  <a:cubicBezTo>
                    <a:pt x="3840" y="2672"/>
                    <a:pt x="3149" y="2076"/>
                    <a:pt x="2457" y="1480"/>
                  </a:cubicBezTo>
                  <a:cubicBezTo>
                    <a:pt x="1914" y="1032"/>
                    <a:pt x="1162" y="0"/>
                    <a:pt x="3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7"/>
            <p:cNvSpPr/>
            <p:nvPr/>
          </p:nvSpPr>
          <p:spPr>
            <a:xfrm rot="10800000">
              <a:off x="342275" y="4168765"/>
              <a:ext cx="279476" cy="117716"/>
            </a:xfrm>
            <a:custGeom>
              <a:avLst/>
              <a:gdLst/>
              <a:ahLst/>
              <a:cxnLst/>
              <a:rect l="l" t="t" r="r" b="b"/>
              <a:pathLst>
                <a:path w="7395" h="3115" extrusionOk="0">
                  <a:moveTo>
                    <a:pt x="2350" y="0"/>
                  </a:moveTo>
                  <a:cubicBezTo>
                    <a:pt x="2082" y="0"/>
                    <a:pt x="1813" y="30"/>
                    <a:pt x="1551" y="90"/>
                  </a:cubicBezTo>
                  <a:cubicBezTo>
                    <a:pt x="955" y="257"/>
                    <a:pt x="430" y="686"/>
                    <a:pt x="168" y="1259"/>
                  </a:cubicBezTo>
                  <a:cubicBezTo>
                    <a:pt x="1" y="1664"/>
                    <a:pt x="48" y="2165"/>
                    <a:pt x="335" y="2523"/>
                  </a:cubicBezTo>
                  <a:cubicBezTo>
                    <a:pt x="621" y="2833"/>
                    <a:pt x="1002" y="3023"/>
                    <a:pt x="1432" y="3071"/>
                  </a:cubicBezTo>
                  <a:cubicBezTo>
                    <a:pt x="1633" y="3101"/>
                    <a:pt x="1839" y="3115"/>
                    <a:pt x="2048" y="3115"/>
                  </a:cubicBezTo>
                  <a:cubicBezTo>
                    <a:pt x="2828" y="3115"/>
                    <a:pt x="3652" y="2930"/>
                    <a:pt x="4461" y="2761"/>
                  </a:cubicBezTo>
                  <a:cubicBezTo>
                    <a:pt x="5295" y="2570"/>
                    <a:pt x="6703" y="2499"/>
                    <a:pt x="7394" y="1879"/>
                  </a:cubicBezTo>
                  <a:cubicBezTo>
                    <a:pt x="6488" y="734"/>
                    <a:pt x="4604" y="352"/>
                    <a:pt x="3149" y="90"/>
                  </a:cubicBezTo>
                  <a:cubicBezTo>
                    <a:pt x="2887" y="30"/>
                    <a:pt x="2618" y="0"/>
                    <a:pt x="23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7"/>
            <p:cNvSpPr/>
            <p:nvPr/>
          </p:nvSpPr>
          <p:spPr>
            <a:xfrm rot="10800000">
              <a:off x="259362" y="4280893"/>
              <a:ext cx="228456" cy="173456"/>
            </a:xfrm>
            <a:custGeom>
              <a:avLst/>
              <a:gdLst/>
              <a:ahLst/>
              <a:cxnLst/>
              <a:rect l="l" t="t" r="r" b="b"/>
              <a:pathLst>
                <a:path w="6045" h="4590" extrusionOk="0">
                  <a:moveTo>
                    <a:pt x="1846" y="0"/>
                  </a:moveTo>
                  <a:cubicBezTo>
                    <a:pt x="827" y="0"/>
                    <a:pt x="1" y="908"/>
                    <a:pt x="153" y="1956"/>
                  </a:cubicBezTo>
                  <a:cubicBezTo>
                    <a:pt x="249" y="2385"/>
                    <a:pt x="464" y="2743"/>
                    <a:pt x="797" y="3005"/>
                  </a:cubicBezTo>
                  <a:cubicBezTo>
                    <a:pt x="1489" y="3602"/>
                    <a:pt x="2443" y="3840"/>
                    <a:pt x="3349" y="4055"/>
                  </a:cubicBezTo>
                  <a:cubicBezTo>
                    <a:pt x="3941" y="4207"/>
                    <a:pt x="4792" y="4589"/>
                    <a:pt x="5524" y="4589"/>
                  </a:cubicBezTo>
                  <a:cubicBezTo>
                    <a:pt x="5707" y="4589"/>
                    <a:pt x="5882" y="4565"/>
                    <a:pt x="6045" y="4508"/>
                  </a:cubicBezTo>
                  <a:cubicBezTo>
                    <a:pt x="5782" y="2934"/>
                    <a:pt x="4447" y="1694"/>
                    <a:pt x="3397" y="763"/>
                  </a:cubicBezTo>
                  <a:cubicBezTo>
                    <a:pt x="3039" y="406"/>
                    <a:pt x="2610" y="167"/>
                    <a:pt x="2133" y="24"/>
                  </a:cubicBezTo>
                  <a:cubicBezTo>
                    <a:pt x="2036" y="8"/>
                    <a:pt x="1940"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7"/>
            <p:cNvSpPr/>
            <p:nvPr/>
          </p:nvSpPr>
          <p:spPr>
            <a:xfrm rot="10800000">
              <a:off x="55212" y="3878394"/>
              <a:ext cx="1518351" cy="639256"/>
            </a:xfrm>
            <a:custGeom>
              <a:avLst/>
              <a:gdLst/>
              <a:ahLst/>
              <a:cxnLst/>
              <a:rect l="l" t="t" r="r" b="b"/>
              <a:pathLst>
                <a:path w="40176" h="16916" extrusionOk="0">
                  <a:moveTo>
                    <a:pt x="39965" y="1"/>
                  </a:moveTo>
                  <a:cubicBezTo>
                    <a:pt x="39953" y="1"/>
                    <a:pt x="39940" y="2"/>
                    <a:pt x="39926" y="6"/>
                  </a:cubicBezTo>
                  <a:cubicBezTo>
                    <a:pt x="30219" y="2558"/>
                    <a:pt x="20727" y="5849"/>
                    <a:pt x="11544" y="9880"/>
                  </a:cubicBezTo>
                  <a:cubicBezTo>
                    <a:pt x="7776" y="11549"/>
                    <a:pt x="3459" y="13577"/>
                    <a:pt x="120" y="16653"/>
                  </a:cubicBezTo>
                  <a:cubicBezTo>
                    <a:pt x="1" y="16749"/>
                    <a:pt x="72" y="16916"/>
                    <a:pt x="215" y="16916"/>
                  </a:cubicBezTo>
                  <a:cubicBezTo>
                    <a:pt x="239" y="16916"/>
                    <a:pt x="287" y="16916"/>
                    <a:pt x="311" y="16892"/>
                  </a:cubicBezTo>
                  <a:cubicBezTo>
                    <a:pt x="3626" y="13839"/>
                    <a:pt x="7919" y="11812"/>
                    <a:pt x="11664" y="10166"/>
                  </a:cubicBezTo>
                  <a:cubicBezTo>
                    <a:pt x="20846" y="6135"/>
                    <a:pt x="30315" y="2844"/>
                    <a:pt x="39998" y="316"/>
                  </a:cubicBezTo>
                  <a:cubicBezTo>
                    <a:pt x="40175" y="271"/>
                    <a:pt x="40126" y="1"/>
                    <a:pt x="399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7"/>
            <p:cNvSpPr/>
            <p:nvPr/>
          </p:nvSpPr>
          <p:spPr>
            <a:xfrm rot="10800000">
              <a:off x="1172386" y="3788252"/>
              <a:ext cx="746364" cy="333761"/>
            </a:xfrm>
            <a:custGeom>
              <a:avLst/>
              <a:gdLst/>
              <a:ahLst/>
              <a:cxnLst/>
              <a:rect l="l" t="t" r="r" b="b"/>
              <a:pathLst>
                <a:path w="19749" h="8832" extrusionOk="0">
                  <a:moveTo>
                    <a:pt x="19604" y="1"/>
                  </a:moveTo>
                  <a:cubicBezTo>
                    <a:pt x="19589" y="1"/>
                    <a:pt x="19574" y="3"/>
                    <a:pt x="19557" y="7"/>
                  </a:cubicBezTo>
                  <a:cubicBezTo>
                    <a:pt x="12593" y="1653"/>
                    <a:pt x="5986" y="4563"/>
                    <a:pt x="72" y="8569"/>
                  </a:cubicBezTo>
                  <a:cubicBezTo>
                    <a:pt x="0" y="8617"/>
                    <a:pt x="0" y="8689"/>
                    <a:pt x="24" y="8760"/>
                  </a:cubicBezTo>
                  <a:cubicBezTo>
                    <a:pt x="48" y="8808"/>
                    <a:pt x="95" y="8832"/>
                    <a:pt x="143" y="8832"/>
                  </a:cubicBezTo>
                  <a:cubicBezTo>
                    <a:pt x="167" y="8832"/>
                    <a:pt x="215" y="8808"/>
                    <a:pt x="239" y="8808"/>
                  </a:cubicBezTo>
                  <a:cubicBezTo>
                    <a:pt x="6130" y="4825"/>
                    <a:pt x="12712" y="1939"/>
                    <a:pt x="19629" y="293"/>
                  </a:cubicBezTo>
                  <a:cubicBezTo>
                    <a:pt x="19700" y="293"/>
                    <a:pt x="19748" y="198"/>
                    <a:pt x="19748" y="126"/>
                  </a:cubicBezTo>
                  <a:cubicBezTo>
                    <a:pt x="19728" y="47"/>
                    <a:pt x="19676" y="1"/>
                    <a:pt x="19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7"/>
            <p:cNvSpPr/>
            <p:nvPr/>
          </p:nvSpPr>
          <p:spPr>
            <a:xfrm rot="10800000">
              <a:off x="1083173" y="4091027"/>
              <a:ext cx="337752" cy="77621"/>
            </a:xfrm>
            <a:custGeom>
              <a:avLst/>
              <a:gdLst/>
              <a:ahLst/>
              <a:cxnLst/>
              <a:rect l="l" t="t" r="r" b="b"/>
              <a:pathLst>
                <a:path w="8937" h="2054" extrusionOk="0">
                  <a:moveTo>
                    <a:pt x="8769" y="1"/>
                  </a:moveTo>
                  <a:cubicBezTo>
                    <a:pt x="5883" y="406"/>
                    <a:pt x="3021" y="979"/>
                    <a:pt x="207" y="1766"/>
                  </a:cubicBezTo>
                  <a:cubicBezTo>
                    <a:pt x="1" y="1789"/>
                    <a:pt x="37" y="2053"/>
                    <a:pt x="230" y="2053"/>
                  </a:cubicBezTo>
                  <a:cubicBezTo>
                    <a:pt x="238" y="2053"/>
                    <a:pt x="246" y="2053"/>
                    <a:pt x="255" y="2052"/>
                  </a:cubicBezTo>
                  <a:lnTo>
                    <a:pt x="279" y="2052"/>
                  </a:lnTo>
                  <a:cubicBezTo>
                    <a:pt x="3069" y="1289"/>
                    <a:pt x="5931" y="693"/>
                    <a:pt x="8817" y="311"/>
                  </a:cubicBezTo>
                  <a:cubicBezTo>
                    <a:pt x="8889" y="287"/>
                    <a:pt x="8936" y="216"/>
                    <a:pt x="8936" y="144"/>
                  </a:cubicBezTo>
                  <a:cubicBezTo>
                    <a:pt x="8936" y="49"/>
                    <a:pt x="8841" y="1"/>
                    <a:pt x="87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7"/>
            <p:cNvSpPr/>
            <p:nvPr/>
          </p:nvSpPr>
          <p:spPr>
            <a:xfrm rot="10800000">
              <a:off x="1214759" y="3675562"/>
              <a:ext cx="447123" cy="424911"/>
            </a:xfrm>
            <a:custGeom>
              <a:avLst/>
              <a:gdLst/>
              <a:ahLst/>
              <a:cxnLst/>
              <a:rect l="l" t="t" r="r" b="b"/>
              <a:pathLst>
                <a:path w="11831" h="11244" extrusionOk="0">
                  <a:moveTo>
                    <a:pt x="11654" y="0"/>
                  </a:moveTo>
                  <a:cubicBezTo>
                    <a:pt x="11611" y="0"/>
                    <a:pt x="11570" y="18"/>
                    <a:pt x="11544" y="57"/>
                  </a:cubicBezTo>
                  <a:cubicBezTo>
                    <a:pt x="8372" y="4303"/>
                    <a:pt x="4484" y="7999"/>
                    <a:pt x="96" y="10957"/>
                  </a:cubicBezTo>
                  <a:cubicBezTo>
                    <a:pt x="24" y="11005"/>
                    <a:pt x="0" y="11100"/>
                    <a:pt x="48" y="11171"/>
                  </a:cubicBezTo>
                  <a:cubicBezTo>
                    <a:pt x="72" y="11219"/>
                    <a:pt x="120" y="11243"/>
                    <a:pt x="191" y="11243"/>
                  </a:cubicBezTo>
                  <a:cubicBezTo>
                    <a:pt x="215" y="11243"/>
                    <a:pt x="239" y="11219"/>
                    <a:pt x="263" y="11219"/>
                  </a:cubicBezTo>
                  <a:cubicBezTo>
                    <a:pt x="4699" y="8214"/>
                    <a:pt x="8586" y="4517"/>
                    <a:pt x="11782" y="224"/>
                  </a:cubicBezTo>
                  <a:cubicBezTo>
                    <a:pt x="11830" y="176"/>
                    <a:pt x="11830" y="81"/>
                    <a:pt x="11759" y="33"/>
                  </a:cubicBezTo>
                  <a:cubicBezTo>
                    <a:pt x="11726" y="12"/>
                    <a:pt x="11689" y="0"/>
                    <a:pt x="11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7"/>
            <p:cNvSpPr/>
            <p:nvPr/>
          </p:nvSpPr>
          <p:spPr>
            <a:xfrm rot="10800000">
              <a:off x="1335542" y="3723365"/>
              <a:ext cx="374108" cy="321328"/>
            </a:xfrm>
            <a:custGeom>
              <a:avLst/>
              <a:gdLst/>
              <a:ahLst/>
              <a:cxnLst/>
              <a:rect l="l" t="t" r="r" b="b"/>
              <a:pathLst>
                <a:path w="9899" h="8503" extrusionOk="0">
                  <a:moveTo>
                    <a:pt x="9734" y="0"/>
                  </a:moveTo>
                  <a:cubicBezTo>
                    <a:pt x="9695" y="0"/>
                    <a:pt x="9660" y="12"/>
                    <a:pt x="9636" y="36"/>
                  </a:cubicBezTo>
                  <a:cubicBezTo>
                    <a:pt x="6845" y="3208"/>
                    <a:pt x="3626" y="5951"/>
                    <a:pt x="72" y="8217"/>
                  </a:cubicBezTo>
                  <a:cubicBezTo>
                    <a:pt x="24" y="8264"/>
                    <a:pt x="0" y="8360"/>
                    <a:pt x="48" y="8431"/>
                  </a:cubicBezTo>
                  <a:cubicBezTo>
                    <a:pt x="72" y="8479"/>
                    <a:pt x="120" y="8503"/>
                    <a:pt x="167" y="8503"/>
                  </a:cubicBezTo>
                  <a:cubicBezTo>
                    <a:pt x="191" y="8503"/>
                    <a:pt x="215" y="8479"/>
                    <a:pt x="239" y="8479"/>
                  </a:cubicBezTo>
                  <a:cubicBezTo>
                    <a:pt x="3792" y="6189"/>
                    <a:pt x="7036" y="3423"/>
                    <a:pt x="9850" y="251"/>
                  </a:cubicBezTo>
                  <a:cubicBezTo>
                    <a:pt x="9898" y="179"/>
                    <a:pt x="9898" y="84"/>
                    <a:pt x="9850" y="36"/>
                  </a:cubicBezTo>
                  <a:cubicBezTo>
                    <a:pt x="9815" y="12"/>
                    <a:pt x="9773" y="0"/>
                    <a:pt x="9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7"/>
            <p:cNvSpPr/>
            <p:nvPr/>
          </p:nvSpPr>
          <p:spPr>
            <a:xfrm rot="10800000">
              <a:off x="1432781" y="3820672"/>
              <a:ext cx="319233" cy="166314"/>
            </a:xfrm>
            <a:custGeom>
              <a:avLst/>
              <a:gdLst/>
              <a:ahLst/>
              <a:cxnLst/>
              <a:rect l="l" t="t" r="r" b="b"/>
              <a:pathLst>
                <a:path w="8447" h="4401" extrusionOk="0">
                  <a:moveTo>
                    <a:pt x="8240" y="0"/>
                  </a:moveTo>
                  <a:cubicBezTo>
                    <a:pt x="8222" y="0"/>
                    <a:pt x="8202" y="4"/>
                    <a:pt x="8181" y="12"/>
                  </a:cubicBezTo>
                  <a:cubicBezTo>
                    <a:pt x="5319" y="990"/>
                    <a:pt x="2600" y="2373"/>
                    <a:pt x="120" y="4138"/>
                  </a:cubicBezTo>
                  <a:cubicBezTo>
                    <a:pt x="0" y="4209"/>
                    <a:pt x="72" y="4400"/>
                    <a:pt x="215" y="4400"/>
                  </a:cubicBezTo>
                  <a:cubicBezTo>
                    <a:pt x="239" y="4400"/>
                    <a:pt x="263" y="4400"/>
                    <a:pt x="310" y="4376"/>
                  </a:cubicBezTo>
                  <a:cubicBezTo>
                    <a:pt x="2743" y="2635"/>
                    <a:pt x="5438" y="1276"/>
                    <a:pt x="8276" y="298"/>
                  </a:cubicBezTo>
                  <a:cubicBezTo>
                    <a:pt x="8446" y="234"/>
                    <a:pt x="8389" y="0"/>
                    <a:pt x="82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7"/>
            <p:cNvSpPr/>
            <p:nvPr/>
          </p:nvSpPr>
          <p:spPr>
            <a:xfrm rot="10800000">
              <a:off x="1077770" y="3802652"/>
              <a:ext cx="285787" cy="360139"/>
            </a:xfrm>
            <a:custGeom>
              <a:avLst/>
              <a:gdLst/>
              <a:ahLst/>
              <a:cxnLst/>
              <a:rect l="l" t="t" r="r" b="b"/>
              <a:pathLst>
                <a:path w="7562" h="9530" extrusionOk="0">
                  <a:moveTo>
                    <a:pt x="7397" y="1"/>
                  </a:moveTo>
                  <a:cubicBezTo>
                    <a:pt x="7359" y="1"/>
                    <a:pt x="7323" y="13"/>
                    <a:pt x="7299" y="37"/>
                  </a:cubicBezTo>
                  <a:cubicBezTo>
                    <a:pt x="4628" y="2923"/>
                    <a:pt x="2219" y="6023"/>
                    <a:pt x="49" y="9291"/>
                  </a:cubicBezTo>
                  <a:cubicBezTo>
                    <a:pt x="1" y="9362"/>
                    <a:pt x="1" y="9458"/>
                    <a:pt x="72" y="9505"/>
                  </a:cubicBezTo>
                  <a:cubicBezTo>
                    <a:pt x="96" y="9505"/>
                    <a:pt x="144" y="9529"/>
                    <a:pt x="168" y="9529"/>
                  </a:cubicBezTo>
                  <a:cubicBezTo>
                    <a:pt x="215" y="9529"/>
                    <a:pt x="239" y="9505"/>
                    <a:pt x="287" y="9481"/>
                  </a:cubicBezTo>
                  <a:cubicBezTo>
                    <a:pt x="2434" y="6214"/>
                    <a:pt x="4866" y="3137"/>
                    <a:pt x="7514" y="251"/>
                  </a:cubicBezTo>
                  <a:cubicBezTo>
                    <a:pt x="7561" y="204"/>
                    <a:pt x="7561" y="108"/>
                    <a:pt x="7514" y="37"/>
                  </a:cubicBezTo>
                  <a:cubicBezTo>
                    <a:pt x="7478" y="13"/>
                    <a:pt x="7436" y="1"/>
                    <a:pt x="73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7"/>
            <p:cNvSpPr/>
            <p:nvPr/>
          </p:nvSpPr>
          <p:spPr>
            <a:xfrm rot="10800000">
              <a:off x="1181434" y="3845920"/>
              <a:ext cx="203739" cy="271370"/>
            </a:xfrm>
            <a:custGeom>
              <a:avLst/>
              <a:gdLst/>
              <a:ahLst/>
              <a:cxnLst/>
              <a:rect l="l" t="t" r="r" b="b"/>
              <a:pathLst>
                <a:path w="5391" h="7181" extrusionOk="0">
                  <a:moveTo>
                    <a:pt x="5220" y="0"/>
                  </a:moveTo>
                  <a:cubicBezTo>
                    <a:pt x="5176" y="0"/>
                    <a:pt x="5135" y="27"/>
                    <a:pt x="5104" y="73"/>
                  </a:cubicBezTo>
                  <a:cubicBezTo>
                    <a:pt x="3554" y="2458"/>
                    <a:pt x="1861" y="4748"/>
                    <a:pt x="48" y="6942"/>
                  </a:cubicBezTo>
                  <a:cubicBezTo>
                    <a:pt x="0" y="6990"/>
                    <a:pt x="0" y="7085"/>
                    <a:pt x="72" y="7133"/>
                  </a:cubicBezTo>
                  <a:cubicBezTo>
                    <a:pt x="96" y="7156"/>
                    <a:pt x="144" y="7180"/>
                    <a:pt x="167" y="7180"/>
                  </a:cubicBezTo>
                  <a:cubicBezTo>
                    <a:pt x="215" y="7180"/>
                    <a:pt x="263" y="7156"/>
                    <a:pt x="287" y="7109"/>
                  </a:cubicBezTo>
                  <a:cubicBezTo>
                    <a:pt x="2099" y="4915"/>
                    <a:pt x="3793" y="2625"/>
                    <a:pt x="5343" y="240"/>
                  </a:cubicBezTo>
                  <a:cubicBezTo>
                    <a:pt x="5391" y="168"/>
                    <a:pt x="5367" y="73"/>
                    <a:pt x="5295" y="25"/>
                  </a:cubicBezTo>
                  <a:cubicBezTo>
                    <a:pt x="5270" y="8"/>
                    <a:pt x="5245" y="0"/>
                    <a:pt x="52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7"/>
            <p:cNvSpPr/>
            <p:nvPr/>
          </p:nvSpPr>
          <p:spPr>
            <a:xfrm rot="10800000">
              <a:off x="1258596" y="3962199"/>
              <a:ext cx="487108" cy="120097"/>
            </a:xfrm>
            <a:custGeom>
              <a:avLst/>
              <a:gdLst/>
              <a:ahLst/>
              <a:cxnLst/>
              <a:rect l="l" t="t" r="r" b="b"/>
              <a:pathLst>
                <a:path w="12889" h="3178" extrusionOk="0">
                  <a:moveTo>
                    <a:pt x="12656" y="1"/>
                  </a:moveTo>
                  <a:cubicBezTo>
                    <a:pt x="12644" y="1"/>
                    <a:pt x="12631" y="2"/>
                    <a:pt x="12617" y="5"/>
                  </a:cubicBezTo>
                  <a:cubicBezTo>
                    <a:pt x="8491" y="1126"/>
                    <a:pt x="4293" y="2104"/>
                    <a:pt x="143" y="2891"/>
                  </a:cubicBezTo>
                  <a:cubicBezTo>
                    <a:pt x="72" y="2891"/>
                    <a:pt x="0" y="2987"/>
                    <a:pt x="24" y="3058"/>
                  </a:cubicBezTo>
                  <a:cubicBezTo>
                    <a:pt x="48" y="3130"/>
                    <a:pt x="96" y="3178"/>
                    <a:pt x="167" y="3178"/>
                  </a:cubicBezTo>
                  <a:lnTo>
                    <a:pt x="191" y="3178"/>
                  </a:lnTo>
                  <a:cubicBezTo>
                    <a:pt x="4341" y="2391"/>
                    <a:pt x="8563" y="1437"/>
                    <a:pt x="12689" y="316"/>
                  </a:cubicBezTo>
                  <a:cubicBezTo>
                    <a:pt x="12888" y="271"/>
                    <a:pt x="12820" y="1"/>
                    <a:pt x="1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7"/>
            <p:cNvSpPr/>
            <p:nvPr/>
          </p:nvSpPr>
          <p:spPr>
            <a:xfrm rot="10800000">
              <a:off x="1142049" y="4032490"/>
              <a:ext cx="426110" cy="106454"/>
            </a:xfrm>
            <a:custGeom>
              <a:avLst/>
              <a:gdLst/>
              <a:ahLst/>
              <a:cxnLst/>
              <a:rect l="l" t="t" r="r" b="b"/>
              <a:pathLst>
                <a:path w="11275" h="2817" extrusionOk="0">
                  <a:moveTo>
                    <a:pt x="11064" y="1"/>
                  </a:moveTo>
                  <a:cubicBezTo>
                    <a:pt x="11057" y="1"/>
                    <a:pt x="11051" y="1"/>
                    <a:pt x="11044" y="2"/>
                  </a:cubicBezTo>
                  <a:cubicBezTo>
                    <a:pt x="7323" y="431"/>
                    <a:pt x="3650" y="1266"/>
                    <a:pt x="120" y="2506"/>
                  </a:cubicBezTo>
                  <a:cubicBezTo>
                    <a:pt x="48" y="2530"/>
                    <a:pt x="1" y="2625"/>
                    <a:pt x="25" y="2697"/>
                  </a:cubicBezTo>
                  <a:cubicBezTo>
                    <a:pt x="48" y="2769"/>
                    <a:pt x="96" y="2792"/>
                    <a:pt x="168" y="2816"/>
                  </a:cubicBezTo>
                  <a:cubicBezTo>
                    <a:pt x="192" y="2816"/>
                    <a:pt x="192" y="2792"/>
                    <a:pt x="215" y="2792"/>
                  </a:cubicBezTo>
                  <a:cubicBezTo>
                    <a:pt x="3745" y="1576"/>
                    <a:pt x="7371" y="741"/>
                    <a:pt x="11067" y="312"/>
                  </a:cubicBezTo>
                  <a:cubicBezTo>
                    <a:pt x="11274" y="289"/>
                    <a:pt x="11237" y="1"/>
                    <a:pt x="110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7"/>
            <p:cNvSpPr/>
            <p:nvPr/>
          </p:nvSpPr>
          <p:spPr>
            <a:xfrm rot="10800000">
              <a:off x="943464" y="4036347"/>
              <a:ext cx="142478" cy="180976"/>
            </a:xfrm>
            <a:custGeom>
              <a:avLst/>
              <a:gdLst/>
              <a:ahLst/>
              <a:cxnLst/>
              <a:rect l="l" t="t" r="r" b="b"/>
              <a:pathLst>
                <a:path w="3770" h="4789" extrusionOk="0">
                  <a:moveTo>
                    <a:pt x="3578" y="1"/>
                  </a:moveTo>
                  <a:lnTo>
                    <a:pt x="3578" y="1"/>
                  </a:lnTo>
                  <a:cubicBezTo>
                    <a:pt x="2410" y="597"/>
                    <a:pt x="1456" y="1837"/>
                    <a:pt x="716" y="2791"/>
                  </a:cubicBezTo>
                  <a:cubicBezTo>
                    <a:pt x="454" y="3101"/>
                    <a:pt x="263" y="3459"/>
                    <a:pt x="120" y="3841"/>
                  </a:cubicBezTo>
                  <a:cubicBezTo>
                    <a:pt x="1" y="4175"/>
                    <a:pt x="144" y="4556"/>
                    <a:pt x="478" y="4723"/>
                  </a:cubicBezTo>
                  <a:cubicBezTo>
                    <a:pt x="600" y="4767"/>
                    <a:pt x="726" y="4788"/>
                    <a:pt x="851" y="4788"/>
                  </a:cubicBezTo>
                  <a:cubicBezTo>
                    <a:pt x="1068" y="4788"/>
                    <a:pt x="1283" y="4725"/>
                    <a:pt x="1479" y="4604"/>
                  </a:cubicBezTo>
                  <a:cubicBezTo>
                    <a:pt x="1790" y="4437"/>
                    <a:pt x="2052" y="4199"/>
                    <a:pt x="2267" y="3912"/>
                  </a:cubicBezTo>
                  <a:cubicBezTo>
                    <a:pt x="2672" y="3292"/>
                    <a:pt x="2958" y="2624"/>
                    <a:pt x="3125" y="1933"/>
                  </a:cubicBezTo>
                  <a:cubicBezTo>
                    <a:pt x="3316" y="1384"/>
                    <a:pt x="3769" y="454"/>
                    <a:pt x="3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7"/>
            <p:cNvSpPr/>
            <p:nvPr/>
          </p:nvSpPr>
          <p:spPr>
            <a:xfrm rot="10800000">
              <a:off x="942593" y="4200470"/>
              <a:ext cx="206423" cy="76109"/>
            </a:xfrm>
            <a:custGeom>
              <a:avLst/>
              <a:gdLst/>
              <a:ahLst/>
              <a:cxnLst/>
              <a:rect l="l" t="t" r="r" b="b"/>
              <a:pathLst>
                <a:path w="5462" h="2014" extrusionOk="0">
                  <a:moveTo>
                    <a:pt x="1530" y="0"/>
                  </a:moveTo>
                  <a:cubicBezTo>
                    <a:pt x="1426" y="0"/>
                    <a:pt x="1321" y="6"/>
                    <a:pt x="1217" y="19"/>
                  </a:cubicBezTo>
                  <a:cubicBezTo>
                    <a:pt x="787" y="42"/>
                    <a:pt x="382" y="281"/>
                    <a:pt x="143" y="639"/>
                  </a:cubicBezTo>
                  <a:cubicBezTo>
                    <a:pt x="0" y="901"/>
                    <a:pt x="24" y="1235"/>
                    <a:pt x="215" y="1474"/>
                  </a:cubicBezTo>
                  <a:cubicBezTo>
                    <a:pt x="406" y="1688"/>
                    <a:pt x="692" y="1855"/>
                    <a:pt x="1002" y="1903"/>
                  </a:cubicBezTo>
                  <a:cubicBezTo>
                    <a:pt x="1388" y="1978"/>
                    <a:pt x="1781" y="2013"/>
                    <a:pt x="2178" y="2013"/>
                  </a:cubicBezTo>
                  <a:cubicBezTo>
                    <a:pt x="2539" y="2013"/>
                    <a:pt x="2903" y="1984"/>
                    <a:pt x="3268" y="1927"/>
                  </a:cubicBezTo>
                  <a:cubicBezTo>
                    <a:pt x="3864" y="1855"/>
                    <a:pt x="4937" y="1927"/>
                    <a:pt x="5462" y="1569"/>
                  </a:cubicBezTo>
                  <a:cubicBezTo>
                    <a:pt x="4866" y="782"/>
                    <a:pt x="3482" y="400"/>
                    <a:pt x="2409" y="138"/>
                  </a:cubicBezTo>
                  <a:cubicBezTo>
                    <a:pt x="2126" y="49"/>
                    <a:pt x="1830" y="0"/>
                    <a:pt x="1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7"/>
            <p:cNvSpPr/>
            <p:nvPr/>
          </p:nvSpPr>
          <p:spPr>
            <a:xfrm rot="10800000">
              <a:off x="264771" y="4445322"/>
              <a:ext cx="91987" cy="177802"/>
            </a:xfrm>
            <a:custGeom>
              <a:avLst/>
              <a:gdLst/>
              <a:ahLst/>
              <a:cxnLst/>
              <a:rect l="l" t="t" r="r" b="b"/>
              <a:pathLst>
                <a:path w="2434" h="4705" extrusionOk="0">
                  <a:moveTo>
                    <a:pt x="1261" y="1"/>
                  </a:moveTo>
                  <a:cubicBezTo>
                    <a:pt x="1184" y="1"/>
                    <a:pt x="1105" y="10"/>
                    <a:pt x="1026" y="30"/>
                  </a:cubicBezTo>
                  <a:cubicBezTo>
                    <a:pt x="692" y="125"/>
                    <a:pt x="382" y="340"/>
                    <a:pt x="215" y="650"/>
                  </a:cubicBezTo>
                  <a:cubicBezTo>
                    <a:pt x="48" y="936"/>
                    <a:pt x="1" y="1246"/>
                    <a:pt x="25" y="1557"/>
                  </a:cubicBezTo>
                  <a:cubicBezTo>
                    <a:pt x="120" y="2177"/>
                    <a:pt x="382" y="2773"/>
                    <a:pt x="764" y="3274"/>
                  </a:cubicBezTo>
                  <a:cubicBezTo>
                    <a:pt x="1002" y="3703"/>
                    <a:pt x="1312" y="4538"/>
                    <a:pt x="1813" y="4705"/>
                  </a:cubicBezTo>
                  <a:cubicBezTo>
                    <a:pt x="2433" y="3679"/>
                    <a:pt x="2362" y="2367"/>
                    <a:pt x="2290" y="1366"/>
                  </a:cubicBezTo>
                  <a:cubicBezTo>
                    <a:pt x="2290" y="1008"/>
                    <a:pt x="2195" y="674"/>
                    <a:pt x="2028" y="388"/>
                  </a:cubicBezTo>
                  <a:cubicBezTo>
                    <a:pt x="1839" y="142"/>
                    <a:pt x="1559" y="1"/>
                    <a:pt x="12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7"/>
            <p:cNvSpPr/>
            <p:nvPr/>
          </p:nvSpPr>
          <p:spPr>
            <a:xfrm rot="10800000">
              <a:off x="211598" y="4280704"/>
              <a:ext cx="92856" cy="174552"/>
            </a:xfrm>
            <a:custGeom>
              <a:avLst/>
              <a:gdLst/>
              <a:ahLst/>
              <a:cxnLst/>
              <a:rect l="l" t="t" r="r" b="b"/>
              <a:pathLst>
                <a:path w="2457" h="4619" extrusionOk="0">
                  <a:moveTo>
                    <a:pt x="453" y="0"/>
                  </a:moveTo>
                  <a:cubicBezTo>
                    <a:pt x="72" y="477"/>
                    <a:pt x="167" y="1384"/>
                    <a:pt x="119" y="1908"/>
                  </a:cubicBezTo>
                  <a:cubicBezTo>
                    <a:pt x="48" y="2576"/>
                    <a:pt x="0" y="3268"/>
                    <a:pt x="215" y="3840"/>
                  </a:cubicBezTo>
                  <a:cubicBezTo>
                    <a:pt x="310" y="4127"/>
                    <a:pt x="501" y="4341"/>
                    <a:pt x="739" y="4508"/>
                  </a:cubicBezTo>
                  <a:cubicBezTo>
                    <a:pt x="901" y="4583"/>
                    <a:pt x="1077" y="4619"/>
                    <a:pt x="1251" y="4619"/>
                  </a:cubicBezTo>
                  <a:cubicBezTo>
                    <a:pt x="1410" y="4619"/>
                    <a:pt x="1569" y="4589"/>
                    <a:pt x="1717" y="4532"/>
                  </a:cubicBezTo>
                  <a:cubicBezTo>
                    <a:pt x="2075" y="4341"/>
                    <a:pt x="2361" y="3983"/>
                    <a:pt x="2409" y="3578"/>
                  </a:cubicBezTo>
                  <a:cubicBezTo>
                    <a:pt x="2457" y="3220"/>
                    <a:pt x="2385" y="2886"/>
                    <a:pt x="2242" y="2576"/>
                  </a:cubicBezTo>
                  <a:cubicBezTo>
                    <a:pt x="1884" y="1670"/>
                    <a:pt x="1383" y="501"/>
                    <a:pt x="4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7"/>
            <p:cNvSpPr/>
            <p:nvPr/>
          </p:nvSpPr>
          <p:spPr>
            <a:xfrm rot="10800000">
              <a:off x="764104" y="4030416"/>
              <a:ext cx="203739" cy="260789"/>
            </a:xfrm>
            <a:custGeom>
              <a:avLst/>
              <a:gdLst/>
              <a:ahLst/>
              <a:cxnLst/>
              <a:rect l="l" t="t" r="r" b="b"/>
              <a:pathLst>
                <a:path w="5391" h="6901" extrusionOk="0">
                  <a:moveTo>
                    <a:pt x="5104" y="0"/>
                  </a:moveTo>
                  <a:lnTo>
                    <a:pt x="5104" y="0"/>
                  </a:lnTo>
                  <a:cubicBezTo>
                    <a:pt x="3435" y="859"/>
                    <a:pt x="2051" y="2624"/>
                    <a:pt x="1002" y="4007"/>
                  </a:cubicBezTo>
                  <a:cubicBezTo>
                    <a:pt x="620" y="4460"/>
                    <a:pt x="334" y="4961"/>
                    <a:pt x="143" y="5510"/>
                  </a:cubicBezTo>
                  <a:cubicBezTo>
                    <a:pt x="0" y="6034"/>
                    <a:pt x="143" y="6607"/>
                    <a:pt x="644" y="6821"/>
                  </a:cubicBezTo>
                  <a:cubicBezTo>
                    <a:pt x="819" y="6874"/>
                    <a:pt x="1000" y="6901"/>
                    <a:pt x="1181" y="6901"/>
                  </a:cubicBezTo>
                  <a:cubicBezTo>
                    <a:pt x="1493" y="6901"/>
                    <a:pt x="1803" y="6821"/>
                    <a:pt x="2075" y="6654"/>
                  </a:cubicBezTo>
                  <a:cubicBezTo>
                    <a:pt x="2528" y="6392"/>
                    <a:pt x="2910" y="6058"/>
                    <a:pt x="3220" y="5629"/>
                  </a:cubicBezTo>
                  <a:cubicBezTo>
                    <a:pt x="3888" y="4723"/>
                    <a:pt x="4174" y="3745"/>
                    <a:pt x="4484" y="2767"/>
                  </a:cubicBezTo>
                  <a:cubicBezTo>
                    <a:pt x="4723" y="1980"/>
                    <a:pt x="5390" y="644"/>
                    <a:pt x="51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7"/>
            <p:cNvSpPr/>
            <p:nvPr/>
          </p:nvSpPr>
          <p:spPr>
            <a:xfrm rot="10800000">
              <a:off x="761418" y="4266682"/>
              <a:ext cx="299279" cy="109402"/>
            </a:xfrm>
            <a:custGeom>
              <a:avLst/>
              <a:gdLst/>
              <a:ahLst/>
              <a:cxnLst/>
              <a:rect l="l" t="t" r="r" b="b"/>
              <a:pathLst>
                <a:path w="7919" h="2895" extrusionOk="0">
                  <a:moveTo>
                    <a:pt x="2238" y="0"/>
                  </a:moveTo>
                  <a:cubicBezTo>
                    <a:pt x="2089" y="0"/>
                    <a:pt x="1939" y="9"/>
                    <a:pt x="1789" y="28"/>
                  </a:cubicBezTo>
                  <a:cubicBezTo>
                    <a:pt x="1169" y="76"/>
                    <a:pt x="597" y="410"/>
                    <a:pt x="239" y="934"/>
                  </a:cubicBezTo>
                  <a:cubicBezTo>
                    <a:pt x="1" y="1316"/>
                    <a:pt x="48" y="1793"/>
                    <a:pt x="311" y="2127"/>
                  </a:cubicBezTo>
                  <a:cubicBezTo>
                    <a:pt x="621" y="2461"/>
                    <a:pt x="1002" y="2675"/>
                    <a:pt x="1455" y="2747"/>
                  </a:cubicBezTo>
                  <a:cubicBezTo>
                    <a:pt x="1908" y="2855"/>
                    <a:pt x="2390" y="2894"/>
                    <a:pt x="2886" y="2894"/>
                  </a:cubicBezTo>
                  <a:cubicBezTo>
                    <a:pt x="3487" y="2894"/>
                    <a:pt x="4109" y="2836"/>
                    <a:pt x="4723" y="2771"/>
                  </a:cubicBezTo>
                  <a:cubicBezTo>
                    <a:pt x="5629" y="2675"/>
                    <a:pt x="7156" y="2747"/>
                    <a:pt x="7919" y="2294"/>
                  </a:cubicBezTo>
                  <a:cubicBezTo>
                    <a:pt x="7036" y="1149"/>
                    <a:pt x="5057" y="601"/>
                    <a:pt x="3507" y="195"/>
                  </a:cubicBezTo>
                  <a:cubicBezTo>
                    <a:pt x="3084" y="72"/>
                    <a:pt x="2661" y="0"/>
                    <a:pt x="22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7"/>
            <p:cNvSpPr/>
            <p:nvPr/>
          </p:nvSpPr>
          <p:spPr>
            <a:xfrm rot="10800000">
              <a:off x="380147" y="4403867"/>
              <a:ext cx="109107" cy="230708"/>
            </a:xfrm>
            <a:custGeom>
              <a:avLst/>
              <a:gdLst/>
              <a:ahLst/>
              <a:cxnLst/>
              <a:rect l="l" t="t" r="r" b="b"/>
              <a:pathLst>
                <a:path w="2887" h="6105" extrusionOk="0">
                  <a:moveTo>
                    <a:pt x="1656" y="1"/>
                  </a:moveTo>
                  <a:cubicBezTo>
                    <a:pt x="1582" y="1"/>
                    <a:pt x="1507" y="8"/>
                    <a:pt x="1432" y="23"/>
                  </a:cubicBezTo>
                  <a:cubicBezTo>
                    <a:pt x="979" y="118"/>
                    <a:pt x="597" y="381"/>
                    <a:pt x="335" y="762"/>
                  </a:cubicBezTo>
                  <a:cubicBezTo>
                    <a:pt x="120" y="1096"/>
                    <a:pt x="25" y="1478"/>
                    <a:pt x="25" y="1883"/>
                  </a:cubicBezTo>
                  <a:cubicBezTo>
                    <a:pt x="1" y="2718"/>
                    <a:pt x="382" y="3457"/>
                    <a:pt x="716" y="4173"/>
                  </a:cubicBezTo>
                  <a:cubicBezTo>
                    <a:pt x="1002" y="4722"/>
                    <a:pt x="1265" y="5843"/>
                    <a:pt x="1861" y="6105"/>
                  </a:cubicBezTo>
                  <a:cubicBezTo>
                    <a:pt x="2743" y="4817"/>
                    <a:pt x="2815" y="3147"/>
                    <a:pt x="2839" y="1836"/>
                  </a:cubicBezTo>
                  <a:cubicBezTo>
                    <a:pt x="2887" y="1406"/>
                    <a:pt x="2815" y="953"/>
                    <a:pt x="2624" y="572"/>
                  </a:cubicBezTo>
                  <a:cubicBezTo>
                    <a:pt x="2423" y="210"/>
                    <a:pt x="2053" y="1"/>
                    <a:pt x="1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7"/>
            <p:cNvSpPr/>
            <p:nvPr/>
          </p:nvSpPr>
          <p:spPr>
            <a:xfrm rot="10800000">
              <a:off x="321570" y="4205425"/>
              <a:ext cx="124413" cy="220996"/>
            </a:xfrm>
            <a:custGeom>
              <a:avLst/>
              <a:gdLst/>
              <a:ahLst/>
              <a:cxnLst/>
              <a:rect l="l" t="t" r="r" b="b"/>
              <a:pathLst>
                <a:path w="3292" h="5848" extrusionOk="0">
                  <a:moveTo>
                    <a:pt x="692" y="1"/>
                  </a:moveTo>
                  <a:cubicBezTo>
                    <a:pt x="1" y="1312"/>
                    <a:pt x="191" y="2934"/>
                    <a:pt x="358" y="4198"/>
                  </a:cubicBezTo>
                  <a:cubicBezTo>
                    <a:pt x="382" y="4628"/>
                    <a:pt x="525" y="5057"/>
                    <a:pt x="764" y="5415"/>
                  </a:cubicBezTo>
                  <a:cubicBezTo>
                    <a:pt x="999" y="5686"/>
                    <a:pt x="1357" y="5847"/>
                    <a:pt x="1724" y="5847"/>
                  </a:cubicBezTo>
                  <a:cubicBezTo>
                    <a:pt x="1842" y="5847"/>
                    <a:pt x="1960" y="5831"/>
                    <a:pt x="2075" y="5796"/>
                  </a:cubicBezTo>
                  <a:cubicBezTo>
                    <a:pt x="2505" y="5653"/>
                    <a:pt x="2863" y="5367"/>
                    <a:pt x="3077" y="4962"/>
                  </a:cubicBezTo>
                  <a:cubicBezTo>
                    <a:pt x="3244" y="4604"/>
                    <a:pt x="3292" y="4222"/>
                    <a:pt x="3220" y="3841"/>
                  </a:cubicBezTo>
                  <a:cubicBezTo>
                    <a:pt x="3101" y="3030"/>
                    <a:pt x="2648" y="2362"/>
                    <a:pt x="2171" y="1718"/>
                  </a:cubicBezTo>
                  <a:cubicBezTo>
                    <a:pt x="1789" y="1217"/>
                    <a:pt x="1360" y="191"/>
                    <a:pt x="6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7"/>
            <p:cNvSpPr/>
            <p:nvPr/>
          </p:nvSpPr>
          <p:spPr>
            <a:xfrm rot="10800000">
              <a:off x="622616" y="4065864"/>
              <a:ext cx="134315" cy="274015"/>
            </a:xfrm>
            <a:custGeom>
              <a:avLst/>
              <a:gdLst/>
              <a:ahLst/>
              <a:cxnLst/>
              <a:rect l="l" t="t" r="r" b="b"/>
              <a:pathLst>
                <a:path w="3554" h="7251" extrusionOk="0">
                  <a:moveTo>
                    <a:pt x="2934" y="0"/>
                  </a:moveTo>
                  <a:cubicBezTo>
                    <a:pt x="1550" y="1240"/>
                    <a:pt x="835" y="3196"/>
                    <a:pt x="310" y="4699"/>
                  </a:cubicBezTo>
                  <a:cubicBezTo>
                    <a:pt x="96" y="5200"/>
                    <a:pt x="0" y="5724"/>
                    <a:pt x="24" y="6273"/>
                  </a:cubicBezTo>
                  <a:cubicBezTo>
                    <a:pt x="96" y="6798"/>
                    <a:pt x="525" y="7203"/>
                    <a:pt x="1050" y="7251"/>
                  </a:cubicBezTo>
                  <a:cubicBezTo>
                    <a:pt x="1574" y="7251"/>
                    <a:pt x="2075" y="7036"/>
                    <a:pt x="2457" y="6678"/>
                  </a:cubicBezTo>
                  <a:cubicBezTo>
                    <a:pt x="2814" y="6344"/>
                    <a:pt x="3077" y="5915"/>
                    <a:pt x="3220" y="5462"/>
                  </a:cubicBezTo>
                  <a:cubicBezTo>
                    <a:pt x="3554" y="4484"/>
                    <a:pt x="3458" y="3530"/>
                    <a:pt x="3387" y="2600"/>
                  </a:cubicBezTo>
                  <a:cubicBezTo>
                    <a:pt x="3315" y="1861"/>
                    <a:pt x="3482" y="501"/>
                    <a:pt x="2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7"/>
            <p:cNvSpPr/>
            <p:nvPr/>
          </p:nvSpPr>
          <p:spPr>
            <a:xfrm rot="10800000">
              <a:off x="455843" y="4117865"/>
              <a:ext cx="124451" cy="261696"/>
            </a:xfrm>
            <a:custGeom>
              <a:avLst/>
              <a:gdLst/>
              <a:ahLst/>
              <a:cxnLst/>
              <a:rect l="l" t="t" r="r" b="b"/>
              <a:pathLst>
                <a:path w="3293" h="6925" extrusionOk="0">
                  <a:moveTo>
                    <a:pt x="1003" y="1"/>
                  </a:moveTo>
                  <a:cubicBezTo>
                    <a:pt x="49" y="1456"/>
                    <a:pt x="49" y="3364"/>
                    <a:pt x="49" y="4842"/>
                  </a:cubicBezTo>
                  <a:cubicBezTo>
                    <a:pt x="1" y="5343"/>
                    <a:pt x="96" y="5844"/>
                    <a:pt x="311" y="6297"/>
                  </a:cubicBezTo>
                  <a:cubicBezTo>
                    <a:pt x="568" y="6693"/>
                    <a:pt x="988" y="6924"/>
                    <a:pt x="1437" y="6924"/>
                  </a:cubicBezTo>
                  <a:cubicBezTo>
                    <a:pt x="1530" y="6924"/>
                    <a:pt x="1624" y="6914"/>
                    <a:pt x="1718" y="6894"/>
                  </a:cubicBezTo>
                  <a:cubicBezTo>
                    <a:pt x="2219" y="6774"/>
                    <a:pt x="2672" y="6464"/>
                    <a:pt x="2934" y="6011"/>
                  </a:cubicBezTo>
                  <a:cubicBezTo>
                    <a:pt x="3173" y="5630"/>
                    <a:pt x="3292" y="5176"/>
                    <a:pt x="3268" y="4747"/>
                  </a:cubicBezTo>
                  <a:cubicBezTo>
                    <a:pt x="3268" y="3793"/>
                    <a:pt x="2815" y="2958"/>
                    <a:pt x="2410" y="2171"/>
                  </a:cubicBezTo>
                  <a:cubicBezTo>
                    <a:pt x="2076" y="1527"/>
                    <a:pt x="1742" y="287"/>
                    <a:pt x="1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7"/>
            <p:cNvSpPr/>
            <p:nvPr/>
          </p:nvSpPr>
          <p:spPr>
            <a:xfrm rot="10800000">
              <a:off x="638824" y="4332742"/>
              <a:ext cx="261449" cy="148250"/>
            </a:xfrm>
            <a:custGeom>
              <a:avLst/>
              <a:gdLst/>
              <a:ahLst/>
              <a:cxnLst/>
              <a:rect l="l" t="t" r="r" b="b"/>
              <a:pathLst>
                <a:path w="6918" h="3923" extrusionOk="0">
                  <a:moveTo>
                    <a:pt x="1888" y="0"/>
                  </a:moveTo>
                  <a:cubicBezTo>
                    <a:pt x="1349" y="0"/>
                    <a:pt x="826" y="211"/>
                    <a:pt x="430" y="586"/>
                  </a:cubicBezTo>
                  <a:cubicBezTo>
                    <a:pt x="120" y="920"/>
                    <a:pt x="1" y="1397"/>
                    <a:pt x="144" y="1826"/>
                  </a:cubicBezTo>
                  <a:cubicBezTo>
                    <a:pt x="287" y="2208"/>
                    <a:pt x="573" y="2542"/>
                    <a:pt x="955" y="2733"/>
                  </a:cubicBezTo>
                  <a:cubicBezTo>
                    <a:pt x="1766" y="3210"/>
                    <a:pt x="2839" y="3377"/>
                    <a:pt x="3889" y="3543"/>
                  </a:cubicBezTo>
                  <a:cubicBezTo>
                    <a:pt x="4529" y="3635"/>
                    <a:pt x="5464" y="3923"/>
                    <a:pt x="6252" y="3923"/>
                  </a:cubicBezTo>
                  <a:cubicBezTo>
                    <a:pt x="6492" y="3923"/>
                    <a:pt x="6718" y="3896"/>
                    <a:pt x="6918" y="3830"/>
                  </a:cubicBezTo>
                  <a:cubicBezTo>
                    <a:pt x="6488" y="2422"/>
                    <a:pt x="4890" y="1397"/>
                    <a:pt x="3626" y="610"/>
                  </a:cubicBezTo>
                  <a:cubicBezTo>
                    <a:pt x="3173" y="300"/>
                    <a:pt x="2672" y="85"/>
                    <a:pt x="2124" y="14"/>
                  </a:cubicBezTo>
                  <a:cubicBezTo>
                    <a:pt x="2045" y="5"/>
                    <a:pt x="1966" y="0"/>
                    <a:pt x="18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7"/>
            <p:cNvSpPr/>
            <p:nvPr/>
          </p:nvSpPr>
          <p:spPr>
            <a:xfrm rot="10800000">
              <a:off x="523450" y="4370497"/>
              <a:ext cx="187526" cy="220731"/>
            </a:xfrm>
            <a:custGeom>
              <a:avLst/>
              <a:gdLst/>
              <a:ahLst/>
              <a:cxnLst/>
              <a:rect l="l" t="t" r="r" b="b"/>
              <a:pathLst>
                <a:path w="4962" h="5841" extrusionOk="0">
                  <a:moveTo>
                    <a:pt x="1727" y="1"/>
                  </a:moveTo>
                  <a:cubicBezTo>
                    <a:pt x="971" y="1"/>
                    <a:pt x="260" y="514"/>
                    <a:pt x="72" y="1333"/>
                  </a:cubicBezTo>
                  <a:cubicBezTo>
                    <a:pt x="0" y="1738"/>
                    <a:pt x="96" y="2167"/>
                    <a:pt x="287" y="2525"/>
                  </a:cubicBezTo>
                  <a:cubicBezTo>
                    <a:pt x="716" y="3312"/>
                    <a:pt x="1503" y="3885"/>
                    <a:pt x="2290" y="4433"/>
                  </a:cubicBezTo>
                  <a:cubicBezTo>
                    <a:pt x="2910" y="4862"/>
                    <a:pt x="3769" y="5816"/>
                    <a:pt x="4627" y="5840"/>
                  </a:cubicBezTo>
                  <a:cubicBezTo>
                    <a:pt x="4961" y="4290"/>
                    <a:pt x="4174" y="2644"/>
                    <a:pt x="3530" y="1404"/>
                  </a:cubicBezTo>
                  <a:cubicBezTo>
                    <a:pt x="3340" y="927"/>
                    <a:pt x="3029" y="546"/>
                    <a:pt x="2624" y="259"/>
                  </a:cubicBezTo>
                  <a:cubicBezTo>
                    <a:pt x="2338" y="82"/>
                    <a:pt x="2029" y="1"/>
                    <a:pt x="1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7"/>
            <p:cNvSpPr/>
            <p:nvPr/>
          </p:nvSpPr>
          <p:spPr>
            <a:xfrm rot="10800000">
              <a:off x="-7452" y="2985188"/>
              <a:ext cx="463336" cy="1492440"/>
            </a:xfrm>
            <a:custGeom>
              <a:avLst/>
              <a:gdLst/>
              <a:ahLst/>
              <a:cxnLst/>
              <a:rect l="l" t="t" r="r" b="b"/>
              <a:pathLst>
                <a:path w="12260" h="39493" extrusionOk="0">
                  <a:moveTo>
                    <a:pt x="12077" y="1"/>
                  </a:moveTo>
                  <a:cubicBezTo>
                    <a:pt x="12021" y="1"/>
                    <a:pt x="11966" y="40"/>
                    <a:pt x="11949" y="92"/>
                  </a:cubicBezTo>
                  <a:cubicBezTo>
                    <a:pt x="7871" y="8892"/>
                    <a:pt x="4556" y="18027"/>
                    <a:pt x="2027" y="27400"/>
                  </a:cubicBezTo>
                  <a:cubicBezTo>
                    <a:pt x="1026" y="31169"/>
                    <a:pt x="0" y="35509"/>
                    <a:pt x="573" y="39373"/>
                  </a:cubicBezTo>
                  <a:cubicBezTo>
                    <a:pt x="596" y="39445"/>
                    <a:pt x="644" y="39492"/>
                    <a:pt x="716" y="39492"/>
                  </a:cubicBezTo>
                  <a:lnTo>
                    <a:pt x="740" y="39492"/>
                  </a:lnTo>
                  <a:cubicBezTo>
                    <a:pt x="835" y="39492"/>
                    <a:pt x="883" y="39397"/>
                    <a:pt x="883" y="39326"/>
                  </a:cubicBezTo>
                  <a:cubicBezTo>
                    <a:pt x="286" y="35509"/>
                    <a:pt x="1312" y="31193"/>
                    <a:pt x="2314" y="27472"/>
                  </a:cubicBezTo>
                  <a:cubicBezTo>
                    <a:pt x="4842" y="18122"/>
                    <a:pt x="8157" y="9012"/>
                    <a:pt x="12212" y="211"/>
                  </a:cubicBezTo>
                  <a:cubicBezTo>
                    <a:pt x="12259" y="139"/>
                    <a:pt x="12212" y="44"/>
                    <a:pt x="12140" y="20"/>
                  </a:cubicBezTo>
                  <a:cubicBezTo>
                    <a:pt x="12120" y="7"/>
                    <a:pt x="12098" y="1"/>
                    <a:pt x="120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7"/>
            <p:cNvSpPr/>
            <p:nvPr/>
          </p:nvSpPr>
          <p:spPr>
            <a:xfrm rot="10800000">
              <a:off x="375647" y="2661597"/>
              <a:ext cx="208237" cy="741251"/>
            </a:xfrm>
            <a:custGeom>
              <a:avLst/>
              <a:gdLst/>
              <a:ahLst/>
              <a:cxnLst/>
              <a:rect l="l" t="t" r="r" b="b"/>
              <a:pathLst>
                <a:path w="5510" h="19615" extrusionOk="0">
                  <a:moveTo>
                    <a:pt x="5358" y="1"/>
                  </a:moveTo>
                  <a:cubicBezTo>
                    <a:pt x="5300" y="1"/>
                    <a:pt x="5242" y="28"/>
                    <a:pt x="5224" y="81"/>
                  </a:cubicBezTo>
                  <a:cubicBezTo>
                    <a:pt x="2099" y="6402"/>
                    <a:pt x="310" y="13104"/>
                    <a:pt x="24" y="19472"/>
                  </a:cubicBezTo>
                  <a:cubicBezTo>
                    <a:pt x="0" y="19543"/>
                    <a:pt x="72" y="19615"/>
                    <a:pt x="167" y="19615"/>
                  </a:cubicBezTo>
                  <a:cubicBezTo>
                    <a:pt x="239" y="19615"/>
                    <a:pt x="310" y="19567"/>
                    <a:pt x="310" y="19472"/>
                  </a:cubicBezTo>
                  <a:cubicBezTo>
                    <a:pt x="597" y="13151"/>
                    <a:pt x="2385" y="6473"/>
                    <a:pt x="5486" y="224"/>
                  </a:cubicBezTo>
                  <a:cubicBezTo>
                    <a:pt x="5510" y="153"/>
                    <a:pt x="5486" y="57"/>
                    <a:pt x="5414" y="10"/>
                  </a:cubicBezTo>
                  <a:cubicBezTo>
                    <a:pt x="5397" y="4"/>
                    <a:pt x="5377" y="1"/>
                    <a:pt x="53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7"/>
            <p:cNvSpPr/>
            <p:nvPr/>
          </p:nvSpPr>
          <p:spPr>
            <a:xfrm rot="10800000">
              <a:off x="356601" y="3187070"/>
              <a:ext cx="170520" cy="306061"/>
            </a:xfrm>
            <a:custGeom>
              <a:avLst/>
              <a:gdLst/>
              <a:ahLst/>
              <a:cxnLst/>
              <a:rect l="l" t="t" r="r" b="b"/>
              <a:pathLst>
                <a:path w="4512" h="8099" extrusionOk="0">
                  <a:moveTo>
                    <a:pt x="4303" y="0"/>
                  </a:moveTo>
                  <a:cubicBezTo>
                    <a:pt x="4254" y="0"/>
                    <a:pt x="4205" y="25"/>
                    <a:pt x="4175" y="85"/>
                  </a:cubicBezTo>
                  <a:cubicBezTo>
                    <a:pt x="2625" y="2590"/>
                    <a:pt x="1241" y="5213"/>
                    <a:pt x="49" y="7908"/>
                  </a:cubicBezTo>
                  <a:cubicBezTo>
                    <a:pt x="1" y="7980"/>
                    <a:pt x="49" y="8075"/>
                    <a:pt x="120" y="8099"/>
                  </a:cubicBezTo>
                  <a:lnTo>
                    <a:pt x="192" y="8099"/>
                  </a:lnTo>
                  <a:cubicBezTo>
                    <a:pt x="239" y="8099"/>
                    <a:pt x="287" y="8075"/>
                    <a:pt x="311" y="8027"/>
                  </a:cubicBezTo>
                  <a:cubicBezTo>
                    <a:pt x="1504" y="5356"/>
                    <a:pt x="2887" y="2733"/>
                    <a:pt x="4413" y="228"/>
                  </a:cubicBezTo>
                  <a:cubicBezTo>
                    <a:pt x="4511" y="114"/>
                    <a:pt x="4408" y="0"/>
                    <a:pt x="43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7"/>
            <p:cNvSpPr/>
            <p:nvPr/>
          </p:nvSpPr>
          <p:spPr>
            <a:xfrm rot="10800000">
              <a:off x="289108" y="2840040"/>
              <a:ext cx="109069" cy="519537"/>
            </a:xfrm>
            <a:custGeom>
              <a:avLst/>
              <a:gdLst/>
              <a:ahLst/>
              <a:cxnLst/>
              <a:rect l="l" t="t" r="r" b="b"/>
              <a:pathLst>
                <a:path w="2886" h="13748" extrusionOk="0">
                  <a:moveTo>
                    <a:pt x="198" y="1"/>
                  </a:moveTo>
                  <a:cubicBezTo>
                    <a:pt x="98" y="1"/>
                    <a:pt x="0" y="90"/>
                    <a:pt x="47" y="200"/>
                  </a:cubicBezTo>
                  <a:cubicBezTo>
                    <a:pt x="1788" y="4160"/>
                    <a:pt x="2575" y="8787"/>
                    <a:pt x="2385" y="13580"/>
                  </a:cubicBezTo>
                  <a:cubicBezTo>
                    <a:pt x="2385" y="13652"/>
                    <a:pt x="2432" y="13724"/>
                    <a:pt x="2528" y="13747"/>
                  </a:cubicBezTo>
                  <a:cubicBezTo>
                    <a:pt x="2599" y="13747"/>
                    <a:pt x="2671" y="13676"/>
                    <a:pt x="2671" y="13604"/>
                  </a:cubicBezTo>
                  <a:cubicBezTo>
                    <a:pt x="2885" y="8739"/>
                    <a:pt x="2075" y="4088"/>
                    <a:pt x="333" y="81"/>
                  </a:cubicBezTo>
                  <a:cubicBezTo>
                    <a:pt x="301" y="24"/>
                    <a:pt x="249" y="1"/>
                    <a:pt x="1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7"/>
            <p:cNvSpPr/>
            <p:nvPr/>
          </p:nvSpPr>
          <p:spPr>
            <a:xfrm rot="10800000">
              <a:off x="361215" y="2815700"/>
              <a:ext cx="65835" cy="422983"/>
            </a:xfrm>
            <a:custGeom>
              <a:avLst/>
              <a:gdLst/>
              <a:ahLst/>
              <a:cxnLst/>
              <a:rect l="l" t="t" r="r" b="b"/>
              <a:pathLst>
                <a:path w="1742" h="11193" extrusionOk="0">
                  <a:moveTo>
                    <a:pt x="183" y="0"/>
                  </a:moveTo>
                  <a:cubicBezTo>
                    <a:pt x="170" y="0"/>
                    <a:pt x="156" y="2"/>
                    <a:pt x="143" y="7"/>
                  </a:cubicBezTo>
                  <a:cubicBezTo>
                    <a:pt x="48" y="30"/>
                    <a:pt x="0" y="126"/>
                    <a:pt x="24" y="197"/>
                  </a:cubicBezTo>
                  <a:cubicBezTo>
                    <a:pt x="1074" y="3703"/>
                    <a:pt x="1431" y="7376"/>
                    <a:pt x="1145" y="11025"/>
                  </a:cubicBezTo>
                  <a:cubicBezTo>
                    <a:pt x="1121" y="11121"/>
                    <a:pt x="1193" y="11192"/>
                    <a:pt x="1264" y="11192"/>
                  </a:cubicBezTo>
                  <a:cubicBezTo>
                    <a:pt x="1360" y="11192"/>
                    <a:pt x="1431" y="11145"/>
                    <a:pt x="1431" y="11049"/>
                  </a:cubicBezTo>
                  <a:cubicBezTo>
                    <a:pt x="1741" y="7376"/>
                    <a:pt x="1360" y="3656"/>
                    <a:pt x="310" y="102"/>
                  </a:cubicBezTo>
                  <a:cubicBezTo>
                    <a:pt x="310" y="43"/>
                    <a:pt x="246" y="0"/>
                    <a:pt x="1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7"/>
            <p:cNvSpPr/>
            <p:nvPr/>
          </p:nvSpPr>
          <p:spPr>
            <a:xfrm rot="10800000">
              <a:off x="426783" y="2814790"/>
              <a:ext cx="73280" cy="319703"/>
            </a:xfrm>
            <a:custGeom>
              <a:avLst/>
              <a:gdLst/>
              <a:ahLst/>
              <a:cxnLst/>
              <a:rect l="l" t="t" r="r" b="b"/>
              <a:pathLst>
                <a:path w="1939" h="8460" extrusionOk="0">
                  <a:moveTo>
                    <a:pt x="1754" y="0"/>
                  </a:moveTo>
                  <a:cubicBezTo>
                    <a:pt x="1701" y="0"/>
                    <a:pt x="1649" y="26"/>
                    <a:pt x="1622" y="88"/>
                  </a:cubicBezTo>
                  <a:cubicBezTo>
                    <a:pt x="621" y="2711"/>
                    <a:pt x="72" y="5502"/>
                    <a:pt x="0" y="8316"/>
                  </a:cubicBezTo>
                  <a:cubicBezTo>
                    <a:pt x="0" y="8388"/>
                    <a:pt x="48" y="8459"/>
                    <a:pt x="144" y="8459"/>
                  </a:cubicBezTo>
                  <a:cubicBezTo>
                    <a:pt x="215" y="8459"/>
                    <a:pt x="287" y="8388"/>
                    <a:pt x="287" y="8316"/>
                  </a:cubicBezTo>
                  <a:cubicBezTo>
                    <a:pt x="382" y="5526"/>
                    <a:pt x="907" y="2783"/>
                    <a:pt x="1909" y="183"/>
                  </a:cubicBezTo>
                  <a:cubicBezTo>
                    <a:pt x="1939" y="77"/>
                    <a:pt x="1845" y="0"/>
                    <a:pt x="17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7"/>
            <p:cNvSpPr/>
            <p:nvPr/>
          </p:nvSpPr>
          <p:spPr>
            <a:xfrm rot="10800000">
              <a:off x="214280" y="3134769"/>
              <a:ext cx="148789" cy="361688"/>
            </a:xfrm>
            <a:custGeom>
              <a:avLst/>
              <a:gdLst/>
              <a:ahLst/>
              <a:cxnLst/>
              <a:rect l="l" t="t" r="r" b="b"/>
              <a:pathLst>
                <a:path w="3937" h="9571" extrusionOk="0">
                  <a:moveTo>
                    <a:pt x="180" y="0"/>
                  </a:moveTo>
                  <a:cubicBezTo>
                    <a:pt x="168" y="0"/>
                    <a:pt x="156" y="2"/>
                    <a:pt x="144" y="6"/>
                  </a:cubicBezTo>
                  <a:cubicBezTo>
                    <a:pt x="48" y="30"/>
                    <a:pt x="1" y="102"/>
                    <a:pt x="25" y="197"/>
                  </a:cubicBezTo>
                  <a:cubicBezTo>
                    <a:pt x="883" y="3417"/>
                    <a:pt x="2100" y="6541"/>
                    <a:pt x="3650" y="9499"/>
                  </a:cubicBezTo>
                  <a:cubicBezTo>
                    <a:pt x="3674" y="9546"/>
                    <a:pt x="3721" y="9570"/>
                    <a:pt x="3769" y="9570"/>
                  </a:cubicBezTo>
                  <a:lnTo>
                    <a:pt x="3841" y="9570"/>
                  </a:lnTo>
                  <a:cubicBezTo>
                    <a:pt x="3912" y="9523"/>
                    <a:pt x="3936" y="9427"/>
                    <a:pt x="3912" y="9356"/>
                  </a:cubicBezTo>
                  <a:cubicBezTo>
                    <a:pt x="2362" y="6422"/>
                    <a:pt x="1169" y="3321"/>
                    <a:pt x="311" y="126"/>
                  </a:cubicBezTo>
                  <a:cubicBezTo>
                    <a:pt x="291" y="46"/>
                    <a:pt x="239" y="0"/>
                    <a:pt x="1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7"/>
            <p:cNvSpPr/>
            <p:nvPr/>
          </p:nvSpPr>
          <p:spPr>
            <a:xfrm rot="10800000">
              <a:off x="267491" y="3131176"/>
              <a:ext cx="122599" cy="261431"/>
            </a:xfrm>
            <a:custGeom>
              <a:avLst/>
              <a:gdLst/>
              <a:ahLst/>
              <a:cxnLst/>
              <a:rect l="l" t="t" r="r" b="b"/>
              <a:pathLst>
                <a:path w="3244" h="6918" extrusionOk="0">
                  <a:moveTo>
                    <a:pt x="177" y="0"/>
                  </a:moveTo>
                  <a:cubicBezTo>
                    <a:pt x="149" y="0"/>
                    <a:pt x="121" y="8"/>
                    <a:pt x="96" y="25"/>
                  </a:cubicBezTo>
                  <a:cubicBezTo>
                    <a:pt x="24" y="49"/>
                    <a:pt x="0" y="144"/>
                    <a:pt x="48" y="216"/>
                  </a:cubicBezTo>
                  <a:cubicBezTo>
                    <a:pt x="1169" y="2338"/>
                    <a:pt x="2147" y="4533"/>
                    <a:pt x="2934" y="6822"/>
                  </a:cubicBezTo>
                  <a:cubicBezTo>
                    <a:pt x="2958" y="6870"/>
                    <a:pt x="3005" y="6918"/>
                    <a:pt x="3077" y="6918"/>
                  </a:cubicBezTo>
                  <a:cubicBezTo>
                    <a:pt x="3101" y="6918"/>
                    <a:pt x="3101" y="6918"/>
                    <a:pt x="3125" y="6894"/>
                  </a:cubicBezTo>
                  <a:cubicBezTo>
                    <a:pt x="3196" y="6870"/>
                    <a:pt x="3244" y="6798"/>
                    <a:pt x="3220" y="6727"/>
                  </a:cubicBezTo>
                  <a:cubicBezTo>
                    <a:pt x="2433" y="4437"/>
                    <a:pt x="1455" y="2219"/>
                    <a:pt x="310" y="73"/>
                  </a:cubicBezTo>
                  <a:cubicBezTo>
                    <a:pt x="279" y="26"/>
                    <a:pt x="229" y="0"/>
                    <a:pt x="1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7"/>
            <p:cNvSpPr/>
            <p:nvPr/>
          </p:nvSpPr>
          <p:spPr>
            <a:xfrm rot="10800000">
              <a:off x="398170" y="2867097"/>
              <a:ext cx="228985" cy="446489"/>
            </a:xfrm>
            <a:custGeom>
              <a:avLst/>
              <a:gdLst/>
              <a:ahLst/>
              <a:cxnLst/>
              <a:rect l="l" t="t" r="r" b="b"/>
              <a:pathLst>
                <a:path w="6059" h="11815" extrusionOk="0">
                  <a:moveTo>
                    <a:pt x="5867" y="0"/>
                  </a:moveTo>
                  <a:cubicBezTo>
                    <a:pt x="5819" y="0"/>
                    <a:pt x="5773" y="24"/>
                    <a:pt x="5749" y="80"/>
                  </a:cubicBezTo>
                  <a:cubicBezTo>
                    <a:pt x="4007" y="3944"/>
                    <a:pt x="2076" y="7808"/>
                    <a:pt x="24" y="11576"/>
                  </a:cubicBezTo>
                  <a:cubicBezTo>
                    <a:pt x="1" y="11648"/>
                    <a:pt x="24" y="11743"/>
                    <a:pt x="96" y="11791"/>
                  </a:cubicBezTo>
                  <a:cubicBezTo>
                    <a:pt x="120" y="11791"/>
                    <a:pt x="144" y="11815"/>
                    <a:pt x="168" y="11815"/>
                  </a:cubicBezTo>
                  <a:cubicBezTo>
                    <a:pt x="215" y="11815"/>
                    <a:pt x="263" y="11767"/>
                    <a:pt x="287" y="11719"/>
                  </a:cubicBezTo>
                  <a:cubicBezTo>
                    <a:pt x="2338" y="7951"/>
                    <a:pt x="4270" y="4087"/>
                    <a:pt x="6011" y="200"/>
                  </a:cubicBezTo>
                  <a:cubicBezTo>
                    <a:pt x="6058" y="89"/>
                    <a:pt x="5960" y="0"/>
                    <a:pt x="58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7"/>
            <p:cNvSpPr/>
            <p:nvPr/>
          </p:nvSpPr>
          <p:spPr>
            <a:xfrm rot="10800000">
              <a:off x="372019" y="3041048"/>
              <a:ext cx="201056" cy="390333"/>
            </a:xfrm>
            <a:custGeom>
              <a:avLst/>
              <a:gdLst/>
              <a:ahLst/>
              <a:cxnLst/>
              <a:rect l="l" t="t" r="r" b="b"/>
              <a:pathLst>
                <a:path w="5320" h="10329" extrusionOk="0">
                  <a:moveTo>
                    <a:pt x="5166" y="1"/>
                  </a:moveTo>
                  <a:cubicBezTo>
                    <a:pt x="5115" y="1"/>
                    <a:pt x="5064" y="27"/>
                    <a:pt x="5033" y="73"/>
                  </a:cubicBezTo>
                  <a:cubicBezTo>
                    <a:pt x="3006" y="3221"/>
                    <a:pt x="1312" y="6608"/>
                    <a:pt x="24" y="10138"/>
                  </a:cubicBezTo>
                  <a:cubicBezTo>
                    <a:pt x="1" y="10210"/>
                    <a:pt x="48" y="10305"/>
                    <a:pt x="120" y="10329"/>
                  </a:cubicBezTo>
                  <a:lnTo>
                    <a:pt x="168" y="10329"/>
                  </a:lnTo>
                  <a:cubicBezTo>
                    <a:pt x="239" y="10329"/>
                    <a:pt x="287" y="10281"/>
                    <a:pt x="311" y="10233"/>
                  </a:cubicBezTo>
                  <a:cubicBezTo>
                    <a:pt x="1599" y="6727"/>
                    <a:pt x="3268" y="3364"/>
                    <a:pt x="5295" y="240"/>
                  </a:cubicBezTo>
                  <a:cubicBezTo>
                    <a:pt x="5319" y="168"/>
                    <a:pt x="5319" y="73"/>
                    <a:pt x="5248" y="25"/>
                  </a:cubicBezTo>
                  <a:cubicBezTo>
                    <a:pt x="5222" y="8"/>
                    <a:pt x="5194" y="1"/>
                    <a:pt x="5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7"/>
            <p:cNvSpPr/>
            <p:nvPr/>
          </p:nvSpPr>
          <p:spPr>
            <a:xfrm rot="10800000">
              <a:off x="214281" y="3457688"/>
              <a:ext cx="117232" cy="165634"/>
            </a:xfrm>
            <a:custGeom>
              <a:avLst/>
              <a:gdLst/>
              <a:ahLst/>
              <a:cxnLst/>
              <a:rect l="l" t="t" r="r" b="b"/>
              <a:pathLst>
                <a:path w="3102" h="4383" extrusionOk="0">
                  <a:moveTo>
                    <a:pt x="239" y="0"/>
                  </a:moveTo>
                  <a:cubicBezTo>
                    <a:pt x="1" y="1193"/>
                    <a:pt x="478" y="2409"/>
                    <a:pt x="883" y="3363"/>
                  </a:cubicBezTo>
                  <a:cubicBezTo>
                    <a:pt x="978" y="3697"/>
                    <a:pt x="1169" y="3983"/>
                    <a:pt x="1432" y="4222"/>
                  </a:cubicBezTo>
                  <a:cubicBezTo>
                    <a:pt x="1587" y="4329"/>
                    <a:pt x="1771" y="4383"/>
                    <a:pt x="1956" y="4383"/>
                  </a:cubicBezTo>
                  <a:cubicBezTo>
                    <a:pt x="2141" y="4383"/>
                    <a:pt x="2326" y="4329"/>
                    <a:pt x="2481" y="4222"/>
                  </a:cubicBezTo>
                  <a:cubicBezTo>
                    <a:pt x="2791" y="4031"/>
                    <a:pt x="2982" y="3697"/>
                    <a:pt x="3053" y="3339"/>
                  </a:cubicBezTo>
                  <a:cubicBezTo>
                    <a:pt x="3101" y="3053"/>
                    <a:pt x="3053" y="2743"/>
                    <a:pt x="2934" y="2457"/>
                  </a:cubicBezTo>
                  <a:cubicBezTo>
                    <a:pt x="2624" y="1885"/>
                    <a:pt x="2219" y="1408"/>
                    <a:pt x="1694" y="1050"/>
                  </a:cubicBezTo>
                  <a:cubicBezTo>
                    <a:pt x="1312" y="716"/>
                    <a:pt x="764" y="0"/>
                    <a:pt x="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7"/>
            <p:cNvSpPr/>
            <p:nvPr/>
          </p:nvSpPr>
          <p:spPr>
            <a:xfrm rot="10800000">
              <a:off x="316164" y="3462374"/>
              <a:ext cx="173997" cy="168165"/>
            </a:xfrm>
            <a:custGeom>
              <a:avLst/>
              <a:gdLst/>
              <a:ahLst/>
              <a:cxnLst/>
              <a:rect l="l" t="t" r="r" b="b"/>
              <a:pathLst>
                <a:path w="4604" h="4450" extrusionOk="0">
                  <a:moveTo>
                    <a:pt x="4604" y="1"/>
                  </a:moveTo>
                  <a:lnTo>
                    <a:pt x="4604" y="1"/>
                  </a:lnTo>
                  <a:cubicBezTo>
                    <a:pt x="3459" y="263"/>
                    <a:pt x="2195" y="1288"/>
                    <a:pt x="1217" y="2099"/>
                  </a:cubicBezTo>
                  <a:cubicBezTo>
                    <a:pt x="883" y="2362"/>
                    <a:pt x="573" y="2672"/>
                    <a:pt x="335" y="3053"/>
                  </a:cubicBezTo>
                  <a:cubicBezTo>
                    <a:pt x="96" y="3411"/>
                    <a:pt x="1" y="3864"/>
                    <a:pt x="192" y="4174"/>
                  </a:cubicBezTo>
                  <a:cubicBezTo>
                    <a:pt x="333" y="4351"/>
                    <a:pt x="553" y="4449"/>
                    <a:pt x="774" y="4449"/>
                  </a:cubicBezTo>
                  <a:cubicBezTo>
                    <a:pt x="851" y="4449"/>
                    <a:pt x="929" y="4438"/>
                    <a:pt x="1003" y="4413"/>
                  </a:cubicBezTo>
                  <a:cubicBezTo>
                    <a:pt x="1336" y="4294"/>
                    <a:pt x="1647" y="4127"/>
                    <a:pt x="1885" y="3888"/>
                  </a:cubicBezTo>
                  <a:cubicBezTo>
                    <a:pt x="2481" y="3340"/>
                    <a:pt x="3006" y="2696"/>
                    <a:pt x="3411" y="1980"/>
                  </a:cubicBezTo>
                  <a:cubicBezTo>
                    <a:pt x="3769" y="1455"/>
                    <a:pt x="4532" y="573"/>
                    <a:pt x="4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7"/>
            <p:cNvSpPr/>
            <p:nvPr/>
          </p:nvSpPr>
          <p:spPr>
            <a:xfrm rot="10800000">
              <a:off x="88093" y="4239962"/>
              <a:ext cx="187526" cy="82609"/>
            </a:xfrm>
            <a:custGeom>
              <a:avLst/>
              <a:gdLst/>
              <a:ahLst/>
              <a:cxnLst/>
              <a:rect l="l" t="t" r="r" b="b"/>
              <a:pathLst>
                <a:path w="4962" h="2186" extrusionOk="0">
                  <a:moveTo>
                    <a:pt x="1422" y="1"/>
                  </a:moveTo>
                  <a:cubicBezTo>
                    <a:pt x="1330" y="1"/>
                    <a:pt x="1237" y="7"/>
                    <a:pt x="1145" y="19"/>
                  </a:cubicBezTo>
                  <a:cubicBezTo>
                    <a:pt x="716" y="91"/>
                    <a:pt x="358" y="353"/>
                    <a:pt x="143" y="735"/>
                  </a:cubicBezTo>
                  <a:cubicBezTo>
                    <a:pt x="0" y="1021"/>
                    <a:pt x="24" y="1355"/>
                    <a:pt x="191" y="1641"/>
                  </a:cubicBezTo>
                  <a:cubicBezTo>
                    <a:pt x="358" y="1856"/>
                    <a:pt x="596" y="2023"/>
                    <a:pt x="883" y="2094"/>
                  </a:cubicBezTo>
                  <a:cubicBezTo>
                    <a:pt x="1129" y="2161"/>
                    <a:pt x="1390" y="2185"/>
                    <a:pt x="1660" y="2185"/>
                  </a:cubicBezTo>
                  <a:cubicBezTo>
                    <a:pt x="2071" y="2185"/>
                    <a:pt x="2502" y="2128"/>
                    <a:pt x="2934" y="2070"/>
                  </a:cubicBezTo>
                  <a:cubicBezTo>
                    <a:pt x="3506" y="1999"/>
                    <a:pt x="4460" y="2047"/>
                    <a:pt x="4961" y="1689"/>
                  </a:cubicBezTo>
                  <a:cubicBezTo>
                    <a:pt x="4413" y="806"/>
                    <a:pt x="3172" y="425"/>
                    <a:pt x="2218" y="139"/>
                  </a:cubicBezTo>
                  <a:cubicBezTo>
                    <a:pt x="1953" y="50"/>
                    <a:pt x="1688" y="1"/>
                    <a:pt x="14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7"/>
            <p:cNvSpPr/>
            <p:nvPr/>
          </p:nvSpPr>
          <p:spPr>
            <a:xfrm rot="10800000">
              <a:off x="-94855" y="4205572"/>
              <a:ext cx="192024" cy="81324"/>
            </a:xfrm>
            <a:custGeom>
              <a:avLst/>
              <a:gdLst/>
              <a:ahLst/>
              <a:cxnLst/>
              <a:rect l="l" t="t" r="r" b="b"/>
              <a:pathLst>
                <a:path w="5081" h="2152" extrusionOk="0">
                  <a:moveTo>
                    <a:pt x="3667" y="1"/>
                  </a:moveTo>
                  <a:cubicBezTo>
                    <a:pt x="3621" y="1"/>
                    <a:pt x="3576" y="2"/>
                    <a:pt x="3530" y="5"/>
                  </a:cubicBezTo>
                  <a:cubicBezTo>
                    <a:pt x="2457" y="5"/>
                    <a:pt x="1074" y="5"/>
                    <a:pt x="1" y="626"/>
                  </a:cubicBezTo>
                  <a:cubicBezTo>
                    <a:pt x="168" y="1103"/>
                    <a:pt x="1074" y="1317"/>
                    <a:pt x="1527" y="1556"/>
                  </a:cubicBezTo>
                  <a:cubicBezTo>
                    <a:pt x="2076" y="1866"/>
                    <a:pt x="2720" y="2080"/>
                    <a:pt x="3364" y="2152"/>
                  </a:cubicBezTo>
                  <a:cubicBezTo>
                    <a:pt x="3697" y="2152"/>
                    <a:pt x="4007" y="2080"/>
                    <a:pt x="4294" y="1913"/>
                  </a:cubicBezTo>
                  <a:cubicBezTo>
                    <a:pt x="4628" y="1747"/>
                    <a:pt x="4866" y="1460"/>
                    <a:pt x="4985" y="1126"/>
                  </a:cubicBezTo>
                  <a:cubicBezTo>
                    <a:pt x="5081" y="769"/>
                    <a:pt x="4914" y="387"/>
                    <a:pt x="4580" y="196"/>
                  </a:cubicBezTo>
                  <a:cubicBezTo>
                    <a:pt x="4288" y="71"/>
                    <a:pt x="3979" y="1"/>
                    <a:pt x="36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7"/>
            <p:cNvSpPr/>
            <p:nvPr/>
          </p:nvSpPr>
          <p:spPr>
            <a:xfrm rot="10800000">
              <a:off x="116059" y="3557270"/>
              <a:ext cx="169499" cy="240004"/>
            </a:xfrm>
            <a:custGeom>
              <a:avLst/>
              <a:gdLst/>
              <a:ahLst/>
              <a:cxnLst/>
              <a:rect l="l" t="t" r="r" b="b"/>
              <a:pathLst>
                <a:path w="4485" h="6351" extrusionOk="0">
                  <a:moveTo>
                    <a:pt x="335" y="0"/>
                  </a:moveTo>
                  <a:cubicBezTo>
                    <a:pt x="1" y="1717"/>
                    <a:pt x="693" y="3506"/>
                    <a:pt x="1265" y="4866"/>
                  </a:cubicBezTo>
                  <a:cubicBezTo>
                    <a:pt x="1408" y="5343"/>
                    <a:pt x="1694" y="5772"/>
                    <a:pt x="2076" y="6106"/>
                  </a:cubicBezTo>
                  <a:cubicBezTo>
                    <a:pt x="2311" y="6267"/>
                    <a:pt x="2585" y="6351"/>
                    <a:pt x="2861" y="6351"/>
                  </a:cubicBezTo>
                  <a:cubicBezTo>
                    <a:pt x="3116" y="6351"/>
                    <a:pt x="3373" y="6279"/>
                    <a:pt x="3602" y="6130"/>
                  </a:cubicBezTo>
                  <a:cubicBezTo>
                    <a:pt x="4032" y="5820"/>
                    <a:pt x="4318" y="5367"/>
                    <a:pt x="4413" y="4842"/>
                  </a:cubicBezTo>
                  <a:cubicBezTo>
                    <a:pt x="4485" y="4413"/>
                    <a:pt x="4413" y="3936"/>
                    <a:pt x="4246" y="3530"/>
                  </a:cubicBezTo>
                  <a:cubicBezTo>
                    <a:pt x="3865" y="2671"/>
                    <a:pt x="3149" y="2075"/>
                    <a:pt x="2457" y="1503"/>
                  </a:cubicBezTo>
                  <a:cubicBezTo>
                    <a:pt x="1885" y="1026"/>
                    <a:pt x="1122"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7"/>
            <p:cNvSpPr/>
            <p:nvPr/>
          </p:nvSpPr>
          <p:spPr>
            <a:xfrm rot="10800000">
              <a:off x="262952" y="3565698"/>
              <a:ext cx="250640" cy="242385"/>
            </a:xfrm>
            <a:custGeom>
              <a:avLst/>
              <a:gdLst/>
              <a:ahLst/>
              <a:cxnLst/>
              <a:rect l="l" t="t" r="r" b="b"/>
              <a:pathLst>
                <a:path w="6632" h="6414" extrusionOk="0">
                  <a:moveTo>
                    <a:pt x="6631" y="0"/>
                  </a:moveTo>
                  <a:cubicBezTo>
                    <a:pt x="4985" y="358"/>
                    <a:pt x="3173" y="1837"/>
                    <a:pt x="1766" y="3005"/>
                  </a:cubicBezTo>
                  <a:cubicBezTo>
                    <a:pt x="1265" y="3411"/>
                    <a:pt x="812" y="3864"/>
                    <a:pt x="454" y="4389"/>
                  </a:cubicBezTo>
                  <a:cubicBezTo>
                    <a:pt x="144" y="4937"/>
                    <a:pt x="1" y="5605"/>
                    <a:pt x="263" y="6034"/>
                  </a:cubicBezTo>
                  <a:cubicBezTo>
                    <a:pt x="477" y="6284"/>
                    <a:pt x="784" y="6413"/>
                    <a:pt x="1104" y="6413"/>
                  </a:cubicBezTo>
                  <a:cubicBezTo>
                    <a:pt x="1213" y="6413"/>
                    <a:pt x="1323" y="6398"/>
                    <a:pt x="1432" y="6368"/>
                  </a:cubicBezTo>
                  <a:cubicBezTo>
                    <a:pt x="1909" y="6225"/>
                    <a:pt x="2362" y="5963"/>
                    <a:pt x="2744" y="5629"/>
                  </a:cubicBezTo>
                  <a:cubicBezTo>
                    <a:pt x="3626" y="4866"/>
                    <a:pt x="4294" y="3864"/>
                    <a:pt x="4938" y="2862"/>
                  </a:cubicBezTo>
                  <a:cubicBezTo>
                    <a:pt x="5462" y="2099"/>
                    <a:pt x="6560" y="835"/>
                    <a:pt x="6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7"/>
            <p:cNvSpPr/>
            <p:nvPr/>
          </p:nvSpPr>
          <p:spPr>
            <a:xfrm rot="10800000">
              <a:off x="137674" y="4122811"/>
              <a:ext cx="229892" cy="109062"/>
            </a:xfrm>
            <a:custGeom>
              <a:avLst/>
              <a:gdLst/>
              <a:ahLst/>
              <a:cxnLst/>
              <a:rect l="l" t="t" r="r" b="b"/>
              <a:pathLst>
                <a:path w="6083" h="2886" extrusionOk="0">
                  <a:moveTo>
                    <a:pt x="1664" y="1"/>
                  </a:moveTo>
                  <a:cubicBezTo>
                    <a:pt x="1618" y="1"/>
                    <a:pt x="1573" y="2"/>
                    <a:pt x="1527" y="4"/>
                  </a:cubicBezTo>
                  <a:cubicBezTo>
                    <a:pt x="978" y="52"/>
                    <a:pt x="501" y="362"/>
                    <a:pt x="215" y="815"/>
                  </a:cubicBezTo>
                  <a:cubicBezTo>
                    <a:pt x="0" y="1173"/>
                    <a:pt x="0" y="1626"/>
                    <a:pt x="167" y="2008"/>
                  </a:cubicBezTo>
                  <a:cubicBezTo>
                    <a:pt x="358" y="2318"/>
                    <a:pt x="644" y="2556"/>
                    <a:pt x="978" y="2652"/>
                  </a:cubicBezTo>
                  <a:cubicBezTo>
                    <a:pt x="1431" y="2836"/>
                    <a:pt x="1934" y="2885"/>
                    <a:pt x="2453" y="2885"/>
                  </a:cubicBezTo>
                  <a:cubicBezTo>
                    <a:pt x="2808" y="2885"/>
                    <a:pt x="3171" y="2862"/>
                    <a:pt x="3530" y="2843"/>
                  </a:cubicBezTo>
                  <a:cubicBezTo>
                    <a:pt x="3583" y="2841"/>
                    <a:pt x="3639" y="2840"/>
                    <a:pt x="3697" y="2840"/>
                  </a:cubicBezTo>
                  <a:cubicBezTo>
                    <a:pt x="3947" y="2840"/>
                    <a:pt x="4237" y="2854"/>
                    <a:pt x="4535" y="2854"/>
                  </a:cubicBezTo>
                  <a:cubicBezTo>
                    <a:pt x="5094" y="2854"/>
                    <a:pt x="5679" y="2806"/>
                    <a:pt x="6082" y="2532"/>
                  </a:cubicBezTo>
                  <a:cubicBezTo>
                    <a:pt x="5486" y="1364"/>
                    <a:pt x="4007" y="744"/>
                    <a:pt x="2839" y="267"/>
                  </a:cubicBezTo>
                  <a:cubicBezTo>
                    <a:pt x="2474" y="95"/>
                    <a:pt x="2071" y="1"/>
                    <a:pt x="1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7"/>
            <p:cNvSpPr/>
            <p:nvPr/>
          </p:nvSpPr>
          <p:spPr>
            <a:xfrm rot="10800000">
              <a:off x="-82234" y="4071792"/>
              <a:ext cx="241607" cy="103960"/>
            </a:xfrm>
            <a:custGeom>
              <a:avLst/>
              <a:gdLst/>
              <a:ahLst/>
              <a:cxnLst/>
              <a:rect l="l" t="t" r="r" b="b"/>
              <a:pathLst>
                <a:path w="6393" h="2751" extrusionOk="0">
                  <a:moveTo>
                    <a:pt x="4461" y="0"/>
                  </a:moveTo>
                  <a:cubicBezTo>
                    <a:pt x="3849" y="0"/>
                    <a:pt x="3201" y="118"/>
                    <a:pt x="2577" y="237"/>
                  </a:cubicBezTo>
                  <a:cubicBezTo>
                    <a:pt x="1861" y="380"/>
                    <a:pt x="621" y="380"/>
                    <a:pt x="1" y="881"/>
                  </a:cubicBezTo>
                  <a:cubicBezTo>
                    <a:pt x="740" y="1930"/>
                    <a:pt x="2362" y="2335"/>
                    <a:pt x="3626" y="2622"/>
                  </a:cubicBezTo>
                  <a:cubicBezTo>
                    <a:pt x="3884" y="2707"/>
                    <a:pt x="4159" y="2750"/>
                    <a:pt x="4440" y="2750"/>
                  </a:cubicBezTo>
                  <a:cubicBezTo>
                    <a:pt x="4628" y="2750"/>
                    <a:pt x="4819" y="2731"/>
                    <a:pt x="5010" y="2693"/>
                  </a:cubicBezTo>
                  <a:cubicBezTo>
                    <a:pt x="5534" y="2574"/>
                    <a:pt x="5987" y="2216"/>
                    <a:pt x="6226" y="1739"/>
                  </a:cubicBezTo>
                  <a:cubicBezTo>
                    <a:pt x="6393" y="1358"/>
                    <a:pt x="6369" y="928"/>
                    <a:pt x="6130" y="594"/>
                  </a:cubicBezTo>
                  <a:cubicBezTo>
                    <a:pt x="5892" y="308"/>
                    <a:pt x="5558" y="141"/>
                    <a:pt x="5200" y="70"/>
                  </a:cubicBezTo>
                  <a:cubicBezTo>
                    <a:pt x="4963" y="21"/>
                    <a:pt x="4715" y="0"/>
                    <a:pt x="4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7"/>
            <p:cNvSpPr/>
            <p:nvPr/>
          </p:nvSpPr>
          <p:spPr>
            <a:xfrm rot="10800000">
              <a:off x="10582" y="3747282"/>
              <a:ext cx="220897" cy="177273"/>
            </a:xfrm>
            <a:custGeom>
              <a:avLst/>
              <a:gdLst/>
              <a:ahLst/>
              <a:cxnLst/>
              <a:rect l="l" t="t" r="r" b="b"/>
              <a:pathLst>
                <a:path w="5845" h="4691" extrusionOk="0">
                  <a:moveTo>
                    <a:pt x="488" y="0"/>
                  </a:moveTo>
                  <a:cubicBezTo>
                    <a:pt x="317" y="0"/>
                    <a:pt x="153" y="23"/>
                    <a:pt x="1" y="77"/>
                  </a:cubicBezTo>
                  <a:cubicBezTo>
                    <a:pt x="216" y="1651"/>
                    <a:pt x="1527" y="2939"/>
                    <a:pt x="2553" y="3893"/>
                  </a:cubicBezTo>
                  <a:cubicBezTo>
                    <a:pt x="2887" y="4251"/>
                    <a:pt x="3316" y="4513"/>
                    <a:pt x="3793" y="4656"/>
                  </a:cubicBezTo>
                  <a:cubicBezTo>
                    <a:pt x="3905" y="4679"/>
                    <a:pt x="4018" y="4691"/>
                    <a:pt x="4130" y="4691"/>
                  </a:cubicBezTo>
                  <a:cubicBezTo>
                    <a:pt x="4591" y="4691"/>
                    <a:pt x="5041" y="4496"/>
                    <a:pt x="5367" y="4131"/>
                  </a:cubicBezTo>
                  <a:cubicBezTo>
                    <a:pt x="5701" y="3774"/>
                    <a:pt x="5844" y="3273"/>
                    <a:pt x="5773" y="2772"/>
                  </a:cubicBezTo>
                  <a:cubicBezTo>
                    <a:pt x="5725" y="2343"/>
                    <a:pt x="5510" y="1985"/>
                    <a:pt x="5176" y="1699"/>
                  </a:cubicBezTo>
                  <a:cubicBezTo>
                    <a:pt x="4509" y="1102"/>
                    <a:pt x="3578" y="840"/>
                    <a:pt x="2672" y="578"/>
                  </a:cubicBezTo>
                  <a:cubicBezTo>
                    <a:pt x="2091" y="423"/>
                    <a:pt x="1227" y="0"/>
                    <a:pt x="4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7"/>
            <p:cNvSpPr/>
            <p:nvPr/>
          </p:nvSpPr>
          <p:spPr>
            <a:xfrm rot="10800000">
              <a:off x="-66929" y="3919381"/>
              <a:ext cx="265946" cy="123082"/>
            </a:xfrm>
            <a:custGeom>
              <a:avLst/>
              <a:gdLst/>
              <a:ahLst/>
              <a:cxnLst/>
              <a:rect l="l" t="t" r="r" b="b"/>
              <a:pathLst>
                <a:path w="7037" h="3257" extrusionOk="0">
                  <a:moveTo>
                    <a:pt x="4255" y="10"/>
                  </a:moveTo>
                  <a:cubicBezTo>
                    <a:pt x="3822" y="10"/>
                    <a:pt x="3378" y="41"/>
                    <a:pt x="2934" y="72"/>
                  </a:cubicBezTo>
                  <a:cubicBezTo>
                    <a:pt x="2123" y="144"/>
                    <a:pt x="764" y="1"/>
                    <a:pt x="1" y="502"/>
                  </a:cubicBezTo>
                  <a:cubicBezTo>
                    <a:pt x="716" y="1814"/>
                    <a:pt x="2433" y="2481"/>
                    <a:pt x="3793" y="3006"/>
                  </a:cubicBezTo>
                  <a:cubicBezTo>
                    <a:pt x="4188" y="3164"/>
                    <a:pt x="4616" y="3257"/>
                    <a:pt x="5049" y="3257"/>
                  </a:cubicBezTo>
                  <a:cubicBezTo>
                    <a:pt x="5139" y="3257"/>
                    <a:pt x="5229" y="3253"/>
                    <a:pt x="5319" y="3245"/>
                  </a:cubicBezTo>
                  <a:cubicBezTo>
                    <a:pt x="5939" y="3173"/>
                    <a:pt x="6488" y="2815"/>
                    <a:pt x="6798" y="2291"/>
                  </a:cubicBezTo>
                  <a:cubicBezTo>
                    <a:pt x="7036" y="1861"/>
                    <a:pt x="7036" y="1360"/>
                    <a:pt x="6822" y="955"/>
                  </a:cubicBezTo>
                  <a:cubicBezTo>
                    <a:pt x="6607" y="597"/>
                    <a:pt x="6273" y="335"/>
                    <a:pt x="5868" y="239"/>
                  </a:cubicBezTo>
                  <a:cubicBezTo>
                    <a:pt x="5367" y="64"/>
                    <a:pt x="4821" y="10"/>
                    <a:pt x="4255" y="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7"/>
            <p:cNvSpPr/>
            <p:nvPr/>
          </p:nvSpPr>
          <p:spPr>
            <a:xfrm rot="10800000">
              <a:off x="223308" y="3736852"/>
              <a:ext cx="280345" cy="190575"/>
            </a:xfrm>
            <a:custGeom>
              <a:avLst/>
              <a:gdLst/>
              <a:ahLst/>
              <a:cxnLst/>
              <a:rect l="l" t="t" r="r" b="b"/>
              <a:pathLst>
                <a:path w="7418" h="5043" extrusionOk="0">
                  <a:moveTo>
                    <a:pt x="7154" y="0"/>
                  </a:moveTo>
                  <a:cubicBezTo>
                    <a:pt x="5624" y="0"/>
                    <a:pt x="3753" y="936"/>
                    <a:pt x="2266" y="1679"/>
                  </a:cubicBezTo>
                  <a:cubicBezTo>
                    <a:pt x="1717" y="1942"/>
                    <a:pt x="1193" y="2299"/>
                    <a:pt x="739" y="2729"/>
                  </a:cubicBezTo>
                  <a:cubicBezTo>
                    <a:pt x="310" y="3182"/>
                    <a:pt x="0" y="3850"/>
                    <a:pt x="119" y="4351"/>
                  </a:cubicBezTo>
                  <a:cubicBezTo>
                    <a:pt x="239" y="4780"/>
                    <a:pt x="620" y="5042"/>
                    <a:pt x="1049" y="5042"/>
                  </a:cubicBezTo>
                  <a:cubicBezTo>
                    <a:pt x="1527" y="5042"/>
                    <a:pt x="2004" y="4923"/>
                    <a:pt x="2433" y="4684"/>
                  </a:cubicBezTo>
                  <a:cubicBezTo>
                    <a:pt x="3435" y="4160"/>
                    <a:pt x="4293" y="3301"/>
                    <a:pt x="5128" y="2466"/>
                  </a:cubicBezTo>
                  <a:cubicBezTo>
                    <a:pt x="5796" y="1822"/>
                    <a:pt x="7131" y="845"/>
                    <a:pt x="7418" y="10"/>
                  </a:cubicBezTo>
                  <a:cubicBezTo>
                    <a:pt x="7331" y="3"/>
                    <a:pt x="7243" y="0"/>
                    <a:pt x="71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7"/>
            <p:cNvSpPr/>
            <p:nvPr/>
          </p:nvSpPr>
          <p:spPr>
            <a:xfrm rot="10800000">
              <a:off x="186347" y="3929623"/>
              <a:ext cx="291191" cy="121193"/>
            </a:xfrm>
            <a:custGeom>
              <a:avLst/>
              <a:gdLst/>
              <a:ahLst/>
              <a:cxnLst/>
              <a:rect l="l" t="t" r="r" b="b"/>
              <a:pathLst>
                <a:path w="7705" h="3207" extrusionOk="0">
                  <a:moveTo>
                    <a:pt x="4631" y="0"/>
                  </a:moveTo>
                  <a:cubicBezTo>
                    <a:pt x="4039" y="0"/>
                    <a:pt x="3448" y="38"/>
                    <a:pt x="2910" y="79"/>
                  </a:cubicBezTo>
                  <a:cubicBezTo>
                    <a:pt x="2338" y="79"/>
                    <a:pt x="1790" y="222"/>
                    <a:pt x="1265" y="460"/>
                  </a:cubicBezTo>
                  <a:cubicBezTo>
                    <a:pt x="692" y="723"/>
                    <a:pt x="263" y="1224"/>
                    <a:pt x="96" y="1844"/>
                  </a:cubicBezTo>
                  <a:cubicBezTo>
                    <a:pt x="1" y="2273"/>
                    <a:pt x="192" y="2702"/>
                    <a:pt x="549" y="2965"/>
                  </a:cubicBezTo>
                  <a:cubicBezTo>
                    <a:pt x="836" y="3126"/>
                    <a:pt x="1149" y="3206"/>
                    <a:pt x="1468" y="3206"/>
                  </a:cubicBezTo>
                  <a:cubicBezTo>
                    <a:pt x="1575" y="3206"/>
                    <a:pt x="1682" y="3197"/>
                    <a:pt x="1790" y="3179"/>
                  </a:cubicBezTo>
                  <a:cubicBezTo>
                    <a:pt x="2815" y="3108"/>
                    <a:pt x="3841" y="2631"/>
                    <a:pt x="4866" y="2178"/>
                  </a:cubicBezTo>
                  <a:cubicBezTo>
                    <a:pt x="5677" y="1796"/>
                    <a:pt x="7132" y="1391"/>
                    <a:pt x="7704" y="675"/>
                  </a:cubicBezTo>
                  <a:cubicBezTo>
                    <a:pt x="6919" y="141"/>
                    <a:pt x="5772" y="0"/>
                    <a:pt x="4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6" name="Google Shape;926;p27"/>
          <p:cNvGrpSpPr/>
          <p:nvPr/>
        </p:nvGrpSpPr>
        <p:grpSpPr>
          <a:xfrm>
            <a:off x="2090840" y="3056944"/>
            <a:ext cx="1140309" cy="1001791"/>
            <a:chOff x="2473840" y="2528419"/>
            <a:chExt cx="1140309" cy="1001791"/>
          </a:xfrm>
        </p:grpSpPr>
        <p:sp>
          <p:nvSpPr>
            <p:cNvPr id="927" name="Google Shape;927;p27"/>
            <p:cNvSpPr/>
            <p:nvPr/>
          </p:nvSpPr>
          <p:spPr>
            <a:xfrm rot="-9611498">
              <a:off x="3031309" y="2603144"/>
              <a:ext cx="520813" cy="457008"/>
            </a:xfrm>
            <a:custGeom>
              <a:avLst/>
              <a:gdLst/>
              <a:ahLst/>
              <a:cxnLst/>
              <a:rect l="l" t="t" r="r" b="b"/>
              <a:pathLst>
                <a:path w="20831" h="18279" extrusionOk="0">
                  <a:moveTo>
                    <a:pt x="13023" y="1"/>
                  </a:moveTo>
                  <a:cubicBezTo>
                    <a:pt x="11577" y="1"/>
                    <a:pt x="10799" y="799"/>
                    <a:pt x="13144" y="2060"/>
                  </a:cubicBezTo>
                  <a:cubicBezTo>
                    <a:pt x="12631" y="1955"/>
                    <a:pt x="10370" y="1611"/>
                    <a:pt x="8573" y="1611"/>
                  </a:cubicBezTo>
                  <a:cubicBezTo>
                    <a:pt x="7111" y="1611"/>
                    <a:pt x="5956" y="1839"/>
                    <a:pt x="6299" y="2609"/>
                  </a:cubicBezTo>
                  <a:cubicBezTo>
                    <a:pt x="7706" y="3801"/>
                    <a:pt x="9423" y="4588"/>
                    <a:pt x="11236" y="4851"/>
                  </a:cubicBezTo>
                  <a:cubicBezTo>
                    <a:pt x="10655" y="4814"/>
                    <a:pt x="10062" y="4792"/>
                    <a:pt x="9464" y="4792"/>
                  </a:cubicBezTo>
                  <a:cubicBezTo>
                    <a:pt x="7334" y="4792"/>
                    <a:pt x="5140" y="5068"/>
                    <a:pt x="3222" y="5924"/>
                  </a:cubicBezTo>
                  <a:cubicBezTo>
                    <a:pt x="2960" y="6043"/>
                    <a:pt x="2769" y="6258"/>
                    <a:pt x="2697" y="6520"/>
                  </a:cubicBezTo>
                  <a:cubicBezTo>
                    <a:pt x="2295" y="7870"/>
                    <a:pt x="5685" y="8437"/>
                    <a:pt x="7381" y="8437"/>
                  </a:cubicBezTo>
                  <a:cubicBezTo>
                    <a:pt x="7694" y="8437"/>
                    <a:pt x="7948" y="8418"/>
                    <a:pt x="8111" y="8381"/>
                  </a:cubicBezTo>
                  <a:lnTo>
                    <a:pt x="8111" y="8381"/>
                  </a:lnTo>
                  <a:cubicBezTo>
                    <a:pt x="5512" y="9048"/>
                    <a:pt x="2173" y="9168"/>
                    <a:pt x="694" y="11744"/>
                  </a:cubicBezTo>
                  <a:cubicBezTo>
                    <a:pt x="0" y="13197"/>
                    <a:pt x="1800" y="13678"/>
                    <a:pt x="3369" y="13678"/>
                  </a:cubicBezTo>
                  <a:cubicBezTo>
                    <a:pt x="4065" y="13678"/>
                    <a:pt x="4716" y="13584"/>
                    <a:pt x="5082" y="13437"/>
                  </a:cubicBezTo>
                  <a:lnTo>
                    <a:pt x="5082" y="13437"/>
                  </a:lnTo>
                  <a:cubicBezTo>
                    <a:pt x="1366" y="16935"/>
                    <a:pt x="1129" y="18279"/>
                    <a:pt x="2288" y="18279"/>
                  </a:cubicBezTo>
                  <a:cubicBezTo>
                    <a:pt x="3792" y="18279"/>
                    <a:pt x="7647" y="16018"/>
                    <a:pt x="9304" y="13270"/>
                  </a:cubicBezTo>
                  <a:lnTo>
                    <a:pt x="9304" y="13270"/>
                  </a:lnTo>
                  <a:cubicBezTo>
                    <a:pt x="7612" y="16560"/>
                    <a:pt x="7552" y="17771"/>
                    <a:pt x="8184" y="17771"/>
                  </a:cubicBezTo>
                  <a:cubicBezTo>
                    <a:pt x="9168" y="17771"/>
                    <a:pt x="11832" y="14830"/>
                    <a:pt x="12619" y="12231"/>
                  </a:cubicBezTo>
                  <a:lnTo>
                    <a:pt x="12619" y="12231"/>
                  </a:lnTo>
                  <a:cubicBezTo>
                    <a:pt x="12259" y="14472"/>
                    <a:pt x="12572" y="15352"/>
                    <a:pt x="13144" y="15352"/>
                  </a:cubicBezTo>
                  <a:cubicBezTo>
                    <a:pt x="14163" y="15352"/>
                    <a:pt x="16005" y="12549"/>
                    <a:pt x="16308" y="9675"/>
                  </a:cubicBezTo>
                  <a:lnTo>
                    <a:pt x="16308" y="9675"/>
                  </a:lnTo>
                  <a:cubicBezTo>
                    <a:pt x="16556" y="11267"/>
                    <a:pt x="16983" y="11909"/>
                    <a:pt x="17447" y="11909"/>
                  </a:cubicBezTo>
                  <a:cubicBezTo>
                    <a:pt x="18946" y="11909"/>
                    <a:pt x="20830" y="5209"/>
                    <a:pt x="18296" y="2227"/>
                  </a:cubicBezTo>
                  <a:cubicBezTo>
                    <a:pt x="18391" y="438"/>
                    <a:pt x="15911" y="963"/>
                    <a:pt x="14646" y="295"/>
                  </a:cubicBezTo>
                  <a:cubicBezTo>
                    <a:pt x="14093" y="95"/>
                    <a:pt x="13519" y="1"/>
                    <a:pt x="130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7"/>
            <p:cNvSpPr/>
            <p:nvPr/>
          </p:nvSpPr>
          <p:spPr>
            <a:xfrm rot="-9611498">
              <a:off x="3128894" y="2644251"/>
              <a:ext cx="329199" cy="353051"/>
            </a:xfrm>
            <a:custGeom>
              <a:avLst/>
              <a:gdLst/>
              <a:ahLst/>
              <a:cxnLst/>
              <a:rect l="l" t="t" r="r" b="b"/>
              <a:pathLst>
                <a:path w="13167" h="14121" extrusionOk="0">
                  <a:moveTo>
                    <a:pt x="13013" y="0"/>
                  </a:moveTo>
                  <a:cubicBezTo>
                    <a:pt x="12961" y="0"/>
                    <a:pt x="12911" y="27"/>
                    <a:pt x="12880" y="73"/>
                  </a:cubicBezTo>
                  <a:cubicBezTo>
                    <a:pt x="8658" y="6322"/>
                    <a:pt x="144" y="13787"/>
                    <a:pt x="72" y="13859"/>
                  </a:cubicBezTo>
                  <a:cubicBezTo>
                    <a:pt x="1" y="13906"/>
                    <a:pt x="1" y="14002"/>
                    <a:pt x="49" y="14073"/>
                  </a:cubicBezTo>
                  <a:cubicBezTo>
                    <a:pt x="72" y="14097"/>
                    <a:pt x="120" y="14121"/>
                    <a:pt x="168" y="14121"/>
                  </a:cubicBezTo>
                  <a:cubicBezTo>
                    <a:pt x="192" y="14121"/>
                    <a:pt x="239" y="14097"/>
                    <a:pt x="263" y="14073"/>
                  </a:cubicBezTo>
                  <a:cubicBezTo>
                    <a:pt x="335" y="14002"/>
                    <a:pt x="8897" y="6513"/>
                    <a:pt x="13119" y="240"/>
                  </a:cubicBezTo>
                  <a:cubicBezTo>
                    <a:pt x="13166" y="168"/>
                    <a:pt x="13166" y="73"/>
                    <a:pt x="13095" y="25"/>
                  </a:cubicBezTo>
                  <a:cubicBezTo>
                    <a:pt x="13069" y="8"/>
                    <a:pt x="13041" y="0"/>
                    <a:pt x="13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7"/>
            <p:cNvSpPr/>
            <p:nvPr/>
          </p:nvSpPr>
          <p:spPr>
            <a:xfrm rot="-9611498">
              <a:off x="3292564" y="2671403"/>
              <a:ext cx="62655" cy="163537"/>
            </a:xfrm>
            <a:custGeom>
              <a:avLst/>
              <a:gdLst/>
              <a:ahLst/>
              <a:cxnLst/>
              <a:rect l="l" t="t" r="r" b="b"/>
              <a:pathLst>
                <a:path w="2506" h="6541" extrusionOk="0">
                  <a:moveTo>
                    <a:pt x="2326" y="1"/>
                  </a:moveTo>
                  <a:cubicBezTo>
                    <a:pt x="2249" y="1"/>
                    <a:pt x="2195" y="65"/>
                    <a:pt x="2195" y="148"/>
                  </a:cubicBezTo>
                  <a:cubicBezTo>
                    <a:pt x="2004" y="2342"/>
                    <a:pt x="1265" y="4465"/>
                    <a:pt x="48" y="6302"/>
                  </a:cubicBezTo>
                  <a:cubicBezTo>
                    <a:pt x="1" y="6373"/>
                    <a:pt x="25" y="6469"/>
                    <a:pt x="96" y="6516"/>
                  </a:cubicBezTo>
                  <a:cubicBezTo>
                    <a:pt x="120" y="6540"/>
                    <a:pt x="144" y="6540"/>
                    <a:pt x="168" y="6540"/>
                  </a:cubicBezTo>
                  <a:cubicBezTo>
                    <a:pt x="215" y="6540"/>
                    <a:pt x="263" y="6516"/>
                    <a:pt x="311" y="6469"/>
                  </a:cubicBezTo>
                  <a:cubicBezTo>
                    <a:pt x="1551" y="4584"/>
                    <a:pt x="2290" y="2414"/>
                    <a:pt x="2505" y="148"/>
                  </a:cubicBezTo>
                  <a:cubicBezTo>
                    <a:pt x="2505" y="77"/>
                    <a:pt x="2434" y="5"/>
                    <a:pt x="2362" y="5"/>
                  </a:cubicBezTo>
                  <a:cubicBezTo>
                    <a:pt x="2349" y="2"/>
                    <a:pt x="2337" y="1"/>
                    <a:pt x="2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7"/>
            <p:cNvSpPr/>
            <p:nvPr/>
          </p:nvSpPr>
          <p:spPr>
            <a:xfrm rot="-9611498">
              <a:off x="3304610" y="2794199"/>
              <a:ext cx="185489" cy="41403"/>
            </a:xfrm>
            <a:custGeom>
              <a:avLst/>
              <a:gdLst/>
              <a:ahLst/>
              <a:cxnLst/>
              <a:rect l="l" t="t" r="r" b="b"/>
              <a:pathLst>
                <a:path w="7419" h="1656" extrusionOk="0">
                  <a:moveTo>
                    <a:pt x="5850" y="0"/>
                  </a:moveTo>
                  <a:cubicBezTo>
                    <a:pt x="4312" y="0"/>
                    <a:pt x="1869" y="203"/>
                    <a:pt x="96" y="1370"/>
                  </a:cubicBezTo>
                  <a:cubicBezTo>
                    <a:pt x="25" y="1417"/>
                    <a:pt x="1" y="1513"/>
                    <a:pt x="48" y="1584"/>
                  </a:cubicBezTo>
                  <a:cubicBezTo>
                    <a:pt x="72" y="1632"/>
                    <a:pt x="120" y="1656"/>
                    <a:pt x="168" y="1656"/>
                  </a:cubicBezTo>
                  <a:cubicBezTo>
                    <a:pt x="215" y="1656"/>
                    <a:pt x="239" y="1632"/>
                    <a:pt x="263" y="1608"/>
                  </a:cubicBezTo>
                  <a:cubicBezTo>
                    <a:pt x="1950" y="504"/>
                    <a:pt x="4336" y="307"/>
                    <a:pt x="5838" y="307"/>
                  </a:cubicBezTo>
                  <a:cubicBezTo>
                    <a:pt x="6673" y="307"/>
                    <a:pt x="7234" y="368"/>
                    <a:pt x="7251" y="368"/>
                  </a:cubicBezTo>
                  <a:cubicBezTo>
                    <a:pt x="7347" y="368"/>
                    <a:pt x="7418" y="320"/>
                    <a:pt x="7418" y="225"/>
                  </a:cubicBezTo>
                  <a:cubicBezTo>
                    <a:pt x="7418" y="153"/>
                    <a:pt x="7371" y="82"/>
                    <a:pt x="7299" y="58"/>
                  </a:cubicBezTo>
                  <a:cubicBezTo>
                    <a:pt x="7233" y="58"/>
                    <a:pt x="6670" y="0"/>
                    <a:pt x="5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7"/>
            <p:cNvSpPr/>
            <p:nvPr/>
          </p:nvSpPr>
          <p:spPr>
            <a:xfrm rot="-9611498">
              <a:off x="3186525" y="2687446"/>
              <a:ext cx="36403" cy="184313"/>
            </a:xfrm>
            <a:custGeom>
              <a:avLst/>
              <a:gdLst/>
              <a:ahLst/>
              <a:cxnLst/>
              <a:rect l="l" t="t" r="r" b="b"/>
              <a:pathLst>
                <a:path w="1456" h="7372" extrusionOk="0">
                  <a:moveTo>
                    <a:pt x="436" y="1"/>
                  </a:moveTo>
                  <a:cubicBezTo>
                    <a:pt x="335" y="1"/>
                    <a:pt x="234" y="94"/>
                    <a:pt x="311" y="217"/>
                  </a:cubicBezTo>
                  <a:cubicBezTo>
                    <a:pt x="1145" y="2483"/>
                    <a:pt x="1050" y="4963"/>
                    <a:pt x="24" y="7157"/>
                  </a:cubicBezTo>
                  <a:cubicBezTo>
                    <a:pt x="1" y="7229"/>
                    <a:pt x="24" y="7324"/>
                    <a:pt x="96" y="7348"/>
                  </a:cubicBezTo>
                  <a:cubicBezTo>
                    <a:pt x="120" y="7372"/>
                    <a:pt x="144" y="7372"/>
                    <a:pt x="168" y="7372"/>
                  </a:cubicBezTo>
                  <a:cubicBezTo>
                    <a:pt x="215" y="7372"/>
                    <a:pt x="287" y="7324"/>
                    <a:pt x="311" y="7277"/>
                  </a:cubicBezTo>
                  <a:cubicBezTo>
                    <a:pt x="1360" y="5011"/>
                    <a:pt x="1455" y="2435"/>
                    <a:pt x="573" y="98"/>
                  </a:cubicBezTo>
                  <a:cubicBezTo>
                    <a:pt x="547" y="29"/>
                    <a:pt x="492" y="1"/>
                    <a:pt x="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7"/>
            <p:cNvSpPr/>
            <p:nvPr/>
          </p:nvSpPr>
          <p:spPr>
            <a:xfrm rot="-9611498">
              <a:off x="3197440" y="2876076"/>
              <a:ext cx="196014" cy="25227"/>
            </a:xfrm>
            <a:custGeom>
              <a:avLst/>
              <a:gdLst/>
              <a:ahLst/>
              <a:cxnLst/>
              <a:rect l="l" t="t" r="r" b="b"/>
              <a:pathLst>
                <a:path w="7840" h="1009" extrusionOk="0">
                  <a:moveTo>
                    <a:pt x="3138" y="0"/>
                  </a:moveTo>
                  <a:cubicBezTo>
                    <a:pt x="2072" y="0"/>
                    <a:pt x="993" y="153"/>
                    <a:pt x="120" y="601"/>
                  </a:cubicBezTo>
                  <a:cubicBezTo>
                    <a:pt x="24" y="649"/>
                    <a:pt x="0" y="721"/>
                    <a:pt x="48" y="792"/>
                  </a:cubicBezTo>
                  <a:cubicBezTo>
                    <a:pt x="65" y="844"/>
                    <a:pt x="120" y="883"/>
                    <a:pt x="175" y="883"/>
                  </a:cubicBezTo>
                  <a:cubicBezTo>
                    <a:pt x="197" y="883"/>
                    <a:pt x="219" y="877"/>
                    <a:pt x="239" y="864"/>
                  </a:cubicBezTo>
                  <a:cubicBezTo>
                    <a:pt x="1056" y="452"/>
                    <a:pt x="2078" y="310"/>
                    <a:pt x="3097" y="310"/>
                  </a:cubicBezTo>
                  <a:cubicBezTo>
                    <a:pt x="5320" y="310"/>
                    <a:pt x="7528" y="983"/>
                    <a:pt x="7561" y="983"/>
                  </a:cubicBezTo>
                  <a:lnTo>
                    <a:pt x="7609" y="983"/>
                  </a:lnTo>
                  <a:lnTo>
                    <a:pt x="7609" y="1007"/>
                  </a:lnTo>
                  <a:cubicBezTo>
                    <a:pt x="7616" y="1008"/>
                    <a:pt x="7624" y="1008"/>
                    <a:pt x="7631" y="1008"/>
                  </a:cubicBezTo>
                  <a:cubicBezTo>
                    <a:pt x="7803" y="1008"/>
                    <a:pt x="7839" y="743"/>
                    <a:pt x="7656" y="697"/>
                  </a:cubicBezTo>
                  <a:cubicBezTo>
                    <a:pt x="7527" y="665"/>
                    <a:pt x="5361" y="0"/>
                    <a:pt x="3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7"/>
            <p:cNvSpPr/>
            <p:nvPr/>
          </p:nvSpPr>
          <p:spPr>
            <a:xfrm rot="-9611498">
              <a:off x="3070559" y="2731226"/>
              <a:ext cx="76956" cy="174038"/>
            </a:xfrm>
            <a:custGeom>
              <a:avLst/>
              <a:gdLst/>
              <a:ahLst/>
              <a:cxnLst/>
              <a:rect l="l" t="t" r="r" b="b"/>
              <a:pathLst>
                <a:path w="3078" h="6961" extrusionOk="0">
                  <a:moveTo>
                    <a:pt x="169" y="1"/>
                  </a:moveTo>
                  <a:cubicBezTo>
                    <a:pt x="136" y="1"/>
                    <a:pt x="102" y="14"/>
                    <a:pt x="72" y="44"/>
                  </a:cubicBezTo>
                  <a:cubicBezTo>
                    <a:pt x="0" y="92"/>
                    <a:pt x="0" y="187"/>
                    <a:pt x="48" y="235"/>
                  </a:cubicBezTo>
                  <a:cubicBezTo>
                    <a:pt x="72" y="282"/>
                    <a:pt x="2743" y="3550"/>
                    <a:pt x="1288" y="6770"/>
                  </a:cubicBezTo>
                  <a:cubicBezTo>
                    <a:pt x="1264" y="6841"/>
                    <a:pt x="1288" y="6937"/>
                    <a:pt x="1384" y="6960"/>
                  </a:cubicBezTo>
                  <a:lnTo>
                    <a:pt x="1431" y="6960"/>
                  </a:lnTo>
                  <a:cubicBezTo>
                    <a:pt x="1479" y="6960"/>
                    <a:pt x="1551" y="6937"/>
                    <a:pt x="1575" y="6889"/>
                  </a:cubicBezTo>
                  <a:cubicBezTo>
                    <a:pt x="3077" y="3526"/>
                    <a:pt x="310" y="92"/>
                    <a:pt x="287" y="68"/>
                  </a:cubicBezTo>
                  <a:cubicBezTo>
                    <a:pt x="259" y="26"/>
                    <a:pt x="215"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7"/>
            <p:cNvSpPr/>
            <p:nvPr/>
          </p:nvSpPr>
          <p:spPr>
            <a:xfrm rot="-9611498">
              <a:off x="3121546" y="2915136"/>
              <a:ext cx="175913" cy="54229"/>
            </a:xfrm>
            <a:custGeom>
              <a:avLst/>
              <a:gdLst/>
              <a:ahLst/>
              <a:cxnLst/>
              <a:rect l="l" t="t" r="r" b="b"/>
              <a:pathLst>
                <a:path w="7036" h="2169" extrusionOk="0">
                  <a:moveTo>
                    <a:pt x="1075" y="1"/>
                  </a:moveTo>
                  <a:cubicBezTo>
                    <a:pt x="752" y="1"/>
                    <a:pt x="439" y="29"/>
                    <a:pt x="143" y="93"/>
                  </a:cubicBezTo>
                  <a:cubicBezTo>
                    <a:pt x="48" y="93"/>
                    <a:pt x="0" y="165"/>
                    <a:pt x="24" y="260"/>
                  </a:cubicBezTo>
                  <a:cubicBezTo>
                    <a:pt x="48" y="332"/>
                    <a:pt x="119" y="379"/>
                    <a:pt x="191" y="379"/>
                  </a:cubicBezTo>
                  <a:cubicBezTo>
                    <a:pt x="456" y="325"/>
                    <a:pt x="736" y="301"/>
                    <a:pt x="1026" y="301"/>
                  </a:cubicBezTo>
                  <a:cubicBezTo>
                    <a:pt x="3531" y="301"/>
                    <a:pt x="6755" y="2123"/>
                    <a:pt x="6797" y="2144"/>
                  </a:cubicBezTo>
                  <a:cubicBezTo>
                    <a:pt x="6821" y="2168"/>
                    <a:pt x="6845" y="2168"/>
                    <a:pt x="6869" y="2168"/>
                  </a:cubicBezTo>
                  <a:cubicBezTo>
                    <a:pt x="6917" y="2168"/>
                    <a:pt x="6964" y="2144"/>
                    <a:pt x="6988" y="2097"/>
                  </a:cubicBezTo>
                  <a:cubicBezTo>
                    <a:pt x="7036" y="2025"/>
                    <a:pt x="7012" y="1930"/>
                    <a:pt x="6941" y="1882"/>
                  </a:cubicBezTo>
                  <a:cubicBezTo>
                    <a:pt x="6792" y="1797"/>
                    <a:pt x="3634" y="1"/>
                    <a:pt x="10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7"/>
            <p:cNvSpPr/>
            <p:nvPr/>
          </p:nvSpPr>
          <p:spPr>
            <a:xfrm rot="-9611498">
              <a:off x="2564252" y="2823370"/>
              <a:ext cx="557791" cy="630996"/>
            </a:xfrm>
            <a:custGeom>
              <a:avLst/>
              <a:gdLst/>
              <a:ahLst/>
              <a:cxnLst/>
              <a:rect l="l" t="t" r="r" b="b"/>
              <a:pathLst>
                <a:path w="22310" h="25238" extrusionOk="0">
                  <a:moveTo>
                    <a:pt x="21730" y="1"/>
                  </a:moveTo>
                  <a:cubicBezTo>
                    <a:pt x="21623" y="1"/>
                    <a:pt x="21512" y="43"/>
                    <a:pt x="21418" y="144"/>
                  </a:cubicBezTo>
                  <a:lnTo>
                    <a:pt x="5319" y="16934"/>
                  </a:lnTo>
                  <a:cubicBezTo>
                    <a:pt x="5319" y="16934"/>
                    <a:pt x="0" y="21538"/>
                    <a:pt x="5987" y="24829"/>
                  </a:cubicBezTo>
                  <a:cubicBezTo>
                    <a:pt x="5987" y="24829"/>
                    <a:pt x="6471" y="25237"/>
                    <a:pt x="7248" y="25237"/>
                  </a:cubicBezTo>
                  <a:cubicBezTo>
                    <a:pt x="8367" y="25237"/>
                    <a:pt x="10094" y="24389"/>
                    <a:pt x="11854" y="20250"/>
                  </a:cubicBezTo>
                  <a:lnTo>
                    <a:pt x="22133" y="668"/>
                  </a:lnTo>
                  <a:cubicBezTo>
                    <a:pt x="22309" y="335"/>
                    <a:pt x="22032" y="1"/>
                    <a:pt x="217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7"/>
            <p:cNvSpPr/>
            <p:nvPr/>
          </p:nvSpPr>
          <p:spPr>
            <a:xfrm rot="-9611498">
              <a:off x="3024698" y="2931879"/>
              <a:ext cx="65555" cy="75055"/>
            </a:xfrm>
            <a:custGeom>
              <a:avLst/>
              <a:gdLst/>
              <a:ahLst/>
              <a:cxnLst/>
              <a:rect l="l" t="t" r="r" b="b"/>
              <a:pathLst>
                <a:path w="2622" h="3002" extrusionOk="0">
                  <a:moveTo>
                    <a:pt x="645" y="1"/>
                  </a:moveTo>
                  <a:cubicBezTo>
                    <a:pt x="497" y="1"/>
                    <a:pt x="357" y="69"/>
                    <a:pt x="263" y="183"/>
                  </a:cubicBezTo>
                  <a:cubicBezTo>
                    <a:pt x="144" y="302"/>
                    <a:pt x="72" y="493"/>
                    <a:pt x="48" y="660"/>
                  </a:cubicBezTo>
                  <a:cubicBezTo>
                    <a:pt x="1" y="1232"/>
                    <a:pt x="144" y="1781"/>
                    <a:pt x="478" y="2234"/>
                  </a:cubicBezTo>
                  <a:cubicBezTo>
                    <a:pt x="668" y="2544"/>
                    <a:pt x="931" y="2782"/>
                    <a:pt x="1241" y="2925"/>
                  </a:cubicBezTo>
                  <a:cubicBezTo>
                    <a:pt x="1355" y="2977"/>
                    <a:pt x="1497" y="3002"/>
                    <a:pt x="1643" y="3002"/>
                  </a:cubicBezTo>
                  <a:cubicBezTo>
                    <a:pt x="2111" y="3002"/>
                    <a:pt x="2622" y="2742"/>
                    <a:pt x="2386" y="2234"/>
                  </a:cubicBezTo>
                  <a:cubicBezTo>
                    <a:pt x="2290" y="2019"/>
                    <a:pt x="1933" y="1828"/>
                    <a:pt x="1789" y="1637"/>
                  </a:cubicBezTo>
                  <a:cubicBezTo>
                    <a:pt x="1551" y="1351"/>
                    <a:pt x="1384" y="1017"/>
                    <a:pt x="1265" y="683"/>
                  </a:cubicBezTo>
                  <a:cubicBezTo>
                    <a:pt x="1145" y="397"/>
                    <a:pt x="1050" y="87"/>
                    <a:pt x="764" y="16"/>
                  </a:cubicBezTo>
                  <a:cubicBezTo>
                    <a:pt x="724" y="6"/>
                    <a:pt x="684"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7" name="Google Shape;937;p27"/>
          <p:cNvGrpSpPr/>
          <p:nvPr/>
        </p:nvGrpSpPr>
        <p:grpSpPr>
          <a:xfrm>
            <a:off x="3659005" y="3597318"/>
            <a:ext cx="656964" cy="1029499"/>
            <a:chOff x="-646575" y="2982250"/>
            <a:chExt cx="498229" cy="780752"/>
          </a:xfrm>
        </p:grpSpPr>
        <p:sp>
          <p:nvSpPr>
            <p:cNvPr id="938" name="Google Shape;938;p27"/>
            <p:cNvSpPr/>
            <p:nvPr/>
          </p:nvSpPr>
          <p:spPr>
            <a:xfrm>
              <a:off x="-616731" y="3505403"/>
              <a:ext cx="425080" cy="253854"/>
            </a:xfrm>
            <a:custGeom>
              <a:avLst/>
              <a:gdLst/>
              <a:ahLst/>
              <a:cxnLst/>
              <a:rect l="l" t="t" r="r" b="b"/>
              <a:pathLst>
                <a:path w="3632" h="2169" extrusionOk="0">
                  <a:moveTo>
                    <a:pt x="2032" y="0"/>
                  </a:moveTo>
                  <a:cubicBezTo>
                    <a:pt x="1866" y="0"/>
                    <a:pt x="1685" y="26"/>
                    <a:pt x="1490" y="86"/>
                  </a:cubicBezTo>
                  <a:cubicBezTo>
                    <a:pt x="0" y="543"/>
                    <a:pt x="403" y="1946"/>
                    <a:pt x="403" y="1946"/>
                  </a:cubicBezTo>
                  <a:cubicBezTo>
                    <a:pt x="858" y="2105"/>
                    <a:pt x="1260" y="2169"/>
                    <a:pt x="1612" y="2169"/>
                  </a:cubicBezTo>
                  <a:cubicBezTo>
                    <a:pt x="3025" y="2169"/>
                    <a:pt x="3632" y="1140"/>
                    <a:pt x="3632" y="1140"/>
                  </a:cubicBezTo>
                  <a:cubicBezTo>
                    <a:pt x="3632" y="1140"/>
                    <a:pt x="3135" y="0"/>
                    <a:pt x="2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7"/>
            <p:cNvSpPr/>
            <p:nvPr/>
          </p:nvSpPr>
          <p:spPr>
            <a:xfrm>
              <a:off x="-575183" y="2982250"/>
              <a:ext cx="331684" cy="586709"/>
            </a:xfrm>
            <a:custGeom>
              <a:avLst/>
              <a:gdLst/>
              <a:ahLst/>
              <a:cxnLst/>
              <a:rect l="l" t="t" r="r" b="b"/>
              <a:pathLst>
                <a:path w="2834" h="5013" extrusionOk="0">
                  <a:moveTo>
                    <a:pt x="1139" y="0"/>
                  </a:moveTo>
                  <a:cubicBezTo>
                    <a:pt x="527" y="0"/>
                    <a:pt x="975" y="2395"/>
                    <a:pt x="988" y="2750"/>
                  </a:cubicBezTo>
                  <a:cubicBezTo>
                    <a:pt x="796" y="1635"/>
                    <a:pt x="619" y="1232"/>
                    <a:pt x="501" y="1232"/>
                  </a:cubicBezTo>
                  <a:cubicBezTo>
                    <a:pt x="278" y="1232"/>
                    <a:pt x="269" y="2686"/>
                    <a:pt x="780" y="3469"/>
                  </a:cubicBezTo>
                  <a:cubicBezTo>
                    <a:pt x="669" y="3348"/>
                    <a:pt x="442" y="2999"/>
                    <a:pt x="273" y="2999"/>
                  </a:cubicBezTo>
                  <a:cubicBezTo>
                    <a:pt x="216" y="2999"/>
                    <a:pt x="166" y="3038"/>
                    <a:pt x="128" y="3140"/>
                  </a:cubicBezTo>
                  <a:cubicBezTo>
                    <a:pt x="1" y="3502"/>
                    <a:pt x="451" y="3932"/>
                    <a:pt x="619" y="4180"/>
                  </a:cubicBezTo>
                  <a:cubicBezTo>
                    <a:pt x="588" y="4182"/>
                    <a:pt x="558" y="4183"/>
                    <a:pt x="528" y="4183"/>
                  </a:cubicBezTo>
                  <a:cubicBezTo>
                    <a:pt x="431" y="4183"/>
                    <a:pt x="335" y="4174"/>
                    <a:pt x="243" y="4153"/>
                  </a:cubicBezTo>
                  <a:cubicBezTo>
                    <a:pt x="237" y="4153"/>
                    <a:pt x="232" y="4153"/>
                    <a:pt x="227" y="4153"/>
                  </a:cubicBezTo>
                  <a:cubicBezTo>
                    <a:pt x="103" y="4153"/>
                    <a:pt x="45" y="4304"/>
                    <a:pt x="142" y="4388"/>
                  </a:cubicBezTo>
                  <a:cubicBezTo>
                    <a:pt x="417" y="4603"/>
                    <a:pt x="793" y="4717"/>
                    <a:pt x="1075" y="4898"/>
                  </a:cubicBezTo>
                  <a:cubicBezTo>
                    <a:pt x="1157" y="4980"/>
                    <a:pt x="1224" y="5012"/>
                    <a:pt x="1285" y="5012"/>
                  </a:cubicBezTo>
                  <a:cubicBezTo>
                    <a:pt x="1412" y="5012"/>
                    <a:pt x="1509" y="4869"/>
                    <a:pt x="1646" y="4751"/>
                  </a:cubicBezTo>
                  <a:cubicBezTo>
                    <a:pt x="1800" y="4617"/>
                    <a:pt x="2256" y="4368"/>
                    <a:pt x="2471" y="4140"/>
                  </a:cubicBezTo>
                  <a:cubicBezTo>
                    <a:pt x="2542" y="4064"/>
                    <a:pt x="2484" y="3951"/>
                    <a:pt x="2396" y="3951"/>
                  </a:cubicBezTo>
                  <a:cubicBezTo>
                    <a:pt x="2384" y="3951"/>
                    <a:pt x="2371" y="3954"/>
                    <a:pt x="2357" y="3959"/>
                  </a:cubicBezTo>
                  <a:cubicBezTo>
                    <a:pt x="2256" y="3999"/>
                    <a:pt x="2156" y="4039"/>
                    <a:pt x="2048" y="4066"/>
                  </a:cubicBezTo>
                  <a:cubicBezTo>
                    <a:pt x="2209" y="3657"/>
                    <a:pt x="2706" y="3247"/>
                    <a:pt x="2807" y="2784"/>
                  </a:cubicBezTo>
                  <a:cubicBezTo>
                    <a:pt x="2833" y="2657"/>
                    <a:pt x="2735" y="2551"/>
                    <a:pt x="2620" y="2551"/>
                  </a:cubicBezTo>
                  <a:cubicBezTo>
                    <a:pt x="2589" y="2551"/>
                    <a:pt x="2556" y="2559"/>
                    <a:pt x="2525" y="2576"/>
                  </a:cubicBezTo>
                  <a:cubicBezTo>
                    <a:pt x="2270" y="2717"/>
                    <a:pt x="2035" y="3026"/>
                    <a:pt x="1901" y="3207"/>
                  </a:cubicBezTo>
                  <a:cubicBezTo>
                    <a:pt x="2001" y="2770"/>
                    <a:pt x="2303" y="2247"/>
                    <a:pt x="2324" y="1764"/>
                  </a:cubicBezTo>
                  <a:cubicBezTo>
                    <a:pt x="2324" y="1645"/>
                    <a:pt x="2225" y="1566"/>
                    <a:pt x="2125" y="1566"/>
                  </a:cubicBezTo>
                  <a:cubicBezTo>
                    <a:pt x="2073" y="1566"/>
                    <a:pt x="2020" y="1588"/>
                    <a:pt x="1981" y="1636"/>
                  </a:cubicBezTo>
                  <a:cubicBezTo>
                    <a:pt x="1760" y="1925"/>
                    <a:pt x="1565" y="2381"/>
                    <a:pt x="1592" y="2636"/>
                  </a:cubicBezTo>
                  <a:cubicBezTo>
                    <a:pt x="1525" y="2173"/>
                    <a:pt x="1813" y="179"/>
                    <a:pt x="1216" y="11"/>
                  </a:cubicBezTo>
                  <a:cubicBezTo>
                    <a:pt x="1189" y="4"/>
                    <a:pt x="1163" y="0"/>
                    <a:pt x="11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7"/>
            <p:cNvSpPr/>
            <p:nvPr/>
          </p:nvSpPr>
          <p:spPr>
            <a:xfrm>
              <a:off x="-446325" y="3073890"/>
              <a:ext cx="27621" cy="496707"/>
            </a:xfrm>
            <a:custGeom>
              <a:avLst/>
              <a:gdLst/>
              <a:ahLst/>
              <a:cxnLst/>
              <a:rect l="l" t="t" r="r" b="b"/>
              <a:pathLst>
                <a:path w="236" h="4244" extrusionOk="0">
                  <a:moveTo>
                    <a:pt x="135" y="0"/>
                  </a:moveTo>
                  <a:cubicBezTo>
                    <a:pt x="108" y="0"/>
                    <a:pt x="95" y="21"/>
                    <a:pt x="88" y="41"/>
                  </a:cubicBezTo>
                  <a:cubicBezTo>
                    <a:pt x="1" y="1430"/>
                    <a:pt x="21" y="2820"/>
                    <a:pt x="149" y="4209"/>
                  </a:cubicBezTo>
                  <a:cubicBezTo>
                    <a:pt x="155" y="4230"/>
                    <a:pt x="169" y="4243"/>
                    <a:pt x="196" y="4243"/>
                  </a:cubicBezTo>
                  <a:cubicBezTo>
                    <a:pt x="222" y="4243"/>
                    <a:pt x="236" y="4223"/>
                    <a:pt x="236" y="4196"/>
                  </a:cubicBezTo>
                  <a:cubicBezTo>
                    <a:pt x="102" y="2820"/>
                    <a:pt x="81" y="1430"/>
                    <a:pt x="175" y="47"/>
                  </a:cubicBezTo>
                  <a:cubicBezTo>
                    <a:pt x="175" y="27"/>
                    <a:pt x="155" y="7"/>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7"/>
            <p:cNvSpPr/>
            <p:nvPr/>
          </p:nvSpPr>
          <p:spPr>
            <a:xfrm>
              <a:off x="-510695" y="3244997"/>
              <a:ext cx="77830" cy="145595"/>
            </a:xfrm>
            <a:custGeom>
              <a:avLst/>
              <a:gdLst/>
              <a:ahLst/>
              <a:cxnLst/>
              <a:rect l="l" t="t" r="r" b="b"/>
              <a:pathLst>
                <a:path w="665" h="1244" extrusionOk="0">
                  <a:moveTo>
                    <a:pt x="49" y="1"/>
                  </a:moveTo>
                  <a:cubicBezTo>
                    <a:pt x="46" y="1"/>
                    <a:pt x="43" y="1"/>
                    <a:pt x="41" y="2"/>
                  </a:cubicBezTo>
                  <a:cubicBezTo>
                    <a:pt x="14" y="2"/>
                    <a:pt x="0" y="22"/>
                    <a:pt x="0" y="42"/>
                  </a:cubicBezTo>
                  <a:cubicBezTo>
                    <a:pt x="47" y="499"/>
                    <a:pt x="255" y="922"/>
                    <a:pt x="591" y="1237"/>
                  </a:cubicBezTo>
                  <a:cubicBezTo>
                    <a:pt x="598" y="1244"/>
                    <a:pt x="605" y="1244"/>
                    <a:pt x="618" y="1244"/>
                  </a:cubicBezTo>
                  <a:cubicBezTo>
                    <a:pt x="631" y="1244"/>
                    <a:pt x="638" y="1244"/>
                    <a:pt x="645" y="1230"/>
                  </a:cubicBezTo>
                  <a:cubicBezTo>
                    <a:pt x="665" y="1217"/>
                    <a:pt x="665" y="1190"/>
                    <a:pt x="645" y="1177"/>
                  </a:cubicBezTo>
                  <a:cubicBezTo>
                    <a:pt x="329" y="875"/>
                    <a:pt x="128" y="472"/>
                    <a:pt x="81" y="35"/>
                  </a:cubicBezTo>
                  <a:cubicBezTo>
                    <a:pt x="81" y="18"/>
                    <a:pt x="66"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7"/>
            <p:cNvSpPr/>
            <p:nvPr/>
          </p:nvSpPr>
          <p:spPr>
            <a:xfrm>
              <a:off x="-506833" y="3400538"/>
              <a:ext cx="83331" cy="99248"/>
            </a:xfrm>
            <a:custGeom>
              <a:avLst/>
              <a:gdLst/>
              <a:ahLst/>
              <a:cxnLst/>
              <a:rect l="l" t="t" r="r" b="b"/>
              <a:pathLst>
                <a:path w="712" h="848" extrusionOk="0">
                  <a:moveTo>
                    <a:pt x="46" y="0"/>
                  </a:moveTo>
                  <a:cubicBezTo>
                    <a:pt x="42" y="0"/>
                    <a:pt x="38" y="1"/>
                    <a:pt x="35" y="2"/>
                  </a:cubicBezTo>
                  <a:cubicBezTo>
                    <a:pt x="14" y="9"/>
                    <a:pt x="1" y="29"/>
                    <a:pt x="8" y="56"/>
                  </a:cubicBezTo>
                  <a:cubicBezTo>
                    <a:pt x="108" y="385"/>
                    <a:pt x="337" y="667"/>
                    <a:pt x="639" y="841"/>
                  </a:cubicBezTo>
                  <a:cubicBezTo>
                    <a:pt x="644" y="846"/>
                    <a:pt x="649" y="848"/>
                    <a:pt x="654" y="848"/>
                  </a:cubicBezTo>
                  <a:lnTo>
                    <a:pt x="654" y="848"/>
                  </a:lnTo>
                  <a:cubicBezTo>
                    <a:pt x="693" y="846"/>
                    <a:pt x="712" y="787"/>
                    <a:pt x="672" y="767"/>
                  </a:cubicBezTo>
                  <a:cubicBezTo>
                    <a:pt x="390" y="606"/>
                    <a:pt x="182" y="338"/>
                    <a:pt x="88" y="29"/>
                  </a:cubicBezTo>
                  <a:cubicBezTo>
                    <a:pt x="83" y="12"/>
                    <a:pt x="64" y="0"/>
                    <a:pt x="46" y="0"/>
                  </a:cubicBezTo>
                  <a:close/>
                  <a:moveTo>
                    <a:pt x="654" y="848"/>
                  </a:moveTo>
                  <a:cubicBezTo>
                    <a:pt x="654" y="848"/>
                    <a:pt x="653" y="848"/>
                    <a:pt x="652" y="848"/>
                  </a:cubicBezTo>
                  <a:lnTo>
                    <a:pt x="659" y="848"/>
                  </a:lnTo>
                  <a:cubicBezTo>
                    <a:pt x="657" y="848"/>
                    <a:pt x="656" y="848"/>
                    <a:pt x="654" y="8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7"/>
            <p:cNvSpPr/>
            <p:nvPr/>
          </p:nvSpPr>
          <p:spPr>
            <a:xfrm>
              <a:off x="-487873" y="3500487"/>
              <a:ext cx="63668" cy="54305"/>
            </a:xfrm>
            <a:custGeom>
              <a:avLst/>
              <a:gdLst/>
              <a:ahLst/>
              <a:cxnLst/>
              <a:rect l="l" t="t" r="r" b="b"/>
              <a:pathLst>
                <a:path w="544" h="464" extrusionOk="0">
                  <a:moveTo>
                    <a:pt x="43" y="0"/>
                  </a:moveTo>
                  <a:cubicBezTo>
                    <a:pt x="35" y="0"/>
                    <a:pt x="27" y="3"/>
                    <a:pt x="20" y="7"/>
                  </a:cubicBezTo>
                  <a:cubicBezTo>
                    <a:pt x="0" y="21"/>
                    <a:pt x="0" y="48"/>
                    <a:pt x="13" y="68"/>
                  </a:cubicBezTo>
                  <a:cubicBezTo>
                    <a:pt x="128" y="236"/>
                    <a:pt x="289" y="370"/>
                    <a:pt x="483" y="457"/>
                  </a:cubicBezTo>
                  <a:cubicBezTo>
                    <a:pt x="483" y="464"/>
                    <a:pt x="490" y="464"/>
                    <a:pt x="497" y="464"/>
                  </a:cubicBezTo>
                  <a:cubicBezTo>
                    <a:pt x="517" y="464"/>
                    <a:pt x="530" y="450"/>
                    <a:pt x="537" y="437"/>
                  </a:cubicBezTo>
                  <a:cubicBezTo>
                    <a:pt x="544" y="417"/>
                    <a:pt x="537" y="390"/>
                    <a:pt x="517" y="383"/>
                  </a:cubicBezTo>
                  <a:cubicBezTo>
                    <a:pt x="336" y="303"/>
                    <a:pt x="188" y="175"/>
                    <a:pt x="81" y="21"/>
                  </a:cubicBezTo>
                  <a:cubicBezTo>
                    <a:pt x="72" y="8"/>
                    <a:pt x="58"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7"/>
            <p:cNvSpPr/>
            <p:nvPr/>
          </p:nvSpPr>
          <p:spPr>
            <a:xfrm>
              <a:off x="-441527" y="3285023"/>
              <a:ext cx="88831" cy="100886"/>
            </a:xfrm>
            <a:custGeom>
              <a:avLst/>
              <a:gdLst/>
              <a:ahLst/>
              <a:cxnLst/>
              <a:rect l="l" t="t" r="r" b="b"/>
              <a:pathLst>
                <a:path w="759" h="862" extrusionOk="0">
                  <a:moveTo>
                    <a:pt x="714" y="0"/>
                  </a:moveTo>
                  <a:cubicBezTo>
                    <a:pt x="698" y="0"/>
                    <a:pt x="684" y="13"/>
                    <a:pt x="678" y="29"/>
                  </a:cubicBezTo>
                  <a:cubicBezTo>
                    <a:pt x="645" y="130"/>
                    <a:pt x="611" y="224"/>
                    <a:pt x="571" y="318"/>
                  </a:cubicBezTo>
                  <a:cubicBezTo>
                    <a:pt x="524" y="439"/>
                    <a:pt x="457" y="546"/>
                    <a:pt x="369" y="640"/>
                  </a:cubicBezTo>
                  <a:cubicBezTo>
                    <a:pt x="293" y="722"/>
                    <a:pt x="181" y="775"/>
                    <a:pt x="68" y="775"/>
                  </a:cubicBezTo>
                  <a:cubicBezTo>
                    <a:pt x="61" y="775"/>
                    <a:pt x="54" y="775"/>
                    <a:pt x="47" y="774"/>
                  </a:cubicBezTo>
                  <a:cubicBezTo>
                    <a:pt x="27" y="774"/>
                    <a:pt x="7" y="794"/>
                    <a:pt x="7" y="815"/>
                  </a:cubicBezTo>
                  <a:cubicBezTo>
                    <a:pt x="0" y="841"/>
                    <a:pt x="20" y="861"/>
                    <a:pt x="47" y="861"/>
                  </a:cubicBezTo>
                  <a:lnTo>
                    <a:pt x="67" y="861"/>
                  </a:lnTo>
                  <a:cubicBezTo>
                    <a:pt x="202" y="855"/>
                    <a:pt x="336" y="801"/>
                    <a:pt x="430" y="700"/>
                  </a:cubicBezTo>
                  <a:cubicBezTo>
                    <a:pt x="524" y="600"/>
                    <a:pt x="598" y="479"/>
                    <a:pt x="645" y="351"/>
                  </a:cubicBezTo>
                  <a:cubicBezTo>
                    <a:pt x="692" y="257"/>
                    <a:pt x="725" y="157"/>
                    <a:pt x="759" y="56"/>
                  </a:cubicBezTo>
                  <a:cubicBezTo>
                    <a:pt x="759" y="29"/>
                    <a:pt x="752" y="9"/>
                    <a:pt x="725" y="2"/>
                  </a:cubicBezTo>
                  <a:cubicBezTo>
                    <a:pt x="722" y="1"/>
                    <a:pt x="718" y="0"/>
                    <a:pt x="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7"/>
            <p:cNvSpPr/>
            <p:nvPr/>
          </p:nvSpPr>
          <p:spPr>
            <a:xfrm>
              <a:off x="-436611" y="3412827"/>
              <a:ext cx="72095" cy="85437"/>
            </a:xfrm>
            <a:custGeom>
              <a:avLst/>
              <a:gdLst/>
              <a:ahLst/>
              <a:cxnLst/>
              <a:rect l="l" t="t" r="r" b="b"/>
              <a:pathLst>
                <a:path w="616" h="730" extrusionOk="0">
                  <a:moveTo>
                    <a:pt x="554" y="0"/>
                  </a:moveTo>
                  <a:cubicBezTo>
                    <a:pt x="541" y="0"/>
                    <a:pt x="528" y="5"/>
                    <a:pt x="515" y="18"/>
                  </a:cubicBezTo>
                  <a:cubicBezTo>
                    <a:pt x="502" y="31"/>
                    <a:pt x="502" y="58"/>
                    <a:pt x="509" y="78"/>
                  </a:cubicBezTo>
                  <a:cubicBezTo>
                    <a:pt x="468" y="192"/>
                    <a:pt x="408" y="307"/>
                    <a:pt x="341" y="414"/>
                  </a:cubicBezTo>
                  <a:cubicBezTo>
                    <a:pt x="274" y="515"/>
                    <a:pt x="173" y="602"/>
                    <a:pt x="52" y="649"/>
                  </a:cubicBezTo>
                  <a:cubicBezTo>
                    <a:pt x="1" y="655"/>
                    <a:pt x="11" y="730"/>
                    <a:pt x="59" y="730"/>
                  </a:cubicBezTo>
                  <a:cubicBezTo>
                    <a:pt x="61" y="730"/>
                    <a:pt x="63" y="730"/>
                    <a:pt x="66" y="729"/>
                  </a:cubicBezTo>
                  <a:lnTo>
                    <a:pt x="72" y="729"/>
                  </a:lnTo>
                  <a:cubicBezTo>
                    <a:pt x="213" y="676"/>
                    <a:pt x="327" y="582"/>
                    <a:pt x="408" y="461"/>
                  </a:cubicBezTo>
                  <a:cubicBezTo>
                    <a:pt x="488" y="347"/>
                    <a:pt x="549" y="219"/>
                    <a:pt x="596" y="92"/>
                  </a:cubicBezTo>
                  <a:cubicBezTo>
                    <a:pt x="616" y="58"/>
                    <a:pt x="603" y="25"/>
                    <a:pt x="576" y="4"/>
                  </a:cubicBezTo>
                  <a:cubicBezTo>
                    <a:pt x="568" y="2"/>
                    <a:pt x="561" y="0"/>
                    <a:pt x="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7"/>
            <p:cNvSpPr/>
            <p:nvPr/>
          </p:nvSpPr>
          <p:spPr>
            <a:xfrm>
              <a:off x="-428185" y="3488433"/>
              <a:ext cx="51145" cy="52199"/>
            </a:xfrm>
            <a:custGeom>
              <a:avLst/>
              <a:gdLst/>
              <a:ahLst/>
              <a:cxnLst/>
              <a:rect l="l" t="t" r="r" b="b"/>
              <a:pathLst>
                <a:path w="437" h="446" extrusionOk="0">
                  <a:moveTo>
                    <a:pt x="388" y="0"/>
                  </a:moveTo>
                  <a:cubicBezTo>
                    <a:pt x="371" y="0"/>
                    <a:pt x="354" y="9"/>
                    <a:pt x="349" y="30"/>
                  </a:cubicBezTo>
                  <a:cubicBezTo>
                    <a:pt x="289" y="171"/>
                    <a:pt x="181" y="292"/>
                    <a:pt x="41" y="365"/>
                  </a:cubicBezTo>
                  <a:cubicBezTo>
                    <a:pt x="0" y="386"/>
                    <a:pt x="20" y="446"/>
                    <a:pt x="61" y="446"/>
                  </a:cubicBezTo>
                  <a:cubicBezTo>
                    <a:pt x="67" y="446"/>
                    <a:pt x="81" y="446"/>
                    <a:pt x="88" y="439"/>
                  </a:cubicBezTo>
                  <a:cubicBezTo>
                    <a:pt x="235" y="359"/>
                    <a:pt x="356" y="224"/>
                    <a:pt x="430" y="57"/>
                  </a:cubicBezTo>
                  <a:cubicBezTo>
                    <a:pt x="437" y="36"/>
                    <a:pt x="423" y="10"/>
                    <a:pt x="403" y="3"/>
                  </a:cubicBezTo>
                  <a:cubicBezTo>
                    <a:pt x="398" y="1"/>
                    <a:pt x="393" y="0"/>
                    <a:pt x="3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7"/>
            <p:cNvSpPr/>
            <p:nvPr/>
          </p:nvSpPr>
          <p:spPr>
            <a:xfrm>
              <a:off x="-646575" y="3554558"/>
              <a:ext cx="498229" cy="208444"/>
            </a:xfrm>
            <a:custGeom>
              <a:avLst/>
              <a:gdLst/>
              <a:ahLst/>
              <a:cxnLst/>
              <a:rect l="l" t="t" r="r" b="b"/>
              <a:pathLst>
                <a:path w="4257" h="1781" extrusionOk="0">
                  <a:moveTo>
                    <a:pt x="4211" y="0"/>
                  </a:moveTo>
                  <a:cubicBezTo>
                    <a:pt x="4193" y="0"/>
                    <a:pt x="4174" y="12"/>
                    <a:pt x="4169" y="29"/>
                  </a:cubicBezTo>
                  <a:cubicBezTo>
                    <a:pt x="4169" y="42"/>
                    <a:pt x="3739" y="1546"/>
                    <a:pt x="2256" y="1680"/>
                  </a:cubicBezTo>
                  <a:cubicBezTo>
                    <a:pt x="2104" y="1694"/>
                    <a:pt x="1960" y="1701"/>
                    <a:pt x="1825" y="1701"/>
                  </a:cubicBezTo>
                  <a:cubicBezTo>
                    <a:pt x="638" y="1701"/>
                    <a:pt x="80" y="1203"/>
                    <a:pt x="74" y="1197"/>
                  </a:cubicBezTo>
                  <a:cubicBezTo>
                    <a:pt x="64" y="1187"/>
                    <a:pt x="52" y="1182"/>
                    <a:pt x="41" y="1182"/>
                  </a:cubicBezTo>
                  <a:cubicBezTo>
                    <a:pt x="30" y="1182"/>
                    <a:pt x="20" y="1187"/>
                    <a:pt x="13" y="1197"/>
                  </a:cubicBezTo>
                  <a:cubicBezTo>
                    <a:pt x="0" y="1210"/>
                    <a:pt x="0" y="1237"/>
                    <a:pt x="13" y="1257"/>
                  </a:cubicBezTo>
                  <a:cubicBezTo>
                    <a:pt x="40" y="1277"/>
                    <a:pt x="604" y="1781"/>
                    <a:pt x="1819" y="1781"/>
                  </a:cubicBezTo>
                  <a:cubicBezTo>
                    <a:pt x="1960" y="1781"/>
                    <a:pt x="2101" y="1774"/>
                    <a:pt x="2262" y="1767"/>
                  </a:cubicBezTo>
                  <a:cubicBezTo>
                    <a:pt x="3793" y="1626"/>
                    <a:pt x="4249" y="69"/>
                    <a:pt x="4249" y="49"/>
                  </a:cubicBezTo>
                  <a:cubicBezTo>
                    <a:pt x="4256" y="29"/>
                    <a:pt x="4243" y="8"/>
                    <a:pt x="4222" y="2"/>
                  </a:cubicBezTo>
                  <a:cubicBezTo>
                    <a:pt x="4219" y="1"/>
                    <a:pt x="4215" y="0"/>
                    <a:pt x="4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27"/>
          <p:cNvGrpSpPr/>
          <p:nvPr/>
        </p:nvGrpSpPr>
        <p:grpSpPr>
          <a:xfrm>
            <a:off x="2599497" y="3699868"/>
            <a:ext cx="470826" cy="737811"/>
            <a:chOff x="-646575" y="2982250"/>
            <a:chExt cx="498229" cy="780752"/>
          </a:xfrm>
        </p:grpSpPr>
        <p:sp>
          <p:nvSpPr>
            <p:cNvPr id="949" name="Google Shape;949;p27"/>
            <p:cNvSpPr/>
            <p:nvPr/>
          </p:nvSpPr>
          <p:spPr>
            <a:xfrm>
              <a:off x="-616731" y="3505403"/>
              <a:ext cx="425080" cy="253854"/>
            </a:xfrm>
            <a:custGeom>
              <a:avLst/>
              <a:gdLst/>
              <a:ahLst/>
              <a:cxnLst/>
              <a:rect l="l" t="t" r="r" b="b"/>
              <a:pathLst>
                <a:path w="3632" h="2169" extrusionOk="0">
                  <a:moveTo>
                    <a:pt x="2032" y="0"/>
                  </a:moveTo>
                  <a:cubicBezTo>
                    <a:pt x="1866" y="0"/>
                    <a:pt x="1685" y="26"/>
                    <a:pt x="1490" y="86"/>
                  </a:cubicBezTo>
                  <a:cubicBezTo>
                    <a:pt x="0" y="543"/>
                    <a:pt x="403" y="1946"/>
                    <a:pt x="403" y="1946"/>
                  </a:cubicBezTo>
                  <a:cubicBezTo>
                    <a:pt x="858" y="2105"/>
                    <a:pt x="1260" y="2169"/>
                    <a:pt x="1612" y="2169"/>
                  </a:cubicBezTo>
                  <a:cubicBezTo>
                    <a:pt x="3025" y="2169"/>
                    <a:pt x="3632" y="1140"/>
                    <a:pt x="3632" y="1140"/>
                  </a:cubicBezTo>
                  <a:cubicBezTo>
                    <a:pt x="3632" y="1140"/>
                    <a:pt x="3135" y="0"/>
                    <a:pt x="2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7"/>
            <p:cNvSpPr/>
            <p:nvPr/>
          </p:nvSpPr>
          <p:spPr>
            <a:xfrm>
              <a:off x="-575183" y="2982250"/>
              <a:ext cx="331684" cy="586709"/>
            </a:xfrm>
            <a:custGeom>
              <a:avLst/>
              <a:gdLst/>
              <a:ahLst/>
              <a:cxnLst/>
              <a:rect l="l" t="t" r="r" b="b"/>
              <a:pathLst>
                <a:path w="2834" h="5013" extrusionOk="0">
                  <a:moveTo>
                    <a:pt x="1139" y="0"/>
                  </a:moveTo>
                  <a:cubicBezTo>
                    <a:pt x="527" y="0"/>
                    <a:pt x="975" y="2395"/>
                    <a:pt x="988" y="2750"/>
                  </a:cubicBezTo>
                  <a:cubicBezTo>
                    <a:pt x="796" y="1635"/>
                    <a:pt x="619" y="1232"/>
                    <a:pt x="501" y="1232"/>
                  </a:cubicBezTo>
                  <a:cubicBezTo>
                    <a:pt x="278" y="1232"/>
                    <a:pt x="269" y="2686"/>
                    <a:pt x="780" y="3469"/>
                  </a:cubicBezTo>
                  <a:cubicBezTo>
                    <a:pt x="669" y="3348"/>
                    <a:pt x="442" y="2999"/>
                    <a:pt x="273" y="2999"/>
                  </a:cubicBezTo>
                  <a:cubicBezTo>
                    <a:pt x="216" y="2999"/>
                    <a:pt x="166" y="3038"/>
                    <a:pt x="128" y="3140"/>
                  </a:cubicBezTo>
                  <a:cubicBezTo>
                    <a:pt x="1" y="3502"/>
                    <a:pt x="451" y="3932"/>
                    <a:pt x="619" y="4180"/>
                  </a:cubicBezTo>
                  <a:cubicBezTo>
                    <a:pt x="588" y="4182"/>
                    <a:pt x="558" y="4183"/>
                    <a:pt x="528" y="4183"/>
                  </a:cubicBezTo>
                  <a:cubicBezTo>
                    <a:pt x="431" y="4183"/>
                    <a:pt x="335" y="4174"/>
                    <a:pt x="243" y="4153"/>
                  </a:cubicBezTo>
                  <a:cubicBezTo>
                    <a:pt x="237" y="4153"/>
                    <a:pt x="232" y="4153"/>
                    <a:pt x="227" y="4153"/>
                  </a:cubicBezTo>
                  <a:cubicBezTo>
                    <a:pt x="103" y="4153"/>
                    <a:pt x="45" y="4304"/>
                    <a:pt x="142" y="4388"/>
                  </a:cubicBezTo>
                  <a:cubicBezTo>
                    <a:pt x="417" y="4603"/>
                    <a:pt x="793" y="4717"/>
                    <a:pt x="1075" y="4898"/>
                  </a:cubicBezTo>
                  <a:cubicBezTo>
                    <a:pt x="1157" y="4980"/>
                    <a:pt x="1224" y="5012"/>
                    <a:pt x="1285" y="5012"/>
                  </a:cubicBezTo>
                  <a:cubicBezTo>
                    <a:pt x="1412" y="5012"/>
                    <a:pt x="1509" y="4869"/>
                    <a:pt x="1646" y="4751"/>
                  </a:cubicBezTo>
                  <a:cubicBezTo>
                    <a:pt x="1800" y="4617"/>
                    <a:pt x="2256" y="4368"/>
                    <a:pt x="2471" y="4140"/>
                  </a:cubicBezTo>
                  <a:cubicBezTo>
                    <a:pt x="2542" y="4064"/>
                    <a:pt x="2484" y="3951"/>
                    <a:pt x="2396" y="3951"/>
                  </a:cubicBezTo>
                  <a:cubicBezTo>
                    <a:pt x="2384" y="3951"/>
                    <a:pt x="2371" y="3954"/>
                    <a:pt x="2357" y="3959"/>
                  </a:cubicBezTo>
                  <a:cubicBezTo>
                    <a:pt x="2256" y="3999"/>
                    <a:pt x="2156" y="4039"/>
                    <a:pt x="2048" y="4066"/>
                  </a:cubicBezTo>
                  <a:cubicBezTo>
                    <a:pt x="2209" y="3657"/>
                    <a:pt x="2706" y="3247"/>
                    <a:pt x="2807" y="2784"/>
                  </a:cubicBezTo>
                  <a:cubicBezTo>
                    <a:pt x="2833" y="2657"/>
                    <a:pt x="2735" y="2551"/>
                    <a:pt x="2620" y="2551"/>
                  </a:cubicBezTo>
                  <a:cubicBezTo>
                    <a:pt x="2589" y="2551"/>
                    <a:pt x="2556" y="2559"/>
                    <a:pt x="2525" y="2576"/>
                  </a:cubicBezTo>
                  <a:cubicBezTo>
                    <a:pt x="2270" y="2717"/>
                    <a:pt x="2035" y="3026"/>
                    <a:pt x="1901" y="3207"/>
                  </a:cubicBezTo>
                  <a:cubicBezTo>
                    <a:pt x="2001" y="2770"/>
                    <a:pt x="2303" y="2247"/>
                    <a:pt x="2324" y="1764"/>
                  </a:cubicBezTo>
                  <a:cubicBezTo>
                    <a:pt x="2324" y="1645"/>
                    <a:pt x="2225" y="1566"/>
                    <a:pt x="2125" y="1566"/>
                  </a:cubicBezTo>
                  <a:cubicBezTo>
                    <a:pt x="2073" y="1566"/>
                    <a:pt x="2020" y="1588"/>
                    <a:pt x="1981" y="1636"/>
                  </a:cubicBezTo>
                  <a:cubicBezTo>
                    <a:pt x="1760" y="1925"/>
                    <a:pt x="1565" y="2381"/>
                    <a:pt x="1592" y="2636"/>
                  </a:cubicBezTo>
                  <a:cubicBezTo>
                    <a:pt x="1525" y="2173"/>
                    <a:pt x="1813" y="179"/>
                    <a:pt x="1216" y="11"/>
                  </a:cubicBezTo>
                  <a:cubicBezTo>
                    <a:pt x="1189" y="4"/>
                    <a:pt x="1163" y="0"/>
                    <a:pt x="11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7"/>
            <p:cNvSpPr/>
            <p:nvPr/>
          </p:nvSpPr>
          <p:spPr>
            <a:xfrm>
              <a:off x="-446325" y="3073890"/>
              <a:ext cx="27621" cy="496707"/>
            </a:xfrm>
            <a:custGeom>
              <a:avLst/>
              <a:gdLst/>
              <a:ahLst/>
              <a:cxnLst/>
              <a:rect l="l" t="t" r="r" b="b"/>
              <a:pathLst>
                <a:path w="236" h="4244" extrusionOk="0">
                  <a:moveTo>
                    <a:pt x="135" y="0"/>
                  </a:moveTo>
                  <a:cubicBezTo>
                    <a:pt x="108" y="0"/>
                    <a:pt x="95" y="21"/>
                    <a:pt x="88" y="41"/>
                  </a:cubicBezTo>
                  <a:cubicBezTo>
                    <a:pt x="1" y="1430"/>
                    <a:pt x="21" y="2820"/>
                    <a:pt x="149" y="4209"/>
                  </a:cubicBezTo>
                  <a:cubicBezTo>
                    <a:pt x="155" y="4230"/>
                    <a:pt x="169" y="4243"/>
                    <a:pt x="196" y="4243"/>
                  </a:cubicBezTo>
                  <a:cubicBezTo>
                    <a:pt x="222" y="4243"/>
                    <a:pt x="236" y="4223"/>
                    <a:pt x="236" y="4196"/>
                  </a:cubicBezTo>
                  <a:cubicBezTo>
                    <a:pt x="102" y="2820"/>
                    <a:pt x="81" y="1430"/>
                    <a:pt x="175" y="47"/>
                  </a:cubicBezTo>
                  <a:cubicBezTo>
                    <a:pt x="175" y="27"/>
                    <a:pt x="155" y="7"/>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7"/>
            <p:cNvSpPr/>
            <p:nvPr/>
          </p:nvSpPr>
          <p:spPr>
            <a:xfrm>
              <a:off x="-510695" y="3244997"/>
              <a:ext cx="77830" cy="145595"/>
            </a:xfrm>
            <a:custGeom>
              <a:avLst/>
              <a:gdLst/>
              <a:ahLst/>
              <a:cxnLst/>
              <a:rect l="l" t="t" r="r" b="b"/>
              <a:pathLst>
                <a:path w="665" h="1244" extrusionOk="0">
                  <a:moveTo>
                    <a:pt x="49" y="1"/>
                  </a:moveTo>
                  <a:cubicBezTo>
                    <a:pt x="46" y="1"/>
                    <a:pt x="43" y="1"/>
                    <a:pt x="41" y="2"/>
                  </a:cubicBezTo>
                  <a:cubicBezTo>
                    <a:pt x="14" y="2"/>
                    <a:pt x="0" y="22"/>
                    <a:pt x="0" y="42"/>
                  </a:cubicBezTo>
                  <a:cubicBezTo>
                    <a:pt x="47" y="499"/>
                    <a:pt x="255" y="922"/>
                    <a:pt x="591" y="1237"/>
                  </a:cubicBezTo>
                  <a:cubicBezTo>
                    <a:pt x="598" y="1244"/>
                    <a:pt x="605" y="1244"/>
                    <a:pt x="618" y="1244"/>
                  </a:cubicBezTo>
                  <a:cubicBezTo>
                    <a:pt x="631" y="1244"/>
                    <a:pt x="638" y="1244"/>
                    <a:pt x="645" y="1230"/>
                  </a:cubicBezTo>
                  <a:cubicBezTo>
                    <a:pt x="665" y="1217"/>
                    <a:pt x="665" y="1190"/>
                    <a:pt x="645" y="1177"/>
                  </a:cubicBezTo>
                  <a:cubicBezTo>
                    <a:pt x="329" y="875"/>
                    <a:pt x="128" y="472"/>
                    <a:pt x="81" y="35"/>
                  </a:cubicBezTo>
                  <a:cubicBezTo>
                    <a:pt x="81" y="18"/>
                    <a:pt x="66"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7"/>
            <p:cNvSpPr/>
            <p:nvPr/>
          </p:nvSpPr>
          <p:spPr>
            <a:xfrm>
              <a:off x="-506833" y="3400538"/>
              <a:ext cx="83331" cy="99248"/>
            </a:xfrm>
            <a:custGeom>
              <a:avLst/>
              <a:gdLst/>
              <a:ahLst/>
              <a:cxnLst/>
              <a:rect l="l" t="t" r="r" b="b"/>
              <a:pathLst>
                <a:path w="712" h="848" extrusionOk="0">
                  <a:moveTo>
                    <a:pt x="46" y="0"/>
                  </a:moveTo>
                  <a:cubicBezTo>
                    <a:pt x="42" y="0"/>
                    <a:pt x="38" y="1"/>
                    <a:pt x="35" y="2"/>
                  </a:cubicBezTo>
                  <a:cubicBezTo>
                    <a:pt x="14" y="9"/>
                    <a:pt x="1" y="29"/>
                    <a:pt x="8" y="56"/>
                  </a:cubicBezTo>
                  <a:cubicBezTo>
                    <a:pt x="108" y="385"/>
                    <a:pt x="337" y="667"/>
                    <a:pt x="639" y="841"/>
                  </a:cubicBezTo>
                  <a:cubicBezTo>
                    <a:pt x="644" y="846"/>
                    <a:pt x="649" y="848"/>
                    <a:pt x="654" y="848"/>
                  </a:cubicBezTo>
                  <a:lnTo>
                    <a:pt x="654" y="848"/>
                  </a:lnTo>
                  <a:cubicBezTo>
                    <a:pt x="693" y="846"/>
                    <a:pt x="712" y="787"/>
                    <a:pt x="672" y="767"/>
                  </a:cubicBezTo>
                  <a:cubicBezTo>
                    <a:pt x="390" y="606"/>
                    <a:pt x="182" y="338"/>
                    <a:pt x="88" y="29"/>
                  </a:cubicBezTo>
                  <a:cubicBezTo>
                    <a:pt x="83" y="12"/>
                    <a:pt x="64" y="0"/>
                    <a:pt x="46" y="0"/>
                  </a:cubicBezTo>
                  <a:close/>
                  <a:moveTo>
                    <a:pt x="654" y="848"/>
                  </a:moveTo>
                  <a:cubicBezTo>
                    <a:pt x="654" y="848"/>
                    <a:pt x="653" y="848"/>
                    <a:pt x="652" y="848"/>
                  </a:cubicBezTo>
                  <a:lnTo>
                    <a:pt x="659" y="848"/>
                  </a:lnTo>
                  <a:cubicBezTo>
                    <a:pt x="657" y="848"/>
                    <a:pt x="656" y="848"/>
                    <a:pt x="654" y="8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7"/>
            <p:cNvSpPr/>
            <p:nvPr/>
          </p:nvSpPr>
          <p:spPr>
            <a:xfrm>
              <a:off x="-487873" y="3500487"/>
              <a:ext cx="63668" cy="54305"/>
            </a:xfrm>
            <a:custGeom>
              <a:avLst/>
              <a:gdLst/>
              <a:ahLst/>
              <a:cxnLst/>
              <a:rect l="l" t="t" r="r" b="b"/>
              <a:pathLst>
                <a:path w="544" h="464" extrusionOk="0">
                  <a:moveTo>
                    <a:pt x="43" y="0"/>
                  </a:moveTo>
                  <a:cubicBezTo>
                    <a:pt x="35" y="0"/>
                    <a:pt x="27" y="3"/>
                    <a:pt x="20" y="7"/>
                  </a:cubicBezTo>
                  <a:cubicBezTo>
                    <a:pt x="0" y="21"/>
                    <a:pt x="0" y="48"/>
                    <a:pt x="13" y="68"/>
                  </a:cubicBezTo>
                  <a:cubicBezTo>
                    <a:pt x="128" y="236"/>
                    <a:pt x="289" y="370"/>
                    <a:pt x="483" y="457"/>
                  </a:cubicBezTo>
                  <a:cubicBezTo>
                    <a:pt x="483" y="464"/>
                    <a:pt x="490" y="464"/>
                    <a:pt x="497" y="464"/>
                  </a:cubicBezTo>
                  <a:cubicBezTo>
                    <a:pt x="517" y="464"/>
                    <a:pt x="530" y="450"/>
                    <a:pt x="537" y="437"/>
                  </a:cubicBezTo>
                  <a:cubicBezTo>
                    <a:pt x="544" y="417"/>
                    <a:pt x="537" y="390"/>
                    <a:pt x="517" y="383"/>
                  </a:cubicBezTo>
                  <a:cubicBezTo>
                    <a:pt x="336" y="303"/>
                    <a:pt x="188" y="175"/>
                    <a:pt x="81" y="21"/>
                  </a:cubicBezTo>
                  <a:cubicBezTo>
                    <a:pt x="72" y="8"/>
                    <a:pt x="58"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7"/>
            <p:cNvSpPr/>
            <p:nvPr/>
          </p:nvSpPr>
          <p:spPr>
            <a:xfrm>
              <a:off x="-441527" y="3285023"/>
              <a:ext cx="88831" cy="100886"/>
            </a:xfrm>
            <a:custGeom>
              <a:avLst/>
              <a:gdLst/>
              <a:ahLst/>
              <a:cxnLst/>
              <a:rect l="l" t="t" r="r" b="b"/>
              <a:pathLst>
                <a:path w="759" h="862" extrusionOk="0">
                  <a:moveTo>
                    <a:pt x="714" y="0"/>
                  </a:moveTo>
                  <a:cubicBezTo>
                    <a:pt x="698" y="0"/>
                    <a:pt x="684" y="13"/>
                    <a:pt x="678" y="29"/>
                  </a:cubicBezTo>
                  <a:cubicBezTo>
                    <a:pt x="645" y="130"/>
                    <a:pt x="611" y="224"/>
                    <a:pt x="571" y="318"/>
                  </a:cubicBezTo>
                  <a:cubicBezTo>
                    <a:pt x="524" y="439"/>
                    <a:pt x="457" y="546"/>
                    <a:pt x="369" y="640"/>
                  </a:cubicBezTo>
                  <a:cubicBezTo>
                    <a:pt x="293" y="722"/>
                    <a:pt x="181" y="775"/>
                    <a:pt x="68" y="775"/>
                  </a:cubicBezTo>
                  <a:cubicBezTo>
                    <a:pt x="61" y="775"/>
                    <a:pt x="54" y="775"/>
                    <a:pt x="47" y="774"/>
                  </a:cubicBezTo>
                  <a:cubicBezTo>
                    <a:pt x="27" y="774"/>
                    <a:pt x="7" y="794"/>
                    <a:pt x="7" y="815"/>
                  </a:cubicBezTo>
                  <a:cubicBezTo>
                    <a:pt x="0" y="841"/>
                    <a:pt x="20" y="861"/>
                    <a:pt x="47" y="861"/>
                  </a:cubicBezTo>
                  <a:lnTo>
                    <a:pt x="67" y="861"/>
                  </a:lnTo>
                  <a:cubicBezTo>
                    <a:pt x="202" y="855"/>
                    <a:pt x="336" y="801"/>
                    <a:pt x="430" y="700"/>
                  </a:cubicBezTo>
                  <a:cubicBezTo>
                    <a:pt x="524" y="600"/>
                    <a:pt x="598" y="479"/>
                    <a:pt x="645" y="351"/>
                  </a:cubicBezTo>
                  <a:cubicBezTo>
                    <a:pt x="692" y="257"/>
                    <a:pt x="725" y="157"/>
                    <a:pt x="759" y="56"/>
                  </a:cubicBezTo>
                  <a:cubicBezTo>
                    <a:pt x="759" y="29"/>
                    <a:pt x="752" y="9"/>
                    <a:pt x="725" y="2"/>
                  </a:cubicBezTo>
                  <a:cubicBezTo>
                    <a:pt x="722" y="1"/>
                    <a:pt x="718" y="0"/>
                    <a:pt x="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7"/>
            <p:cNvSpPr/>
            <p:nvPr/>
          </p:nvSpPr>
          <p:spPr>
            <a:xfrm>
              <a:off x="-436611" y="3412827"/>
              <a:ext cx="72095" cy="85437"/>
            </a:xfrm>
            <a:custGeom>
              <a:avLst/>
              <a:gdLst/>
              <a:ahLst/>
              <a:cxnLst/>
              <a:rect l="l" t="t" r="r" b="b"/>
              <a:pathLst>
                <a:path w="616" h="730" extrusionOk="0">
                  <a:moveTo>
                    <a:pt x="554" y="0"/>
                  </a:moveTo>
                  <a:cubicBezTo>
                    <a:pt x="541" y="0"/>
                    <a:pt x="528" y="5"/>
                    <a:pt x="515" y="18"/>
                  </a:cubicBezTo>
                  <a:cubicBezTo>
                    <a:pt x="502" y="31"/>
                    <a:pt x="502" y="58"/>
                    <a:pt x="509" y="78"/>
                  </a:cubicBezTo>
                  <a:cubicBezTo>
                    <a:pt x="468" y="192"/>
                    <a:pt x="408" y="307"/>
                    <a:pt x="341" y="414"/>
                  </a:cubicBezTo>
                  <a:cubicBezTo>
                    <a:pt x="274" y="515"/>
                    <a:pt x="173" y="602"/>
                    <a:pt x="52" y="649"/>
                  </a:cubicBezTo>
                  <a:cubicBezTo>
                    <a:pt x="1" y="655"/>
                    <a:pt x="11" y="730"/>
                    <a:pt x="59" y="730"/>
                  </a:cubicBezTo>
                  <a:cubicBezTo>
                    <a:pt x="61" y="730"/>
                    <a:pt x="63" y="730"/>
                    <a:pt x="66" y="729"/>
                  </a:cubicBezTo>
                  <a:lnTo>
                    <a:pt x="72" y="729"/>
                  </a:lnTo>
                  <a:cubicBezTo>
                    <a:pt x="213" y="676"/>
                    <a:pt x="327" y="582"/>
                    <a:pt x="408" y="461"/>
                  </a:cubicBezTo>
                  <a:cubicBezTo>
                    <a:pt x="488" y="347"/>
                    <a:pt x="549" y="219"/>
                    <a:pt x="596" y="92"/>
                  </a:cubicBezTo>
                  <a:cubicBezTo>
                    <a:pt x="616" y="58"/>
                    <a:pt x="603" y="25"/>
                    <a:pt x="576" y="4"/>
                  </a:cubicBezTo>
                  <a:cubicBezTo>
                    <a:pt x="568" y="2"/>
                    <a:pt x="561" y="0"/>
                    <a:pt x="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7"/>
            <p:cNvSpPr/>
            <p:nvPr/>
          </p:nvSpPr>
          <p:spPr>
            <a:xfrm>
              <a:off x="-428185" y="3488433"/>
              <a:ext cx="51145" cy="52199"/>
            </a:xfrm>
            <a:custGeom>
              <a:avLst/>
              <a:gdLst/>
              <a:ahLst/>
              <a:cxnLst/>
              <a:rect l="l" t="t" r="r" b="b"/>
              <a:pathLst>
                <a:path w="437" h="446" extrusionOk="0">
                  <a:moveTo>
                    <a:pt x="388" y="0"/>
                  </a:moveTo>
                  <a:cubicBezTo>
                    <a:pt x="371" y="0"/>
                    <a:pt x="354" y="9"/>
                    <a:pt x="349" y="30"/>
                  </a:cubicBezTo>
                  <a:cubicBezTo>
                    <a:pt x="289" y="171"/>
                    <a:pt x="181" y="292"/>
                    <a:pt x="41" y="365"/>
                  </a:cubicBezTo>
                  <a:cubicBezTo>
                    <a:pt x="0" y="386"/>
                    <a:pt x="20" y="446"/>
                    <a:pt x="61" y="446"/>
                  </a:cubicBezTo>
                  <a:cubicBezTo>
                    <a:pt x="67" y="446"/>
                    <a:pt x="81" y="446"/>
                    <a:pt x="88" y="439"/>
                  </a:cubicBezTo>
                  <a:cubicBezTo>
                    <a:pt x="235" y="359"/>
                    <a:pt x="356" y="224"/>
                    <a:pt x="430" y="57"/>
                  </a:cubicBezTo>
                  <a:cubicBezTo>
                    <a:pt x="437" y="36"/>
                    <a:pt x="423" y="10"/>
                    <a:pt x="403" y="3"/>
                  </a:cubicBezTo>
                  <a:cubicBezTo>
                    <a:pt x="398" y="1"/>
                    <a:pt x="393" y="0"/>
                    <a:pt x="3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7"/>
            <p:cNvSpPr/>
            <p:nvPr/>
          </p:nvSpPr>
          <p:spPr>
            <a:xfrm>
              <a:off x="-646575" y="3554558"/>
              <a:ext cx="498229" cy="208444"/>
            </a:xfrm>
            <a:custGeom>
              <a:avLst/>
              <a:gdLst/>
              <a:ahLst/>
              <a:cxnLst/>
              <a:rect l="l" t="t" r="r" b="b"/>
              <a:pathLst>
                <a:path w="4257" h="1781" extrusionOk="0">
                  <a:moveTo>
                    <a:pt x="4211" y="0"/>
                  </a:moveTo>
                  <a:cubicBezTo>
                    <a:pt x="4193" y="0"/>
                    <a:pt x="4174" y="12"/>
                    <a:pt x="4169" y="29"/>
                  </a:cubicBezTo>
                  <a:cubicBezTo>
                    <a:pt x="4169" y="42"/>
                    <a:pt x="3739" y="1546"/>
                    <a:pt x="2256" y="1680"/>
                  </a:cubicBezTo>
                  <a:cubicBezTo>
                    <a:pt x="2104" y="1694"/>
                    <a:pt x="1960" y="1701"/>
                    <a:pt x="1825" y="1701"/>
                  </a:cubicBezTo>
                  <a:cubicBezTo>
                    <a:pt x="638" y="1701"/>
                    <a:pt x="80" y="1203"/>
                    <a:pt x="74" y="1197"/>
                  </a:cubicBezTo>
                  <a:cubicBezTo>
                    <a:pt x="64" y="1187"/>
                    <a:pt x="52" y="1182"/>
                    <a:pt x="41" y="1182"/>
                  </a:cubicBezTo>
                  <a:cubicBezTo>
                    <a:pt x="30" y="1182"/>
                    <a:pt x="20" y="1187"/>
                    <a:pt x="13" y="1197"/>
                  </a:cubicBezTo>
                  <a:cubicBezTo>
                    <a:pt x="0" y="1210"/>
                    <a:pt x="0" y="1237"/>
                    <a:pt x="13" y="1257"/>
                  </a:cubicBezTo>
                  <a:cubicBezTo>
                    <a:pt x="40" y="1277"/>
                    <a:pt x="604" y="1781"/>
                    <a:pt x="1819" y="1781"/>
                  </a:cubicBezTo>
                  <a:cubicBezTo>
                    <a:pt x="1960" y="1781"/>
                    <a:pt x="2101" y="1774"/>
                    <a:pt x="2262" y="1767"/>
                  </a:cubicBezTo>
                  <a:cubicBezTo>
                    <a:pt x="3793" y="1626"/>
                    <a:pt x="4249" y="69"/>
                    <a:pt x="4249" y="49"/>
                  </a:cubicBezTo>
                  <a:cubicBezTo>
                    <a:pt x="4256" y="29"/>
                    <a:pt x="4243" y="8"/>
                    <a:pt x="4222" y="2"/>
                  </a:cubicBezTo>
                  <a:cubicBezTo>
                    <a:pt x="4219" y="1"/>
                    <a:pt x="4215" y="0"/>
                    <a:pt x="4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9" name="Google Shape;959;p27"/>
          <p:cNvGrpSpPr/>
          <p:nvPr/>
        </p:nvGrpSpPr>
        <p:grpSpPr>
          <a:xfrm>
            <a:off x="3231144" y="3293936"/>
            <a:ext cx="387173" cy="606722"/>
            <a:chOff x="-646575" y="2982250"/>
            <a:chExt cx="498229" cy="780752"/>
          </a:xfrm>
        </p:grpSpPr>
        <p:sp>
          <p:nvSpPr>
            <p:cNvPr id="960" name="Google Shape;960;p27"/>
            <p:cNvSpPr/>
            <p:nvPr/>
          </p:nvSpPr>
          <p:spPr>
            <a:xfrm>
              <a:off x="-616731" y="3505403"/>
              <a:ext cx="425080" cy="253854"/>
            </a:xfrm>
            <a:custGeom>
              <a:avLst/>
              <a:gdLst/>
              <a:ahLst/>
              <a:cxnLst/>
              <a:rect l="l" t="t" r="r" b="b"/>
              <a:pathLst>
                <a:path w="3632" h="2169" extrusionOk="0">
                  <a:moveTo>
                    <a:pt x="2032" y="0"/>
                  </a:moveTo>
                  <a:cubicBezTo>
                    <a:pt x="1866" y="0"/>
                    <a:pt x="1685" y="26"/>
                    <a:pt x="1490" y="86"/>
                  </a:cubicBezTo>
                  <a:cubicBezTo>
                    <a:pt x="0" y="543"/>
                    <a:pt x="403" y="1946"/>
                    <a:pt x="403" y="1946"/>
                  </a:cubicBezTo>
                  <a:cubicBezTo>
                    <a:pt x="858" y="2105"/>
                    <a:pt x="1260" y="2169"/>
                    <a:pt x="1612" y="2169"/>
                  </a:cubicBezTo>
                  <a:cubicBezTo>
                    <a:pt x="3025" y="2169"/>
                    <a:pt x="3632" y="1140"/>
                    <a:pt x="3632" y="1140"/>
                  </a:cubicBezTo>
                  <a:cubicBezTo>
                    <a:pt x="3632" y="1140"/>
                    <a:pt x="3135" y="0"/>
                    <a:pt x="2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7"/>
            <p:cNvSpPr/>
            <p:nvPr/>
          </p:nvSpPr>
          <p:spPr>
            <a:xfrm>
              <a:off x="-575183" y="2982250"/>
              <a:ext cx="331684" cy="586709"/>
            </a:xfrm>
            <a:custGeom>
              <a:avLst/>
              <a:gdLst/>
              <a:ahLst/>
              <a:cxnLst/>
              <a:rect l="l" t="t" r="r" b="b"/>
              <a:pathLst>
                <a:path w="2834" h="5013" extrusionOk="0">
                  <a:moveTo>
                    <a:pt x="1139" y="0"/>
                  </a:moveTo>
                  <a:cubicBezTo>
                    <a:pt x="527" y="0"/>
                    <a:pt x="975" y="2395"/>
                    <a:pt x="988" y="2750"/>
                  </a:cubicBezTo>
                  <a:cubicBezTo>
                    <a:pt x="796" y="1635"/>
                    <a:pt x="619" y="1232"/>
                    <a:pt x="501" y="1232"/>
                  </a:cubicBezTo>
                  <a:cubicBezTo>
                    <a:pt x="278" y="1232"/>
                    <a:pt x="269" y="2686"/>
                    <a:pt x="780" y="3469"/>
                  </a:cubicBezTo>
                  <a:cubicBezTo>
                    <a:pt x="669" y="3348"/>
                    <a:pt x="442" y="2999"/>
                    <a:pt x="273" y="2999"/>
                  </a:cubicBezTo>
                  <a:cubicBezTo>
                    <a:pt x="216" y="2999"/>
                    <a:pt x="166" y="3038"/>
                    <a:pt x="128" y="3140"/>
                  </a:cubicBezTo>
                  <a:cubicBezTo>
                    <a:pt x="1" y="3502"/>
                    <a:pt x="451" y="3932"/>
                    <a:pt x="619" y="4180"/>
                  </a:cubicBezTo>
                  <a:cubicBezTo>
                    <a:pt x="588" y="4182"/>
                    <a:pt x="558" y="4183"/>
                    <a:pt x="528" y="4183"/>
                  </a:cubicBezTo>
                  <a:cubicBezTo>
                    <a:pt x="431" y="4183"/>
                    <a:pt x="335" y="4174"/>
                    <a:pt x="243" y="4153"/>
                  </a:cubicBezTo>
                  <a:cubicBezTo>
                    <a:pt x="237" y="4153"/>
                    <a:pt x="232" y="4153"/>
                    <a:pt x="227" y="4153"/>
                  </a:cubicBezTo>
                  <a:cubicBezTo>
                    <a:pt x="103" y="4153"/>
                    <a:pt x="45" y="4304"/>
                    <a:pt x="142" y="4388"/>
                  </a:cubicBezTo>
                  <a:cubicBezTo>
                    <a:pt x="417" y="4603"/>
                    <a:pt x="793" y="4717"/>
                    <a:pt x="1075" y="4898"/>
                  </a:cubicBezTo>
                  <a:cubicBezTo>
                    <a:pt x="1157" y="4980"/>
                    <a:pt x="1224" y="5012"/>
                    <a:pt x="1285" y="5012"/>
                  </a:cubicBezTo>
                  <a:cubicBezTo>
                    <a:pt x="1412" y="5012"/>
                    <a:pt x="1509" y="4869"/>
                    <a:pt x="1646" y="4751"/>
                  </a:cubicBezTo>
                  <a:cubicBezTo>
                    <a:pt x="1800" y="4617"/>
                    <a:pt x="2256" y="4368"/>
                    <a:pt x="2471" y="4140"/>
                  </a:cubicBezTo>
                  <a:cubicBezTo>
                    <a:pt x="2542" y="4064"/>
                    <a:pt x="2484" y="3951"/>
                    <a:pt x="2396" y="3951"/>
                  </a:cubicBezTo>
                  <a:cubicBezTo>
                    <a:pt x="2384" y="3951"/>
                    <a:pt x="2371" y="3954"/>
                    <a:pt x="2357" y="3959"/>
                  </a:cubicBezTo>
                  <a:cubicBezTo>
                    <a:pt x="2256" y="3999"/>
                    <a:pt x="2156" y="4039"/>
                    <a:pt x="2048" y="4066"/>
                  </a:cubicBezTo>
                  <a:cubicBezTo>
                    <a:pt x="2209" y="3657"/>
                    <a:pt x="2706" y="3247"/>
                    <a:pt x="2807" y="2784"/>
                  </a:cubicBezTo>
                  <a:cubicBezTo>
                    <a:pt x="2833" y="2657"/>
                    <a:pt x="2735" y="2551"/>
                    <a:pt x="2620" y="2551"/>
                  </a:cubicBezTo>
                  <a:cubicBezTo>
                    <a:pt x="2589" y="2551"/>
                    <a:pt x="2556" y="2559"/>
                    <a:pt x="2525" y="2576"/>
                  </a:cubicBezTo>
                  <a:cubicBezTo>
                    <a:pt x="2270" y="2717"/>
                    <a:pt x="2035" y="3026"/>
                    <a:pt x="1901" y="3207"/>
                  </a:cubicBezTo>
                  <a:cubicBezTo>
                    <a:pt x="2001" y="2770"/>
                    <a:pt x="2303" y="2247"/>
                    <a:pt x="2324" y="1764"/>
                  </a:cubicBezTo>
                  <a:cubicBezTo>
                    <a:pt x="2324" y="1645"/>
                    <a:pt x="2225" y="1566"/>
                    <a:pt x="2125" y="1566"/>
                  </a:cubicBezTo>
                  <a:cubicBezTo>
                    <a:pt x="2073" y="1566"/>
                    <a:pt x="2020" y="1588"/>
                    <a:pt x="1981" y="1636"/>
                  </a:cubicBezTo>
                  <a:cubicBezTo>
                    <a:pt x="1760" y="1925"/>
                    <a:pt x="1565" y="2381"/>
                    <a:pt x="1592" y="2636"/>
                  </a:cubicBezTo>
                  <a:cubicBezTo>
                    <a:pt x="1525" y="2173"/>
                    <a:pt x="1813" y="179"/>
                    <a:pt x="1216" y="11"/>
                  </a:cubicBezTo>
                  <a:cubicBezTo>
                    <a:pt x="1189" y="4"/>
                    <a:pt x="1163" y="0"/>
                    <a:pt x="11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7"/>
            <p:cNvSpPr/>
            <p:nvPr/>
          </p:nvSpPr>
          <p:spPr>
            <a:xfrm>
              <a:off x="-446325" y="3073890"/>
              <a:ext cx="27621" cy="496707"/>
            </a:xfrm>
            <a:custGeom>
              <a:avLst/>
              <a:gdLst/>
              <a:ahLst/>
              <a:cxnLst/>
              <a:rect l="l" t="t" r="r" b="b"/>
              <a:pathLst>
                <a:path w="236" h="4244" extrusionOk="0">
                  <a:moveTo>
                    <a:pt x="135" y="0"/>
                  </a:moveTo>
                  <a:cubicBezTo>
                    <a:pt x="108" y="0"/>
                    <a:pt x="95" y="21"/>
                    <a:pt x="88" y="41"/>
                  </a:cubicBezTo>
                  <a:cubicBezTo>
                    <a:pt x="1" y="1430"/>
                    <a:pt x="21" y="2820"/>
                    <a:pt x="149" y="4209"/>
                  </a:cubicBezTo>
                  <a:cubicBezTo>
                    <a:pt x="155" y="4230"/>
                    <a:pt x="169" y="4243"/>
                    <a:pt x="196" y="4243"/>
                  </a:cubicBezTo>
                  <a:cubicBezTo>
                    <a:pt x="222" y="4243"/>
                    <a:pt x="236" y="4223"/>
                    <a:pt x="236" y="4196"/>
                  </a:cubicBezTo>
                  <a:cubicBezTo>
                    <a:pt x="102" y="2820"/>
                    <a:pt x="81" y="1430"/>
                    <a:pt x="175" y="47"/>
                  </a:cubicBezTo>
                  <a:cubicBezTo>
                    <a:pt x="175" y="27"/>
                    <a:pt x="155" y="7"/>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7"/>
            <p:cNvSpPr/>
            <p:nvPr/>
          </p:nvSpPr>
          <p:spPr>
            <a:xfrm>
              <a:off x="-510695" y="3244997"/>
              <a:ext cx="77830" cy="145595"/>
            </a:xfrm>
            <a:custGeom>
              <a:avLst/>
              <a:gdLst/>
              <a:ahLst/>
              <a:cxnLst/>
              <a:rect l="l" t="t" r="r" b="b"/>
              <a:pathLst>
                <a:path w="665" h="1244" extrusionOk="0">
                  <a:moveTo>
                    <a:pt x="49" y="1"/>
                  </a:moveTo>
                  <a:cubicBezTo>
                    <a:pt x="46" y="1"/>
                    <a:pt x="43" y="1"/>
                    <a:pt x="41" y="2"/>
                  </a:cubicBezTo>
                  <a:cubicBezTo>
                    <a:pt x="14" y="2"/>
                    <a:pt x="0" y="22"/>
                    <a:pt x="0" y="42"/>
                  </a:cubicBezTo>
                  <a:cubicBezTo>
                    <a:pt x="47" y="499"/>
                    <a:pt x="255" y="922"/>
                    <a:pt x="591" y="1237"/>
                  </a:cubicBezTo>
                  <a:cubicBezTo>
                    <a:pt x="598" y="1244"/>
                    <a:pt x="605" y="1244"/>
                    <a:pt x="618" y="1244"/>
                  </a:cubicBezTo>
                  <a:cubicBezTo>
                    <a:pt x="631" y="1244"/>
                    <a:pt x="638" y="1244"/>
                    <a:pt x="645" y="1230"/>
                  </a:cubicBezTo>
                  <a:cubicBezTo>
                    <a:pt x="665" y="1217"/>
                    <a:pt x="665" y="1190"/>
                    <a:pt x="645" y="1177"/>
                  </a:cubicBezTo>
                  <a:cubicBezTo>
                    <a:pt x="329" y="875"/>
                    <a:pt x="128" y="472"/>
                    <a:pt x="81" y="35"/>
                  </a:cubicBezTo>
                  <a:cubicBezTo>
                    <a:pt x="81" y="18"/>
                    <a:pt x="66"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7"/>
            <p:cNvSpPr/>
            <p:nvPr/>
          </p:nvSpPr>
          <p:spPr>
            <a:xfrm>
              <a:off x="-506833" y="3400538"/>
              <a:ext cx="83331" cy="99248"/>
            </a:xfrm>
            <a:custGeom>
              <a:avLst/>
              <a:gdLst/>
              <a:ahLst/>
              <a:cxnLst/>
              <a:rect l="l" t="t" r="r" b="b"/>
              <a:pathLst>
                <a:path w="712" h="848" extrusionOk="0">
                  <a:moveTo>
                    <a:pt x="46" y="0"/>
                  </a:moveTo>
                  <a:cubicBezTo>
                    <a:pt x="42" y="0"/>
                    <a:pt x="38" y="1"/>
                    <a:pt x="35" y="2"/>
                  </a:cubicBezTo>
                  <a:cubicBezTo>
                    <a:pt x="14" y="9"/>
                    <a:pt x="1" y="29"/>
                    <a:pt x="8" y="56"/>
                  </a:cubicBezTo>
                  <a:cubicBezTo>
                    <a:pt x="108" y="385"/>
                    <a:pt x="337" y="667"/>
                    <a:pt x="639" y="841"/>
                  </a:cubicBezTo>
                  <a:cubicBezTo>
                    <a:pt x="644" y="846"/>
                    <a:pt x="649" y="848"/>
                    <a:pt x="654" y="848"/>
                  </a:cubicBezTo>
                  <a:lnTo>
                    <a:pt x="654" y="848"/>
                  </a:lnTo>
                  <a:cubicBezTo>
                    <a:pt x="693" y="846"/>
                    <a:pt x="712" y="787"/>
                    <a:pt x="672" y="767"/>
                  </a:cubicBezTo>
                  <a:cubicBezTo>
                    <a:pt x="390" y="606"/>
                    <a:pt x="182" y="338"/>
                    <a:pt x="88" y="29"/>
                  </a:cubicBezTo>
                  <a:cubicBezTo>
                    <a:pt x="83" y="12"/>
                    <a:pt x="64" y="0"/>
                    <a:pt x="46" y="0"/>
                  </a:cubicBezTo>
                  <a:close/>
                  <a:moveTo>
                    <a:pt x="654" y="848"/>
                  </a:moveTo>
                  <a:cubicBezTo>
                    <a:pt x="654" y="848"/>
                    <a:pt x="653" y="848"/>
                    <a:pt x="652" y="848"/>
                  </a:cubicBezTo>
                  <a:lnTo>
                    <a:pt x="659" y="848"/>
                  </a:lnTo>
                  <a:cubicBezTo>
                    <a:pt x="657" y="848"/>
                    <a:pt x="656" y="848"/>
                    <a:pt x="654" y="8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7"/>
            <p:cNvSpPr/>
            <p:nvPr/>
          </p:nvSpPr>
          <p:spPr>
            <a:xfrm>
              <a:off x="-487873" y="3500487"/>
              <a:ext cx="63668" cy="54305"/>
            </a:xfrm>
            <a:custGeom>
              <a:avLst/>
              <a:gdLst/>
              <a:ahLst/>
              <a:cxnLst/>
              <a:rect l="l" t="t" r="r" b="b"/>
              <a:pathLst>
                <a:path w="544" h="464" extrusionOk="0">
                  <a:moveTo>
                    <a:pt x="43" y="0"/>
                  </a:moveTo>
                  <a:cubicBezTo>
                    <a:pt x="35" y="0"/>
                    <a:pt x="27" y="3"/>
                    <a:pt x="20" y="7"/>
                  </a:cubicBezTo>
                  <a:cubicBezTo>
                    <a:pt x="0" y="21"/>
                    <a:pt x="0" y="48"/>
                    <a:pt x="13" y="68"/>
                  </a:cubicBezTo>
                  <a:cubicBezTo>
                    <a:pt x="128" y="236"/>
                    <a:pt x="289" y="370"/>
                    <a:pt x="483" y="457"/>
                  </a:cubicBezTo>
                  <a:cubicBezTo>
                    <a:pt x="483" y="464"/>
                    <a:pt x="490" y="464"/>
                    <a:pt x="497" y="464"/>
                  </a:cubicBezTo>
                  <a:cubicBezTo>
                    <a:pt x="517" y="464"/>
                    <a:pt x="530" y="450"/>
                    <a:pt x="537" y="437"/>
                  </a:cubicBezTo>
                  <a:cubicBezTo>
                    <a:pt x="544" y="417"/>
                    <a:pt x="537" y="390"/>
                    <a:pt x="517" y="383"/>
                  </a:cubicBezTo>
                  <a:cubicBezTo>
                    <a:pt x="336" y="303"/>
                    <a:pt x="188" y="175"/>
                    <a:pt x="81" y="21"/>
                  </a:cubicBezTo>
                  <a:cubicBezTo>
                    <a:pt x="72" y="8"/>
                    <a:pt x="58"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7"/>
            <p:cNvSpPr/>
            <p:nvPr/>
          </p:nvSpPr>
          <p:spPr>
            <a:xfrm>
              <a:off x="-441527" y="3285023"/>
              <a:ext cx="88831" cy="100886"/>
            </a:xfrm>
            <a:custGeom>
              <a:avLst/>
              <a:gdLst/>
              <a:ahLst/>
              <a:cxnLst/>
              <a:rect l="l" t="t" r="r" b="b"/>
              <a:pathLst>
                <a:path w="759" h="862" extrusionOk="0">
                  <a:moveTo>
                    <a:pt x="714" y="0"/>
                  </a:moveTo>
                  <a:cubicBezTo>
                    <a:pt x="698" y="0"/>
                    <a:pt x="684" y="13"/>
                    <a:pt x="678" y="29"/>
                  </a:cubicBezTo>
                  <a:cubicBezTo>
                    <a:pt x="645" y="130"/>
                    <a:pt x="611" y="224"/>
                    <a:pt x="571" y="318"/>
                  </a:cubicBezTo>
                  <a:cubicBezTo>
                    <a:pt x="524" y="439"/>
                    <a:pt x="457" y="546"/>
                    <a:pt x="369" y="640"/>
                  </a:cubicBezTo>
                  <a:cubicBezTo>
                    <a:pt x="293" y="722"/>
                    <a:pt x="181" y="775"/>
                    <a:pt x="68" y="775"/>
                  </a:cubicBezTo>
                  <a:cubicBezTo>
                    <a:pt x="61" y="775"/>
                    <a:pt x="54" y="775"/>
                    <a:pt x="47" y="774"/>
                  </a:cubicBezTo>
                  <a:cubicBezTo>
                    <a:pt x="27" y="774"/>
                    <a:pt x="7" y="794"/>
                    <a:pt x="7" y="815"/>
                  </a:cubicBezTo>
                  <a:cubicBezTo>
                    <a:pt x="0" y="841"/>
                    <a:pt x="20" y="861"/>
                    <a:pt x="47" y="861"/>
                  </a:cubicBezTo>
                  <a:lnTo>
                    <a:pt x="67" y="861"/>
                  </a:lnTo>
                  <a:cubicBezTo>
                    <a:pt x="202" y="855"/>
                    <a:pt x="336" y="801"/>
                    <a:pt x="430" y="700"/>
                  </a:cubicBezTo>
                  <a:cubicBezTo>
                    <a:pt x="524" y="600"/>
                    <a:pt x="598" y="479"/>
                    <a:pt x="645" y="351"/>
                  </a:cubicBezTo>
                  <a:cubicBezTo>
                    <a:pt x="692" y="257"/>
                    <a:pt x="725" y="157"/>
                    <a:pt x="759" y="56"/>
                  </a:cubicBezTo>
                  <a:cubicBezTo>
                    <a:pt x="759" y="29"/>
                    <a:pt x="752" y="9"/>
                    <a:pt x="725" y="2"/>
                  </a:cubicBezTo>
                  <a:cubicBezTo>
                    <a:pt x="722" y="1"/>
                    <a:pt x="718" y="0"/>
                    <a:pt x="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7"/>
            <p:cNvSpPr/>
            <p:nvPr/>
          </p:nvSpPr>
          <p:spPr>
            <a:xfrm>
              <a:off x="-436611" y="3412827"/>
              <a:ext cx="72095" cy="85437"/>
            </a:xfrm>
            <a:custGeom>
              <a:avLst/>
              <a:gdLst/>
              <a:ahLst/>
              <a:cxnLst/>
              <a:rect l="l" t="t" r="r" b="b"/>
              <a:pathLst>
                <a:path w="616" h="730" extrusionOk="0">
                  <a:moveTo>
                    <a:pt x="554" y="0"/>
                  </a:moveTo>
                  <a:cubicBezTo>
                    <a:pt x="541" y="0"/>
                    <a:pt x="528" y="5"/>
                    <a:pt x="515" y="18"/>
                  </a:cubicBezTo>
                  <a:cubicBezTo>
                    <a:pt x="502" y="31"/>
                    <a:pt x="502" y="58"/>
                    <a:pt x="509" y="78"/>
                  </a:cubicBezTo>
                  <a:cubicBezTo>
                    <a:pt x="468" y="192"/>
                    <a:pt x="408" y="307"/>
                    <a:pt x="341" y="414"/>
                  </a:cubicBezTo>
                  <a:cubicBezTo>
                    <a:pt x="274" y="515"/>
                    <a:pt x="173" y="602"/>
                    <a:pt x="52" y="649"/>
                  </a:cubicBezTo>
                  <a:cubicBezTo>
                    <a:pt x="1" y="655"/>
                    <a:pt x="11" y="730"/>
                    <a:pt x="59" y="730"/>
                  </a:cubicBezTo>
                  <a:cubicBezTo>
                    <a:pt x="61" y="730"/>
                    <a:pt x="63" y="730"/>
                    <a:pt x="66" y="729"/>
                  </a:cubicBezTo>
                  <a:lnTo>
                    <a:pt x="72" y="729"/>
                  </a:lnTo>
                  <a:cubicBezTo>
                    <a:pt x="213" y="676"/>
                    <a:pt x="327" y="582"/>
                    <a:pt x="408" y="461"/>
                  </a:cubicBezTo>
                  <a:cubicBezTo>
                    <a:pt x="488" y="347"/>
                    <a:pt x="549" y="219"/>
                    <a:pt x="596" y="92"/>
                  </a:cubicBezTo>
                  <a:cubicBezTo>
                    <a:pt x="616" y="58"/>
                    <a:pt x="603" y="25"/>
                    <a:pt x="576" y="4"/>
                  </a:cubicBezTo>
                  <a:cubicBezTo>
                    <a:pt x="568" y="2"/>
                    <a:pt x="561" y="0"/>
                    <a:pt x="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7"/>
            <p:cNvSpPr/>
            <p:nvPr/>
          </p:nvSpPr>
          <p:spPr>
            <a:xfrm>
              <a:off x="-428185" y="3488433"/>
              <a:ext cx="51145" cy="52199"/>
            </a:xfrm>
            <a:custGeom>
              <a:avLst/>
              <a:gdLst/>
              <a:ahLst/>
              <a:cxnLst/>
              <a:rect l="l" t="t" r="r" b="b"/>
              <a:pathLst>
                <a:path w="437" h="446" extrusionOk="0">
                  <a:moveTo>
                    <a:pt x="388" y="0"/>
                  </a:moveTo>
                  <a:cubicBezTo>
                    <a:pt x="371" y="0"/>
                    <a:pt x="354" y="9"/>
                    <a:pt x="349" y="30"/>
                  </a:cubicBezTo>
                  <a:cubicBezTo>
                    <a:pt x="289" y="171"/>
                    <a:pt x="181" y="292"/>
                    <a:pt x="41" y="365"/>
                  </a:cubicBezTo>
                  <a:cubicBezTo>
                    <a:pt x="0" y="386"/>
                    <a:pt x="20" y="446"/>
                    <a:pt x="61" y="446"/>
                  </a:cubicBezTo>
                  <a:cubicBezTo>
                    <a:pt x="67" y="446"/>
                    <a:pt x="81" y="446"/>
                    <a:pt x="88" y="439"/>
                  </a:cubicBezTo>
                  <a:cubicBezTo>
                    <a:pt x="235" y="359"/>
                    <a:pt x="356" y="224"/>
                    <a:pt x="430" y="57"/>
                  </a:cubicBezTo>
                  <a:cubicBezTo>
                    <a:pt x="437" y="36"/>
                    <a:pt x="423" y="10"/>
                    <a:pt x="403" y="3"/>
                  </a:cubicBezTo>
                  <a:cubicBezTo>
                    <a:pt x="398" y="1"/>
                    <a:pt x="393" y="0"/>
                    <a:pt x="3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7"/>
            <p:cNvSpPr/>
            <p:nvPr/>
          </p:nvSpPr>
          <p:spPr>
            <a:xfrm>
              <a:off x="-646575" y="3554558"/>
              <a:ext cx="498229" cy="208444"/>
            </a:xfrm>
            <a:custGeom>
              <a:avLst/>
              <a:gdLst/>
              <a:ahLst/>
              <a:cxnLst/>
              <a:rect l="l" t="t" r="r" b="b"/>
              <a:pathLst>
                <a:path w="4257" h="1781" extrusionOk="0">
                  <a:moveTo>
                    <a:pt x="4211" y="0"/>
                  </a:moveTo>
                  <a:cubicBezTo>
                    <a:pt x="4193" y="0"/>
                    <a:pt x="4174" y="12"/>
                    <a:pt x="4169" y="29"/>
                  </a:cubicBezTo>
                  <a:cubicBezTo>
                    <a:pt x="4169" y="42"/>
                    <a:pt x="3739" y="1546"/>
                    <a:pt x="2256" y="1680"/>
                  </a:cubicBezTo>
                  <a:cubicBezTo>
                    <a:pt x="2104" y="1694"/>
                    <a:pt x="1960" y="1701"/>
                    <a:pt x="1825" y="1701"/>
                  </a:cubicBezTo>
                  <a:cubicBezTo>
                    <a:pt x="638" y="1701"/>
                    <a:pt x="80" y="1203"/>
                    <a:pt x="74" y="1197"/>
                  </a:cubicBezTo>
                  <a:cubicBezTo>
                    <a:pt x="64" y="1187"/>
                    <a:pt x="52" y="1182"/>
                    <a:pt x="41" y="1182"/>
                  </a:cubicBezTo>
                  <a:cubicBezTo>
                    <a:pt x="30" y="1182"/>
                    <a:pt x="20" y="1187"/>
                    <a:pt x="13" y="1197"/>
                  </a:cubicBezTo>
                  <a:cubicBezTo>
                    <a:pt x="0" y="1210"/>
                    <a:pt x="0" y="1237"/>
                    <a:pt x="13" y="1257"/>
                  </a:cubicBezTo>
                  <a:cubicBezTo>
                    <a:pt x="40" y="1277"/>
                    <a:pt x="604" y="1781"/>
                    <a:pt x="1819" y="1781"/>
                  </a:cubicBezTo>
                  <a:cubicBezTo>
                    <a:pt x="1960" y="1781"/>
                    <a:pt x="2101" y="1774"/>
                    <a:pt x="2262" y="1767"/>
                  </a:cubicBezTo>
                  <a:cubicBezTo>
                    <a:pt x="3793" y="1626"/>
                    <a:pt x="4249" y="69"/>
                    <a:pt x="4249" y="49"/>
                  </a:cubicBezTo>
                  <a:cubicBezTo>
                    <a:pt x="4256" y="29"/>
                    <a:pt x="4243" y="8"/>
                    <a:pt x="4222" y="2"/>
                  </a:cubicBezTo>
                  <a:cubicBezTo>
                    <a:pt x="4219" y="1"/>
                    <a:pt x="4215" y="0"/>
                    <a:pt x="4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0" name="Google Shape;970;p27"/>
          <p:cNvGrpSpPr/>
          <p:nvPr/>
        </p:nvGrpSpPr>
        <p:grpSpPr>
          <a:xfrm>
            <a:off x="1066520" y="3056949"/>
            <a:ext cx="741939" cy="678361"/>
            <a:chOff x="2362150" y="4103300"/>
            <a:chExt cx="1369650" cy="1252050"/>
          </a:xfrm>
        </p:grpSpPr>
        <p:sp>
          <p:nvSpPr>
            <p:cNvPr id="971" name="Google Shape;971;p27"/>
            <p:cNvSpPr/>
            <p:nvPr/>
          </p:nvSpPr>
          <p:spPr>
            <a:xfrm>
              <a:off x="2362150" y="4103300"/>
              <a:ext cx="1369650" cy="1252050"/>
            </a:xfrm>
            <a:custGeom>
              <a:avLst/>
              <a:gdLst/>
              <a:ahLst/>
              <a:cxnLst/>
              <a:rect l="l" t="t" r="r" b="b"/>
              <a:pathLst>
                <a:path w="54786" h="50082" extrusionOk="0">
                  <a:moveTo>
                    <a:pt x="33371" y="0"/>
                  </a:moveTo>
                  <a:cubicBezTo>
                    <a:pt x="32165" y="0"/>
                    <a:pt x="30956" y="113"/>
                    <a:pt x="29766" y="337"/>
                  </a:cubicBezTo>
                  <a:cubicBezTo>
                    <a:pt x="25473" y="1124"/>
                    <a:pt x="20989" y="4582"/>
                    <a:pt x="19988" y="8875"/>
                  </a:cubicBezTo>
                  <a:cubicBezTo>
                    <a:pt x="19157" y="8596"/>
                    <a:pt x="18325" y="8465"/>
                    <a:pt x="17515" y="8465"/>
                  </a:cubicBezTo>
                  <a:cubicBezTo>
                    <a:pt x="13066" y="8465"/>
                    <a:pt x="9262" y="12394"/>
                    <a:pt x="9827" y="17175"/>
                  </a:cubicBezTo>
                  <a:cubicBezTo>
                    <a:pt x="9782" y="17174"/>
                    <a:pt x="9736" y="17174"/>
                    <a:pt x="9690" y="17174"/>
                  </a:cubicBezTo>
                  <a:cubicBezTo>
                    <a:pt x="5886" y="17174"/>
                    <a:pt x="2657" y="20104"/>
                    <a:pt x="1360" y="23710"/>
                  </a:cubicBezTo>
                  <a:cubicBezTo>
                    <a:pt x="1" y="27431"/>
                    <a:pt x="144" y="31700"/>
                    <a:pt x="1957" y="35230"/>
                  </a:cubicBezTo>
                  <a:cubicBezTo>
                    <a:pt x="3746" y="38760"/>
                    <a:pt x="7228" y="41431"/>
                    <a:pt x="11115" y="42051"/>
                  </a:cubicBezTo>
                  <a:cubicBezTo>
                    <a:pt x="12952" y="45366"/>
                    <a:pt x="16028" y="47155"/>
                    <a:pt x="19606" y="48348"/>
                  </a:cubicBezTo>
                  <a:cubicBezTo>
                    <a:pt x="23133" y="49515"/>
                    <a:pt x="26837" y="50081"/>
                    <a:pt x="30547" y="50081"/>
                  </a:cubicBezTo>
                  <a:cubicBezTo>
                    <a:pt x="33887" y="50081"/>
                    <a:pt x="37231" y="49622"/>
                    <a:pt x="40451" y="48729"/>
                  </a:cubicBezTo>
                  <a:cubicBezTo>
                    <a:pt x="43528" y="47894"/>
                    <a:pt x="46509" y="46654"/>
                    <a:pt x="49037" y="44699"/>
                  </a:cubicBezTo>
                  <a:cubicBezTo>
                    <a:pt x="51542" y="42743"/>
                    <a:pt x="53569" y="40048"/>
                    <a:pt x="54308" y="36947"/>
                  </a:cubicBezTo>
                  <a:cubicBezTo>
                    <a:pt x="54666" y="35254"/>
                    <a:pt x="54785" y="33513"/>
                    <a:pt x="54642" y="31772"/>
                  </a:cubicBezTo>
                  <a:cubicBezTo>
                    <a:pt x="54475" y="29076"/>
                    <a:pt x="54141" y="26381"/>
                    <a:pt x="53664" y="23710"/>
                  </a:cubicBezTo>
                  <a:cubicBezTo>
                    <a:pt x="52949" y="19632"/>
                    <a:pt x="52043" y="15529"/>
                    <a:pt x="50301" y="11761"/>
                  </a:cubicBezTo>
                  <a:cubicBezTo>
                    <a:pt x="48584" y="7993"/>
                    <a:pt x="45961" y="4534"/>
                    <a:pt x="42383" y="2388"/>
                  </a:cubicBezTo>
                  <a:cubicBezTo>
                    <a:pt x="39688" y="781"/>
                    <a:pt x="36542" y="0"/>
                    <a:pt x="33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7"/>
            <p:cNvSpPr/>
            <p:nvPr/>
          </p:nvSpPr>
          <p:spPr>
            <a:xfrm>
              <a:off x="2865400" y="4620425"/>
              <a:ext cx="296975" cy="662350"/>
            </a:xfrm>
            <a:custGeom>
              <a:avLst/>
              <a:gdLst/>
              <a:ahLst/>
              <a:cxnLst/>
              <a:rect l="l" t="t" r="r" b="b"/>
              <a:pathLst>
                <a:path w="11879" h="26494" extrusionOk="0">
                  <a:moveTo>
                    <a:pt x="1965" y="1"/>
                  </a:moveTo>
                  <a:cubicBezTo>
                    <a:pt x="1909" y="1"/>
                    <a:pt x="1854" y="40"/>
                    <a:pt x="1837" y="92"/>
                  </a:cubicBezTo>
                  <a:cubicBezTo>
                    <a:pt x="573" y="3216"/>
                    <a:pt x="1" y="6579"/>
                    <a:pt x="120" y="9942"/>
                  </a:cubicBezTo>
                  <a:cubicBezTo>
                    <a:pt x="358" y="14950"/>
                    <a:pt x="2529" y="21867"/>
                    <a:pt x="11640" y="26494"/>
                  </a:cubicBezTo>
                  <a:lnTo>
                    <a:pt x="11711" y="26494"/>
                  </a:lnTo>
                  <a:cubicBezTo>
                    <a:pt x="11759" y="26494"/>
                    <a:pt x="11807" y="26470"/>
                    <a:pt x="11830" y="26422"/>
                  </a:cubicBezTo>
                  <a:cubicBezTo>
                    <a:pt x="11878" y="26351"/>
                    <a:pt x="11854" y="26255"/>
                    <a:pt x="11783" y="26208"/>
                  </a:cubicBezTo>
                  <a:cubicBezTo>
                    <a:pt x="2815" y="21700"/>
                    <a:pt x="645" y="14879"/>
                    <a:pt x="430" y="9942"/>
                  </a:cubicBezTo>
                  <a:cubicBezTo>
                    <a:pt x="287" y="6627"/>
                    <a:pt x="859" y="3311"/>
                    <a:pt x="2100" y="211"/>
                  </a:cubicBezTo>
                  <a:cubicBezTo>
                    <a:pt x="2123" y="139"/>
                    <a:pt x="2100" y="44"/>
                    <a:pt x="2028" y="20"/>
                  </a:cubicBezTo>
                  <a:cubicBezTo>
                    <a:pt x="2008" y="7"/>
                    <a:pt x="1986" y="1"/>
                    <a:pt x="1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7"/>
            <p:cNvSpPr/>
            <p:nvPr/>
          </p:nvSpPr>
          <p:spPr>
            <a:xfrm>
              <a:off x="2967375" y="4489975"/>
              <a:ext cx="659475" cy="317000"/>
            </a:xfrm>
            <a:custGeom>
              <a:avLst/>
              <a:gdLst/>
              <a:ahLst/>
              <a:cxnLst/>
              <a:rect l="l" t="t" r="r" b="b"/>
              <a:pathLst>
                <a:path w="26379" h="12680" extrusionOk="0">
                  <a:moveTo>
                    <a:pt x="7194" y="1"/>
                  </a:moveTo>
                  <a:cubicBezTo>
                    <a:pt x="2939" y="1"/>
                    <a:pt x="118" y="1686"/>
                    <a:pt x="96" y="1708"/>
                  </a:cubicBezTo>
                  <a:cubicBezTo>
                    <a:pt x="24" y="1756"/>
                    <a:pt x="0" y="1851"/>
                    <a:pt x="48" y="1923"/>
                  </a:cubicBezTo>
                  <a:cubicBezTo>
                    <a:pt x="63" y="1969"/>
                    <a:pt x="108" y="1995"/>
                    <a:pt x="158" y="1995"/>
                  </a:cubicBezTo>
                  <a:cubicBezTo>
                    <a:pt x="185" y="1995"/>
                    <a:pt x="213" y="1987"/>
                    <a:pt x="239" y="1970"/>
                  </a:cubicBezTo>
                  <a:cubicBezTo>
                    <a:pt x="283" y="1949"/>
                    <a:pt x="3034" y="310"/>
                    <a:pt x="7192" y="310"/>
                  </a:cubicBezTo>
                  <a:cubicBezTo>
                    <a:pt x="7551" y="310"/>
                    <a:pt x="7921" y="322"/>
                    <a:pt x="8300" y="349"/>
                  </a:cubicBezTo>
                  <a:cubicBezTo>
                    <a:pt x="12712" y="635"/>
                    <a:pt x="19390" y="3020"/>
                    <a:pt x="26092" y="12608"/>
                  </a:cubicBezTo>
                  <a:cubicBezTo>
                    <a:pt x="26116" y="12655"/>
                    <a:pt x="26164" y="12679"/>
                    <a:pt x="26212" y="12679"/>
                  </a:cubicBezTo>
                  <a:cubicBezTo>
                    <a:pt x="26236" y="12679"/>
                    <a:pt x="26259" y="12655"/>
                    <a:pt x="26283" y="12655"/>
                  </a:cubicBezTo>
                  <a:cubicBezTo>
                    <a:pt x="26355" y="12608"/>
                    <a:pt x="26379" y="12512"/>
                    <a:pt x="26331" y="12441"/>
                  </a:cubicBezTo>
                  <a:cubicBezTo>
                    <a:pt x="19557" y="2758"/>
                    <a:pt x="12808" y="349"/>
                    <a:pt x="8300" y="39"/>
                  </a:cubicBezTo>
                  <a:cubicBezTo>
                    <a:pt x="7922" y="13"/>
                    <a:pt x="7553" y="1"/>
                    <a:pt x="7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7"/>
            <p:cNvSpPr/>
            <p:nvPr/>
          </p:nvSpPr>
          <p:spPr>
            <a:xfrm>
              <a:off x="3140875" y="4274575"/>
              <a:ext cx="459150" cy="78050"/>
            </a:xfrm>
            <a:custGeom>
              <a:avLst/>
              <a:gdLst/>
              <a:ahLst/>
              <a:cxnLst/>
              <a:rect l="l" t="t" r="r" b="b"/>
              <a:pathLst>
                <a:path w="18366" h="3122" extrusionOk="0">
                  <a:moveTo>
                    <a:pt x="7561" y="0"/>
                  </a:moveTo>
                  <a:cubicBezTo>
                    <a:pt x="3353" y="0"/>
                    <a:pt x="174" y="1033"/>
                    <a:pt x="120" y="1046"/>
                  </a:cubicBezTo>
                  <a:cubicBezTo>
                    <a:pt x="24" y="1070"/>
                    <a:pt x="1" y="1166"/>
                    <a:pt x="24" y="1237"/>
                  </a:cubicBezTo>
                  <a:cubicBezTo>
                    <a:pt x="44" y="1296"/>
                    <a:pt x="96" y="1339"/>
                    <a:pt x="167" y="1339"/>
                  </a:cubicBezTo>
                  <a:cubicBezTo>
                    <a:pt x="182" y="1339"/>
                    <a:pt x="198" y="1337"/>
                    <a:pt x="215" y="1333"/>
                  </a:cubicBezTo>
                  <a:cubicBezTo>
                    <a:pt x="269" y="1319"/>
                    <a:pt x="3402" y="302"/>
                    <a:pt x="7551" y="302"/>
                  </a:cubicBezTo>
                  <a:cubicBezTo>
                    <a:pt x="10778" y="302"/>
                    <a:pt x="14618" y="917"/>
                    <a:pt x="18103" y="3097"/>
                  </a:cubicBezTo>
                  <a:cubicBezTo>
                    <a:pt x="18103" y="3097"/>
                    <a:pt x="18151" y="3121"/>
                    <a:pt x="18175" y="3121"/>
                  </a:cubicBezTo>
                  <a:lnTo>
                    <a:pt x="18175" y="3097"/>
                  </a:lnTo>
                  <a:cubicBezTo>
                    <a:pt x="18318" y="3097"/>
                    <a:pt x="18365" y="2907"/>
                    <a:pt x="18246" y="2835"/>
                  </a:cubicBezTo>
                  <a:cubicBezTo>
                    <a:pt x="14721" y="624"/>
                    <a:pt x="10830" y="0"/>
                    <a:pt x="75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7"/>
            <p:cNvSpPr/>
            <p:nvPr/>
          </p:nvSpPr>
          <p:spPr>
            <a:xfrm>
              <a:off x="2517200" y="4672700"/>
              <a:ext cx="207375" cy="623200"/>
            </a:xfrm>
            <a:custGeom>
              <a:avLst/>
              <a:gdLst/>
              <a:ahLst/>
              <a:cxnLst/>
              <a:rect l="l" t="t" r="r" b="b"/>
              <a:pathLst>
                <a:path w="8295" h="24928" extrusionOk="0">
                  <a:moveTo>
                    <a:pt x="8091" y="1"/>
                  </a:moveTo>
                  <a:cubicBezTo>
                    <a:pt x="8056" y="1"/>
                    <a:pt x="8020" y="16"/>
                    <a:pt x="7990" y="52"/>
                  </a:cubicBezTo>
                  <a:cubicBezTo>
                    <a:pt x="7895" y="147"/>
                    <a:pt x="0" y="9544"/>
                    <a:pt x="5366" y="24832"/>
                  </a:cubicBezTo>
                  <a:cubicBezTo>
                    <a:pt x="5390" y="24880"/>
                    <a:pt x="5438" y="24928"/>
                    <a:pt x="5510" y="24928"/>
                  </a:cubicBezTo>
                  <a:lnTo>
                    <a:pt x="5557" y="24928"/>
                  </a:lnTo>
                  <a:cubicBezTo>
                    <a:pt x="5629" y="24904"/>
                    <a:pt x="5676" y="24808"/>
                    <a:pt x="5653" y="24737"/>
                  </a:cubicBezTo>
                  <a:cubicBezTo>
                    <a:pt x="334" y="9616"/>
                    <a:pt x="8133" y="338"/>
                    <a:pt x="8205" y="242"/>
                  </a:cubicBezTo>
                  <a:cubicBezTo>
                    <a:pt x="8294" y="135"/>
                    <a:pt x="8196" y="1"/>
                    <a:pt x="80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7"/>
            <p:cNvSpPr/>
            <p:nvPr/>
          </p:nvSpPr>
          <p:spPr>
            <a:xfrm>
              <a:off x="2957825" y="4567950"/>
              <a:ext cx="227800" cy="199075"/>
            </a:xfrm>
            <a:custGeom>
              <a:avLst/>
              <a:gdLst/>
              <a:ahLst/>
              <a:cxnLst/>
              <a:rect l="l" t="t" r="r" b="b"/>
              <a:pathLst>
                <a:path w="9112" h="7963" extrusionOk="0">
                  <a:moveTo>
                    <a:pt x="6762" y="0"/>
                  </a:moveTo>
                  <a:cubicBezTo>
                    <a:pt x="5523" y="0"/>
                    <a:pt x="4129" y="623"/>
                    <a:pt x="3530" y="1594"/>
                  </a:cubicBezTo>
                  <a:cubicBezTo>
                    <a:pt x="2219" y="3145"/>
                    <a:pt x="1" y="6555"/>
                    <a:pt x="2433" y="7938"/>
                  </a:cubicBezTo>
                  <a:cubicBezTo>
                    <a:pt x="2519" y="7955"/>
                    <a:pt x="2601" y="7963"/>
                    <a:pt x="2679" y="7963"/>
                  </a:cubicBezTo>
                  <a:cubicBezTo>
                    <a:pt x="3855" y="7963"/>
                    <a:pt x="4161" y="6205"/>
                    <a:pt x="5033" y="5601"/>
                  </a:cubicBezTo>
                  <a:cubicBezTo>
                    <a:pt x="6965" y="4218"/>
                    <a:pt x="8205" y="4027"/>
                    <a:pt x="8801" y="2835"/>
                  </a:cubicBezTo>
                  <a:cubicBezTo>
                    <a:pt x="9064" y="2357"/>
                    <a:pt x="9111" y="1809"/>
                    <a:pt x="8944" y="1308"/>
                  </a:cubicBezTo>
                  <a:cubicBezTo>
                    <a:pt x="8628" y="391"/>
                    <a:pt x="7743" y="0"/>
                    <a:pt x="67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7"/>
            <p:cNvSpPr/>
            <p:nvPr/>
          </p:nvSpPr>
          <p:spPr>
            <a:xfrm>
              <a:off x="3244625" y="4335300"/>
              <a:ext cx="85875" cy="117500"/>
            </a:xfrm>
            <a:custGeom>
              <a:avLst/>
              <a:gdLst/>
              <a:ahLst/>
              <a:cxnLst/>
              <a:rect l="l" t="t" r="r" b="b"/>
              <a:pathLst>
                <a:path w="3435" h="4700" extrusionOk="0">
                  <a:moveTo>
                    <a:pt x="1718" y="1"/>
                  </a:moveTo>
                  <a:cubicBezTo>
                    <a:pt x="788" y="1"/>
                    <a:pt x="1" y="1050"/>
                    <a:pt x="1" y="2362"/>
                  </a:cubicBezTo>
                  <a:cubicBezTo>
                    <a:pt x="1" y="3650"/>
                    <a:pt x="788" y="4699"/>
                    <a:pt x="1718" y="4699"/>
                  </a:cubicBezTo>
                  <a:cubicBezTo>
                    <a:pt x="2672" y="4699"/>
                    <a:pt x="3435" y="3650"/>
                    <a:pt x="3435" y="2362"/>
                  </a:cubicBezTo>
                  <a:cubicBezTo>
                    <a:pt x="3435" y="1074"/>
                    <a:pt x="2672" y="1"/>
                    <a:pt x="17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7"/>
            <p:cNvSpPr/>
            <p:nvPr/>
          </p:nvSpPr>
          <p:spPr>
            <a:xfrm>
              <a:off x="2702025" y="4750650"/>
              <a:ext cx="85300" cy="61825"/>
            </a:xfrm>
            <a:custGeom>
              <a:avLst/>
              <a:gdLst/>
              <a:ahLst/>
              <a:cxnLst/>
              <a:rect l="l" t="t" r="r" b="b"/>
              <a:pathLst>
                <a:path w="3412" h="2473" extrusionOk="0">
                  <a:moveTo>
                    <a:pt x="2698" y="1"/>
                  </a:moveTo>
                  <a:cubicBezTo>
                    <a:pt x="1917" y="1"/>
                    <a:pt x="738" y="911"/>
                    <a:pt x="382" y="1251"/>
                  </a:cubicBezTo>
                  <a:cubicBezTo>
                    <a:pt x="168" y="1394"/>
                    <a:pt x="48" y="1608"/>
                    <a:pt x="1" y="1847"/>
                  </a:cubicBezTo>
                  <a:cubicBezTo>
                    <a:pt x="25" y="2133"/>
                    <a:pt x="215" y="2348"/>
                    <a:pt x="478" y="2419"/>
                  </a:cubicBezTo>
                  <a:cubicBezTo>
                    <a:pt x="609" y="2455"/>
                    <a:pt x="740" y="2473"/>
                    <a:pt x="871" y="2473"/>
                  </a:cubicBezTo>
                  <a:cubicBezTo>
                    <a:pt x="1002" y="2473"/>
                    <a:pt x="1134" y="2455"/>
                    <a:pt x="1265" y="2419"/>
                  </a:cubicBezTo>
                  <a:cubicBezTo>
                    <a:pt x="1527" y="2372"/>
                    <a:pt x="1789" y="2300"/>
                    <a:pt x="2076" y="2205"/>
                  </a:cubicBezTo>
                  <a:cubicBezTo>
                    <a:pt x="2410" y="2109"/>
                    <a:pt x="2720" y="1942"/>
                    <a:pt x="2982" y="1728"/>
                  </a:cubicBezTo>
                  <a:cubicBezTo>
                    <a:pt x="3268" y="1489"/>
                    <a:pt x="3411" y="1155"/>
                    <a:pt x="3411" y="774"/>
                  </a:cubicBezTo>
                  <a:cubicBezTo>
                    <a:pt x="3350" y="206"/>
                    <a:pt x="3069" y="1"/>
                    <a:pt x="2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7"/>
            <p:cNvSpPr/>
            <p:nvPr/>
          </p:nvSpPr>
          <p:spPr>
            <a:xfrm>
              <a:off x="2499900" y="4587525"/>
              <a:ext cx="108300" cy="112425"/>
            </a:xfrm>
            <a:custGeom>
              <a:avLst/>
              <a:gdLst/>
              <a:ahLst/>
              <a:cxnLst/>
              <a:rect l="l" t="t" r="r" b="b"/>
              <a:pathLst>
                <a:path w="4332" h="4497" extrusionOk="0">
                  <a:moveTo>
                    <a:pt x="1573" y="0"/>
                  </a:moveTo>
                  <a:cubicBezTo>
                    <a:pt x="973" y="0"/>
                    <a:pt x="479" y="302"/>
                    <a:pt x="382" y="931"/>
                  </a:cubicBezTo>
                  <a:cubicBezTo>
                    <a:pt x="0" y="2673"/>
                    <a:pt x="1847" y="4496"/>
                    <a:pt x="3087" y="4496"/>
                  </a:cubicBezTo>
                  <a:cubicBezTo>
                    <a:pt x="3628" y="4496"/>
                    <a:pt x="4054" y="4148"/>
                    <a:pt x="4127" y="3292"/>
                  </a:cubicBezTo>
                  <a:cubicBezTo>
                    <a:pt x="4332" y="1160"/>
                    <a:pt x="2749" y="0"/>
                    <a:pt x="1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7"/>
            <p:cNvSpPr/>
            <p:nvPr/>
          </p:nvSpPr>
          <p:spPr>
            <a:xfrm>
              <a:off x="2607825" y="4280725"/>
              <a:ext cx="645775" cy="448725"/>
            </a:xfrm>
            <a:custGeom>
              <a:avLst/>
              <a:gdLst/>
              <a:ahLst/>
              <a:cxnLst/>
              <a:rect l="l" t="t" r="r" b="b"/>
              <a:pathLst>
                <a:path w="25831" h="17949" extrusionOk="0">
                  <a:moveTo>
                    <a:pt x="24051" y="1"/>
                  </a:moveTo>
                  <a:cubicBezTo>
                    <a:pt x="21274" y="1"/>
                    <a:pt x="15858" y="847"/>
                    <a:pt x="12283" y="6834"/>
                  </a:cubicBezTo>
                  <a:cubicBezTo>
                    <a:pt x="12283" y="6834"/>
                    <a:pt x="11854" y="2112"/>
                    <a:pt x="10161" y="1778"/>
                  </a:cubicBezTo>
                  <a:lnTo>
                    <a:pt x="10161" y="1778"/>
                  </a:lnTo>
                  <a:cubicBezTo>
                    <a:pt x="10161" y="1778"/>
                    <a:pt x="10518" y="8766"/>
                    <a:pt x="9183" y="8981"/>
                  </a:cubicBezTo>
                  <a:cubicBezTo>
                    <a:pt x="9183" y="8981"/>
                    <a:pt x="6997" y="7319"/>
                    <a:pt x="4521" y="7319"/>
                  </a:cubicBezTo>
                  <a:cubicBezTo>
                    <a:pt x="2973" y="7319"/>
                    <a:pt x="1312" y="7968"/>
                    <a:pt x="0" y="10078"/>
                  </a:cubicBezTo>
                  <a:cubicBezTo>
                    <a:pt x="0" y="10078"/>
                    <a:pt x="1778" y="9508"/>
                    <a:pt x="3882" y="9508"/>
                  </a:cubicBezTo>
                  <a:cubicBezTo>
                    <a:pt x="5723" y="9508"/>
                    <a:pt x="7814" y="9945"/>
                    <a:pt x="9183" y="11581"/>
                  </a:cubicBezTo>
                  <a:cubicBezTo>
                    <a:pt x="9183" y="11581"/>
                    <a:pt x="3125" y="12415"/>
                    <a:pt x="3292" y="17949"/>
                  </a:cubicBezTo>
                  <a:cubicBezTo>
                    <a:pt x="3292" y="17949"/>
                    <a:pt x="7108" y="14180"/>
                    <a:pt x="12283" y="13727"/>
                  </a:cubicBezTo>
                  <a:cubicBezTo>
                    <a:pt x="12283" y="13727"/>
                    <a:pt x="16372" y="8567"/>
                    <a:pt x="21924" y="8567"/>
                  </a:cubicBezTo>
                  <a:cubicBezTo>
                    <a:pt x="22789" y="8567"/>
                    <a:pt x="23688" y="8692"/>
                    <a:pt x="24614" y="8981"/>
                  </a:cubicBezTo>
                  <a:cubicBezTo>
                    <a:pt x="24614" y="8981"/>
                    <a:pt x="22999" y="7619"/>
                    <a:pt x="19421" y="7619"/>
                  </a:cubicBezTo>
                  <a:cubicBezTo>
                    <a:pt x="18079" y="7619"/>
                    <a:pt x="16461" y="7810"/>
                    <a:pt x="14549" y="8337"/>
                  </a:cubicBezTo>
                  <a:cubicBezTo>
                    <a:pt x="14549" y="8337"/>
                    <a:pt x="17149" y="1587"/>
                    <a:pt x="25830" y="132"/>
                  </a:cubicBezTo>
                  <a:cubicBezTo>
                    <a:pt x="25830" y="132"/>
                    <a:pt x="25146" y="1"/>
                    <a:pt x="240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7"/>
            <p:cNvSpPr/>
            <p:nvPr/>
          </p:nvSpPr>
          <p:spPr>
            <a:xfrm>
              <a:off x="2617350" y="4213050"/>
              <a:ext cx="310675" cy="349450"/>
            </a:xfrm>
            <a:custGeom>
              <a:avLst/>
              <a:gdLst/>
              <a:ahLst/>
              <a:cxnLst/>
              <a:rect l="l" t="t" r="r" b="b"/>
              <a:pathLst>
                <a:path w="12427" h="13978" extrusionOk="0">
                  <a:moveTo>
                    <a:pt x="4163" y="1"/>
                  </a:moveTo>
                  <a:cubicBezTo>
                    <a:pt x="4143" y="1"/>
                    <a:pt x="4123" y="1"/>
                    <a:pt x="4103" y="1"/>
                  </a:cubicBezTo>
                  <a:cubicBezTo>
                    <a:pt x="3197" y="25"/>
                    <a:pt x="2553" y="908"/>
                    <a:pt x="2052" y="1695"/>
                  </a:cubicBezTo>
                  <a:lnTo>
                    <a:pt x="836" y="3579"/>
                  </a:lnTo>
                  <a:cubicBezTo>
                    <a:pt x="454" y="4199"/>
                    <a:pt x="25" y="4867"/>
                    <a:pt x="1" y="5606"/>
                  </a:cubicBezTo>
                  <a:cubicBezTo>
                    <a:pt x="2219" y="5606"/>
                    <a:pt x="4342" y="6703"/>
                    <a:pt x="5964" y="8277"/>
                  </a:cubicBezTo>
                  <a:cubicBezTo>
                    <a:pt x="7585" y="9852"/>
                    <a:pt x="8730" y="11879"/>
                    <a:pt x="9637" y="13978"/>
                  </a:cubicBezTo>
                  <a:cubicBezTo>
                    <a:pt x="10495" y="13715"/>
                    <a:pt x="11592" y="13477"/>
                    <a:pt x="12427" y="13214"/>
                  </a:cubicBezTo>
                  <a:cubicBezTo>
                    <a:pt x="11688" y="10543"/>
                    <a:pt x="10901" y="7896"/>
                    <a:pt x="9589" y="5487"/>
                  </a:cubicBezTo>
                  <a:cubicBezTo>
                    <a:pt x="8287" y="3096"/>
                    <a:pt x="6774" y="1"/>
                    <a:pt x="4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7"/>
            <p:cNvSpPr/>
            <p:nvPr/>
          </p:nvSpPr>
          <p:spPr>
            <a:xfrm>
              <a:off x="2762250" y="4346600"/>
              <a:ext cx="170550" cy="220075"/>
            </a:xfrm>
            <a:custGeom>
              <a:avLst/>
              <a:gdLst/>
              <a:ahLst/>
              <a:cxnLst/>
              <a:rect l="l" t="t" r="r" b="b"/>
              <a:pathLst>
                <a:path w="6822" h="8803" extrusionOk="0">
                  <a:moveTo>
                    <a:pt x="3826" y="1"/>
                  </a:moveTo>
                  <a:cubicBezTo>
                    <a:pt x="3799" y="1"/>
                    <a:pt x="3770" y="9"/>
                    <a:pt x="3745" y="26"/>
                  </a:cubicBezTo>
                  <a:cubicBezTo>
                    <a:pt x="3674" y="49"/>
                    <a:pt x="3650" y="145"/>
                    <a:pt x="3674" y="216"/>
                  </a:cubicBezTo>
                  <a:cubicBezTo>
                    <a:pt x="4961" y="2578"/>
                    <a:pt x="5725" y="5225"/>
                    <a:pt x="6464" y="7777"/>
                  </a:cubicBezTo>
                  <a:cubicBezTo>
                    <a:pt x="6082" y="7896"/>
                    <a:pt x="5653" y="8016"/>
                    <a:pt x="5200" y="8135"/>
                  </a:cubicBezTo>
                  <a:cubicBezTo>
                    <a:pt x="4771" y="8230"/>
                    <a:pt x="4318" y="8349"/>
                    <a:pt x="3912" y="8469"/>
                  </a:cubicBezTo>
                  <a:cubicBezTo>
                    <a:pt x="2886" y="6060"/>
                    <a:pt x="1694" y="4199"/>
                    <a:pt x="287" y="2840"/>
                  </a:cubicBezTo>
                  <a:cubicBezTo>
                    <a:pt x="251" y="2804"/>
                    <a:pt x="209" y="2786"/>
                    <a:pt x="171" y="2786"/>
                  </a:cubicBezTo>
                  <a:cubicBezTo>
                    <a:pt x="132" y="2786"/>
                    <a:pt x="96" y="2804"/>
                    <a:pt x="72" y="2840"/>
                  </a:cubicBezTo>
                  <a:cubicBezTo>
                    <a:pt x="1" y="2888"/>
                    <a:pt x="1" y="2983"/>
                    <a:pt x="72" y="3031"/>
                  </a:cubicBezTo>
                  <a:cubicBezTo>
                    <a:pt x="1479" y="4414"/>
                    <a:pt x="2672" y="6251"/>
                    <a:pt x="3697" y="8707"/>
                  </a:cubicBezTo>
                  <a:cubicBezTo>
                    <a:pt x="3721" y="8755"/>
                    <a:pt x="3769" y="8803"/>
                    <a:pt x="3841" y="8803"/>
                  </a:cubicBezTo>
                  <a:lnTo>
                    <a:pt x="3888" y="8803"/>
                  </a:lnTo>
                  <a:cubicBezTo>
                    <a:pt x="4318" y="8659"/>
                    <a:pt x="4795" y="8540"/>
                    <a:pt x="5295" y="8397"/>
                  </a:cubicBezTo>
                  <a:cubicBezTo>
                    <a:pt x="5772" y="8278"/>
                    <a:pt x="6273" y="8159"/>
                    <a:pt x="6703" y="8016"/>
                  </a:cubicBezTo>
                  <a:cubicBezTo>
                    <a:pt x="6774" y="7992"/>
                    <a:pt x="6822" y="7920"/>
                    <a:pt x="6798" y="7825"/>
                  </a:cubicBezTo>
                  <a:cubicBezTo>
                    <a:pt x="6035" y="5225"/>
                    <a:pt x="5272" y="2506"/>
                    <a:pt x="3936" y="73"/>
                  </a:cubicBezTo>
                  <a:cubicBezTo>
                    <a:pt x="3921" y="27"/>
                    <a:pt x="3875" y="1"/>
                    <a:pt x="38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3" name="Google Shape;983;p27"/>
          <p:cNvGrpSpPr/>
          <p:nvPr/>
        </p:nvGrpSpPr>
        <p:grpSpPr>
          <a:xfrm>
            <a:off x="5310389" y="1407824"/>
            <a:ext cx="3591884" cy="3735668"/>
            <a:chOff x="4316475" y="670875"/>
            <a:chExt cx="3061091" cy="3263732"/>
          </a:xfrm>
        </p:grpSpPr>
        <p:sp>
          <p:nvSpPr>
            <p:cNvPr id="984" name="Google Shape;984;p27"/>
            <p:cNvSpPr/>
            <p:nvPr/>
          </p:nvSpPr>
          <p:spPr>
            <a:xfrm>
              <a:off x="4995150" y="1938407"/>
              <a:ext cx="551505" cy="1378763"/>
            </a:xfrm>
            <a:custGeom>
              <a:avLst/>
              <a:gdLst/>
              <a:ahLst/>
              <a:cxnLst/>
              <a:rect l="l" t="t" r="r" b="b"/>
              <a:pathLst>
                <a:path w="14656" h="36640" extrusionOk="0">
                  <a:moveTo>
                    <a:pt x="14656" y="1"/>
                  </a:moveTo>
                  <a:cubicBezTo>
                    <a:pt x="14655" y="1"/>
                    <a:pt x="5496" y="1249"/>
                    <a:pt x="0" y="20515"/>
                  </a:cubicBezTo>
                  <a:lnTo>
                    <a:pt x="853" y="36639"/>
                  </a:lnTo>
                  <a:lnTo>
                    <a:pt x="9823" y="27764"/>
                  </a:lnTo>
                  <a:lnTo>
                    <a:pt x="146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7"/>
            <p:cNvSpPr/>
            <p:nvPr/>
          </p:nvSpPr>
          <p:spPr>
            <a:xfrm>
              <a:off x="4687910" y="2503557"/>
              <a:ext cx="484373" cy="833354"/>
            </a:xfrm>
            <a:custGeom>
              <a:avLst/>
              <a:gdLst/>
              <a:ahLst/>
              <a:cxnLst/>
              <a:rect l="l" t="t" r="r" b="b"/>
              <a:pathLst>
                <a:path w="12872" h="22146" extrusionOk="0">
                  <a:moveTo>
                    <a:pt x="5638" y="1"/>
                  </a:moveTo>
                  <a:lnTo>
                    <a:pt x="1706" y="13219"/>
                  </a:lnTo>
                  <a:lnTo>
                    <a:pt x="711" y="10281"/>
                  </a:lnTo>
                  <a:lnTo>
                    <a:pt x="711" y="10281"/>
                  </a:lnTo>
                  <a:cubicBezTo>
                    <a:pt x="711" y="10282"/>
                    <a:pt x="0" y="12603"/>
                    <a:pt x="2527" y="18336"/>
                  </a:cubicBezTo>
                  <a:cubicBezTo>
                    <a:pt x="3879" y="21431"/>
                    <a:pt x="5657" y="22145"/>
                    <a:pt x="7010" y="22145"/>
                  </a:cubicBezTo>
                  <a:cubicBezTo>
                    <a:pt x="8170" y="22145"/>
                    <a:pt x="9018" y="21620"/>
                    <a:pt x="9018" y="21620"/>
                  </a:cubicBezTo>
                  <a:lnTo>
                    <a:pt x="12871" y="17814"/>
                  </a:lnTo>
                  <a:cubicBezTo>
                    <a:pt x="11639" y="9018"/>
                    <a:pt x="5638" y="1"/>
                    <a:pt x="56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7"/>
            <p:cNvSpPr/>
            <p:nvPr/>
          </p:nvSpPr>
          <p:spPr>
            <a:xfrm>
              <a:off x="4558956" y="2627771"/>
              <a:ext cx="197294" cy="373214"/>
            </a:xfrm>
            <a:custGeom>
              <a:avLst/>
              <a:gdLst/>
              <a:ahLst/>
              <a:cxnLst/>
              <a:rect l="l" t="t" r="r" b="b"/>
              <a:pathLst>
                <a:path w="5243" h="9918" extrusionOk="0">
                  <a:moveTo>
                    <a:pt x="3333" y="0"/>
                  </a:moveTo>
                  <a:lnTo>
                    <a:pt x="3333" y="0"/>
                  </a:lnTo>
                  <a:cubicBezTo>
                    <a:pt x="3332" y="0"/>
                    <a:pt x="3332" y="1"/>
                    <a:pt x="3333" y="2"/>
                  </a:cubicBezTo>
                  <a:lnTo>
                    <a:pt x="3333" y="2"/>
                  </a:lnTo>
                  <a:cubicBezTo>
                    <a:pt x="3333" y="1"/>
                    <a:pt x="3333" y="1"/>
                    <a:pt x="3333" y="0"/>
                  </a:cubicBezTo>
                  <a:close/>
                  <a:moveTo>
                    <a:pt x="3333" y="2"/>
                  </a:moveTo>
                  <a:cubicBezTo>
                    <a:pt x="3332" y="3302"/>
                    <a:pt x="0" y="5875"/>
                    <a:pt x="0" y="5875"/>
                  </a:cubicBezTo>
                  <a:cubicBezTo>
                    <a:pt x="1011" y="8497"/>
                    <a:pt x="5133" y="9918"/>
                    <a:pt x="5133" y="9918"/>
                  </a:cubicBezTo>
                  <a:cubicBezTo>
                    <a:pt x="5243" y="7098"/>
                    <a:pt x="3348" y="116"/>
                    <a:pt x="3333" y="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7"/>
            <p:cNvSpPr/>
            <p:nvPr/>
          </p:nvSpPr>
          <p:spPr>
            <a:xfrm>
              <a:off x="4752067" y="2503557"/>
              <a:ext cx="451711" cy="497431"/>
            </a:xfrm>
            <a:custGeom>
              <a:avLst/>
              <a:gdLst/>
              <a:ahLst/>
              <a:cxnLst/>
              <a:rect l="l" t="t" r="r" b="b"/>
              <a:pathLst>
                <a:path w="12004" h="13219" extrusionOk="0">
                  <a:moveTo>
                    <a:pt x="3949" y="1"/>
                  </a:moveTo>
                  <a:lnTo>
                    <a:pt x="1" y="13219"/>
                  </a:lnTo>
                  <a:cubicBezTo>
                    <a:pt x="1" y="13219"/>
                    <a:pt x="2278" y="11007"/>
                    <a:pt x="5218" y="11007"/>
                  </a:cubicBezTo>
                  <a:cubicBezTo>
                    <a:pt x="6368" y="11007"/>
                    <a:pt x="7620" y="11346"/>
                    <a:pt x="8876" y="12287"/>
                  </a:cubicBezTo>
                  <a:cubicBezTo>
                    <a:pt x="8876" y="12287"/>
                    <a:pt x="12003" y="5038"/>
                    <a:pt x="39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7"/>
            <p:cNvSpPr/>
            <p:nvPr/>
          </p:nvSpPr>
          <p:spPr>
            <a:xfrm>
              <a:off x="4747928" y="2499380"/>
              <a:ext cx="457016" cy="505183"/>
            </a:xfrm>
            <a:custGeom>
              <a:avLst/>
              <a:gdLst/>
              <a:ahLst/>
              <a:cxnLst/>
              <a:rect l="l" t="t" r="r" b="b"/>
              <a:pathLst>
                <a:path w="12145" h="13425" extrusionOk="0">
                  <a:moveTo>
                    <a:pt x="4052" y="0"/>
                  </a:moveTo>
                  <a:cubicBezTo>
                    <a:pt x="4018" y="0"/>
                    <a:pt x="3985" y="18"/>
                    <a:pt x="3964" y="48"/>
                  </a:cubicBezTo>
                  <a:cubicBezTo>
                    <a:pt x="3933" y="96"/>
                    <a:pt x="3948" y="159"/>
                    <a:pt x="3996" y="191"/>
                  </a:cubicBezTo>
                  <a:cubicBezTo>
                    <a:pt x="11339" y="4786"/>
                    <a:pt x="9286" y="11293"/>
                    <a:pt x="8939" y="12256"/>
                  </a:cubicBezTo>
                  <a:cubicBezTo>
                    <a:pt x="7701" y="11356"/>
                    <a:pt x="6469" y="11031"/>
                    <a:pt x="5333" y="11031"/>
                  </a:cubicBezTo>
                  <a:cubicBezTo>
                    <a:pt x="2381" y="11031"/>
                    <a:pt x="82" y="13228"/>
                    <a:pt x="48" y="13251"/>
                  </a:cubicBezTo>
                  <a:cubicBezTo>
                    <a:pt x="0" y="13298"/>
                    <a:pt x="0" y="13361"/>
                    <a:pt x="48" y="13393"/>
                  </a:cubicBezTo>
                  <a:cubicBezTo>
                    <a:pt x="64" y="13409"/>
                    <a:pt x="95" y="13425"/>
                    <a:pt x="111" y="13425"/>
                  </a:cubicBezTo>
                  <a:cubicBezTo>
                    <a:pt x="142" y="13425"/>
                    <a:pt x="174" y="13409"/>
                    <a:pt x="190" y="13393"/>
                  </a:cubicBezTo>
                  <a:cubicBezTo>
                    <a:pt x="213" y="13370"/>
                    <a:pt x="2465" y="11223"/>
                    <a:pt x="5341" y="11223"/>
                  </a:cubicBezTo>
                  <a:cubicBezTo>
                    <a:pt x="6472" y="11223"/>
                    <a:pt x="7698" y="11555"/>
                    <a:pt x="8923" y="12477"/>
                  </a:cubicBezTo>
                  <a:cubicBezTo>
                    <a:pt x="8942" y="12496"/>
                    <a:pt x="8960" y="12503"/>
                    <a:pt x="8979" y="12503"/>
                  </a:cubicBezTo>
                  <a:cubicBezTo>
                    <a:pt x="8992" y="12503"/>
                    <a:pt x="9005" y="12499"/>
                    <a:pt x="9018" y="12493"/>
                  </a:cubicBezTo>
                  <a:cubicBezTo>
                    <a:pt x="9034" y="12493"/>
                    <a:pt x="9065" y="12477"/>
                    <a:pt x="9081" y="12445"/>
                  </a:cubicBezTo>
                  <a:cubicBezTo>
                    <a:pt x="9113" y="12366"/>
                    <a:pt x="12145" y="5055"/>
                    <a:pt x="4106" y="17"/>
                  </a:cubicBezTo>
                  <a:cubicBezTo>
                    <a:pt x="4090" y="6"/>
                    <a:pt x="4071" y="0"/>
                    <a:pt x="40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7"/>
            <p:cNvSpPr/>
            <p:nvPr/>
          </p:nvSpPr>
          <p:spPr>
            <a:xfrm>
              <a:off x="4316475" y="1701834"/>
              <a:ext cx="583641" cy="1290860"/>
            </a:xfrm>
            <a:custGeom>
              <a:avLst/>
              <a:gdLst/>
              <a:ahLst/>
              <a:cxnLst/>
              <a:rect l="l" t="t" r="r" b="b"/>
              <a:pathLst>
                <a:path w="15510" h="34304" extrusionOk="0">
                  <a:moveTo>
                    <a:pt x="12299" y="4668"/>
                  </a:moveTo>
                  <a:cubicBezTo>
                    <a:pt x="12235" y="6039"/>
                    <a:pt x="12856" y="8041"/>
                    <a:pt x="12856" y="8041"/>
                  </a:cubicBezTo>
                  <a:cubicBezTo>
                    <a:pt x="10077" y="7630"/>
                    <a:pt x="9571" y="4772"/>
                    <a:pt x="9571" y="4772"/>
                  </a:cubicBezTo>
                  <a:lnTo>
                    <a:pt x="9571" y="4772"/>
                  </a:lnTo>
                  <a:cubicBezTo>
                    <a:pt x="10348" y="4914"/>
                    <a:pt x="10916" y="4971"/>
                    <a:pt x="11326" y="4971"/>
                  </a:cubicBezTo>
                  <a:cubicBezTo>
                    <a:pt x="11960" y="4971"/>
                    <a:pt x="12220" y="4835"/>
                    <a:pt x="12299" y="4668"/>
                  </a:cubicBezTo>
                  <a:close/>
                  <a:moveTo>
                    <a:pt x="3960" y="0"/>
                  </a:moveTo>
                  <a:cubicBezTo>
                    <a:pt x="3692" y="0"/>
                    <a:pt x="3423" y="188"/>
                    <a:pt x="3396" y="524"/>
                  </a:cubicBezTo>
                  <a:cubicBezTo>
                    <a:pt x="3286" y="2703"/>
                    <a:pt x="5892" y="6999"/>
                    <a:pt x="5892" y="6999"/>
                  </a:cubicBezTo>
                  <a:cubicBezTo>
                    <a:pt x="4107" y="5183"/>
                    <a:pt x="2449" y="3256"/>
                    <a:pt x="901" y="1234"/>
                  </a:cubicBezTo>
                  <a:cubicBezTo>
                    <a:pt x="814" y="1118"/>
                    <a:pt x="691" y="1066"/>
                    <a:pt x="569" y="1066"/>
                  </a:cubicBezTo>
                  <a:cubicBezTo>
                    <a:pt x="357" y="1066"/>
                    <a:pt x="147" y="1221"/>
                    <a:pt x="127" y="1471"/>
                  </a:cubicBezTo>
                  <a:cubicBezTo>
                    <a:pt x="1" y="3593"/>
                    <a:pt x="3387" y="7502"/>
                    <a:pt x="4136" y="8339"/>
                  </a:cubicBezTo>
                  <a:lnTo>
                    <a:pt x="4136" y="8339"/>
                  </a:lnTo>
                  <a:cubicBezTo>
                    <a:pt x="2516" y="6561"/>
                    <a:pt x="1516" y="5838"/>
                    <a:pt x="933" y="5562"/>
                  </a:cubicBezTo>
                  <a:cubicBezTo>
                    <a:pt x="857" y="5525"/>
                    <a:pt x="780" y="5508"/>
                    <a:pt x="707" y="5508"/>
                  </a:cubicBezTo>
                  <a:cubicBezTo>
                    <a:pt x="368" y="5508"/>
                    <a:pt x="95" y="5859"/>
                    <a:pt x="238" y="6209"/>
                  </a:cubicBezTo>
                  <a:cubicBezTo>
                    <a:pt x="1138" y="8309"/>
                    <a:pt x="6444" y="12826"/>
                    <a:pt x="6444" y="12826"/>
                  </a:cubicBezTo>
                  <a:cubicBezTo>
                    <a:pt x="9413" y="15748"/>
                    <a:pt x="9571" y="19680"/>
                    <a:pt x="9571" y="19680"/>
                  </a:cubicBezTo>
                  <a:lnTo>
                    <a:pt x="10061" y="31335"/>
                  </a:lnTo>
                  <a:cubicBezTo>
                    <a:pt x="10092" y="32298"/>
                    <a:pt x="10519" y="33214"/>
                    <a:pt x="11214" y="33893"/>
                  </a:cubicBezTo>
                  <a:lnTo>
                    <a:pt x="11640" y="34304"/>
                  </a:lnTo>
                  <a:lnTo>
                    <a:pt x="15509" y="21307"/>
                  </a:lnTo>
                  <a:lnTo>
                    <a:pt x="14356" y="16837"/>
                  </a:lnTo>
                  <a:cubicBezTo>
                    <a:pt x="15414" y="12352"/>
                    <a:pt x="15067" y="8973"/>
                    <a:pt x="14957" y="8120"/>
                  </a:cubicBezTo>
                  <a:cubicBezTo>
                    <a:pt x="14941" y="8009"/>
                    <a:pt x="14909" y="7883"/>
                    <a:pt x="14878" y="7772"/>
                  </a:cubicBezTo>
                  <a:cubicBezTo>
                    <a:pt x="13872" y="3621"/>
                    <a:pt x="13002" y="3460"/>
                    <a:pt x="12873" y="3460"/>
                  </a:cubicBezTo>
                  <a:cubicBezTo>
                    <a:pt x="12862" y="3460"/>
                    <a:pt x="12856" y="3461"/>
                    <a:pt x="12856" y="3461"/>
                  </a:cubicBezTo>
                  <a:cubicBezTo>
                    <a:pt x="12528" y="3592"/>
                    <a:pt x="12371" y="3964"/>
                    <a:pt x="12317" y="4442"/>
                  </a:cubicBezTo>
                  <a:lnTo>
                    <a:pt x="12317" y="4442"/>
                  </a:lnTo>
                  <a:cubicBezTo>
                    <a:pt x="12271" y="4242"/>
                    <a:pt x="12098" y="4061"/>
                    <a:pt x="12098" y="4061"/>
                  </a:cubicBezTo>
                  <a:cubicBezTo>
                    <a:pt x="11043" y="3050"/>
                    <a:pt x="10203" y="2686"/>
                    <a:pt x="9542" y="2686"/>
                  </a:cubicBezTo>
                  <a:cubicBezTo>
                    <a:pt x="7837" y="2686"/>
                    <a:pt x="7313" y="5104"/>
                    <a:pt x="7313" y="5104"/>
                  </a:cubicBezTo>
                  <a:cubicBezTo>
                    <a:pt x="7291" y="5107"/>
                    <a:pt x="7268" y="5109"/>
                    <a:pt x="7246" y="5109"/>
                  </a:cubicBezTo>
                  <a:cubicBezTo>
                    <a:pt x="6320" y="5109"/>
                    <a:pt x="5071" y="2015"/>
                    <a:pt x="4470" y="366"/>
                  </a:cubicBezTo>
                  <a:cubicBezTo>
                    <a:pt x="4380" y="116"/>
                    <a:pt x="4170" y="0"/>
                    <a:pt x="3960" y="0"/>
                  </a:cubicBezTo>
                  <a:close/>
                </a:path>
              </a:pathLst>
            </a:custGeom>
            <a:solidFill>
              <a:srgbClr val="FF9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7"/>
            <p:cNvSpPr/>
            <p:nvPr/>
          </p:nvSpPr>
          <p:spPr>
            <a:xfrm>
              <a:off x="4316475" y="1701834"/>
              <a:ext cx="583641" cy="1290860"/>
            </a:xfrm>
            <a:custGeom>
              <a:avLst/>
              <a:gdLst/>
              <a:ahLst/>
              <a:cxnLst/>
              <a:rect l="l" t="t" r="r" b="b"/>
              <a:pathLst>
                <a:path w="15510" h="34304" extrusionOk="0">
                  <a:moveTo>
                    <a:pt x="12299" y="4668"/>
                  </a:moveTo>
                  <a:cubicBezTo>
                    <a:pt x="12235" y="6039"/>
                    <a:pt x="12856" y="8041"/>
                    <a:pt x="12856" y="8041"/>
                  </a:cubicBezTo>
                  <a:cubicBezTo>
                    <a:pt x="10077" y="7630"/>
                    <a:pt x="9571" y="4772"/>
                    <a:pt x="9571" y="4772"/>
                  </a:cubicBezTo>
                  <a:lnTo>
                    <a:pt x="9571" y="4772"/>
                  </a:lnTo>
                  <a:cubicBezTo>
                    <a:pt x="10348" y="4914"/>
                    <a:pt x="10916" y="4971"/>
                    <a:pt x="11326" y="4971"/>
                  </a:cubicBezTo>
                  <a:cubicBezTo>
                    <a:pt x="11960" y="4971"/>
                    <a:pt x="12220" y="4835"/>
                    <a:pt x="12299" y="4668"/>
                  </a:cubicBezTo>
                  <a:close/>
                  <a:moveTo>
                    <a:pt x="3960" y="0"/>
                  </a:moveTo>
                  <a:cubicBezTo>
                    <a:pt x="3692" y="0"/>
                    <a:pt x="3423" y="188"/>
                    <a:pt x="3396" y="524"/>
                  </a:cubicBezTo>
                  <a:cubicBezTo>
                    <a:pt x="3286" y="2703"/>
                    <a:pt x="5892" y="6999"/>
                    <a:pt x="5892" y="6999"/>
                  </a:cubicBezTo>
                  <a:cubicBezTo>
                    <a:pt x="4107" y="5183"/>
                    <a:pt x="2449" y="3256"/>
                    <a:pt x="901" y="1234"/>
                  </a:cubicBezTo>
                  <a:cubicBezTo>
                    <a:pt x="814" y="1118"/>
                    <a:pt x="691" y="1066"/>
                    <a:pt x="569" y="1066"/>
                  </a:cubicBezTo>
                  <a:cubicBezTo>
                    <a:pt x="357" y="1066"/>
                    <a:pt x="147" y="1221"/>
                    <a:pt x="127" y="1471"/>
                  </a:cubicBezTo>
                  <a:cubicBezTo>
                    <a:pt x="1" y="3593"/>
                    <a:pt x="3387" y="7502"/>
                    <a:pt x="4136" y="8339"/>
                  </a:cubicBezTo>
                  <a:lnTo>
                    <a:pt x="4136" y="8339"/>
                  </a:lnTo>
                  <a:cubicBezTo>
                    <a:pt x="2516" y="6561"/>
                    <a:pt x="1516" y="5838"/>
                    <a:pt x="933" y="5562"/>
                  </a:cubicBezTo>
                  <a:cubicBezTo>
                    <a:pt x="857" y="5525"/>
                    <a:pt x="780" y="5508"/>
                    <a:pt x="707" y="5508"/>
                  </a:cubicBezTo>
                  <a:cubicBezTo>
                    <a:pt x="368" y="5508"/>
                    <a:pt x="95" y="5859"/>
                    <a:pt x="238" y="6209"/>
                  </a:cubicBezTo>
                  <a:cubicBezTo>
                    <a:pt x="1138" y="8309"/>
                    <a:pt x="6444" y="12826"/>
                    <a:pt x="6444" y="12826"/>
                  </a:cubicBezTo>
                  <a:cubicBezTo>
                    <a:pt x="9413" y="15748"/>
                    <a:pt x="9571" y="19680"/>
                    <a:pt x="9571" y="19680"/>
                  </a:cubicBezTo>
                  <a:lnTo>
                    <a:pt x="10061" y="31335"/>
                  </a:lnTo>
                  <a:cubicBezTo>
                    <a:pt x="10092" y="32298"/>
                    <a:pt x="10519" y="33214"/>
                    <a:pt x="11214" y="33893"/>
                  </a:cubicBezTo>
                  <a:lnTo>
                    <a:pt x="11640" y="34304"/>
                  </a:lnTo>
                  <a:lnTo>
                    <a:pt x="15509" y="21307"/>
                  </a:lnTo>
                  <a:lnTo>
                    <a:pt x="14356" y="16837"/>
                  </a:lnTo>
                  <a:cubicBezTo>
                    <a:pt x="15414" y="12352"/>
                    <a:pt x="15067" y="8973"/>
                    <a:pt x="14957" y="8120"/>
                  </a:cubicBezTo>
                  <a:cubicBezTo>
                    <a:pt x="14941" y="8009"/>
                    <a:pt x="14909" y="7883"/>
                    <a:pt x="14878" y="7772"/>
                  </a:cubicBezTo>
                  <a:cubicBezTo>
                    <a:pt x="13872" y="3621"/>
                    <a:pt x="13002" y="3460"/>
                    <a:pt x="12873" y="3460"/>
                  </a:cubicBezTo>
                  <a:cubicBezTo>
                    <a:pt x="12862" y="3460"/>
                    <a:pt x="12856" y="3461"/>
                    <a:pt x="12856" y="3461"/>
                  </a:cubicBezTo>
                  <a:cubicBezTo>
                    <a:pt x="12528" y="3592"/>
                    <a:pt x="12371" y="3964"/>
                    <a:pt x="12317" y="4442"/>
                  </a:cubicBezTo>
                  <a:lnTo>
                    <a:pt x="12317" y="4442"/>
                  </a:lnTo>
                  <a:cubicBezTo>
                    <a:pt x="12271" y="4242"/>
                    <a:pt x="12098" y="4061"/>
                    <a:pt x="12098" y="4061"/>
                  </a:cubicBezTo>
                  <a:cubicBezTo>
                    <a:pt x="11043" y="3050"/>
                    <a:pt x="10203" y="2686"/>
                    <a:pt x="9542" y="2686"/>
                  </a:cubicBezTo>
                  <a:cubicBezTo>
                    <a:pt x="7837" y="2686"/>
                    <a:pt x="7313" y="5104"/>
                    <a:pt x="7313" y="5104"/>
                  </a:cubicBezTo>
                  <a:cubicBezTo>
                    <a:pt x="7291" y="5107"/>
                    <a:pt x="7268" y="5109"/>
                    <a:pt x="7246" y="5109"/>
                  </a:cubicBezTo>
                  <a:cubicBezTo>
                    <a:pt x="6320" y="5109"/>
                    <a:pt x="5071" y="2015"/>
                    <a:pt x="4470" y="366"/>
                  </a:cubicBezTo>
                  <a:cubicBezTo>
                    <a:pt x="4380" y="116"/>
                    <a:pt x="4170" y="0"/>
                    <a:pt x="3960" y="0"/>
                  </a:cubicBezTo>
                  <a:close/>
                </a:path>
              </a:pathLst>
            </a:custGeom>
            <a:solidFill>
              <a:srgbClr val="A75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7"/>
            <p:cNvSpPr/>
            <p:nvPr/>
          </p:nvSpPr>
          <p:spPr>
            <a:xfrm>
              <a:off x="4567874" y="1842830"/>
              <a:ext cx="46962" cy="86737"/>
            </a:xfrm>
            <a:custGeom>
              <a:avLst/>
              <a:gdLst/>
              <a:ahLst/>
              <a:cxnLst/>
              <a:rect l="l" t="t" r="r" b="b"/>
              <a:pathLst>
                <a:path w="1248" h="2305" extrusionOk="0">
                  <a:moveTo>
                    <a:pt x="1131" y="0"/>
                  </a:moveTo>
                  <a:cubicBezTo>
                    <a:pt x="1102" y="0"/>
                    <a:pt x="1076" y="13"/>
                    <a:pt x="1058" y="30"/>
                  </a:cubicBezTo>
                  <a:cubicBezTo>
                    <a:pt x="1043" y="46"/>
                    <a:pt x="0" y="1341"/>
                    <a:pt x="1074" y="2273"/>
                  </a:cubicBezTo>
                  <a:cubicBezTo>
                    <a:pt x="1090" y="2288"/>
                    <a:pt x="1106" y="2304"/>
                    <a:pt x="1137" y="2304"/>
                  </a:cubicBezTo>
                  <a:cubicBezTo>
                    <a:pt x="1153" y="2288"/>
                    <a:pt x="1185" y="2288"/>
                    <a:pt x="1200" y="2257"/>
                  </a:cubicBezTo>
                  <a:cubicBezTo>
                    <a:pt x="1232" y="2225"/>
                    <a:pt x="1232" y="2162"/>
                    <a:pt x="1200" y="2130"/>
                  </a:cubicBezTo>
                  <a:cubicBezTo>
                    <a:pt x="269" y="1325"/>
                    <a:pt x="1169" y="204"/>
                    <a:pt x="1216" y="156"/>
                  </a:cubicBezTo>
                  <a:cubicBezTo>
                    <a:pt x="1248" y="125"/>
                    <a:pt x="1232" y="62"/>
                    <a:pt x="1200" y="30"/>
                  </a:cubicBezTo>
                  <a:cubicBezTo>
                    <a:pt x="1179" y="9"/>
                    <a:pt x="1154" y="0"/>
                    <a:pt x="11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7"/>
            <p:cNvSpPr/>
            <p:nvPr/>
          </p:nvSpPr>
          <p:spPr>
            <a:xfrm>
              <a:off x="4471581" y="1912030"/>
              <a:ext cx="189128" cy="149466"/>
            </a:xfrm>
            <a:custGeom>
              <a:avLst/>
              <a:gdLst/>
              <a:ahLst/>
              <a:cxnLst/>
              <a:rect l="l" t="t" r="r" b="b"/>
              <a:pathLst>
                <a:path w="5026" h="3972" extrusionOk="0">
                  <a:moveTo>
                    <a:pt x="4901" y="0"/>
                  </a:moveTo>
                  <a:cubicBezTo>
                    <a:pt x="4890" y="0"/>
                    <a:pt x="4878" y="2"/>
                    <a:pt x="4865" y="7"/>
                  </a:cubicBezTo>
                  <a:cubicBezTo>
                    <a:pt x="4707" y="39"/>
                    <a:pt x="869" y="1081"/>
                    <a:pt x="17" y="3845"/>
                  </a:cubicBezTo>
                  <a:cubicBezTo>
                    <a:pt x="1" y="3892"/>
                    <a:pt x="32" y="3955"/>
                    <a:pt x="80" y="3971"/>
                  </a:cubicBezTo>
                  <a:lnTo>
                    <a:pt x="111" y="3971"/>
                  </a:lnTo>
                  <a:cubicBezTo>
                    <a:pt x="159" y="3971"/>
                    <a:pt x="190" y="3955"/>
                    <a:pt x="206" y="3908"/>
                  </a:cubicBezTo>
                  <a:cubicBezTo>
                    <a:pt x="1027" y="1255"/>
                    <a:pt x="4881" y="197"/>
                    <a:pt x="4912" y="197"/>
                  </a:cubicBezTo>
                  <a:cubicBezTo>
                    <a:pt x="5026" y="168"/>
                    <a:pt x="4999" y="0"/>
                    <a:pt x="49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7"/>
            <p:cNvSpPr/>
            <p:nvPr/>
          </p:nvSpPr>
          <p:spPr>
            <a:xfrm>
              <a:off x="4618108" y="1860440"/>
              <a:ext cx="153041" cy="29878"/>
            </a:xfrm>
            <a:custGeom>
              <a:avLst/>
              <a:gdLst/>
              <a:ahLst/>
              <a:cxnLst/>
              <a:rect l="l" t="t" r="r" b="b"/>
              <a:pathLst>
                <a:path w="4067" h="794" extrusionOk="0">
                  <a:moveTo>
                    <a:pt x="139" y="0"/>
                  </a:moveTo>
                  <a:cubicBezTo>
                    <a:pt x="46" y="0"/>
                    <a:pt x="1" y="150"/>
                    <a:pt x="102" y="194"/>
                  </a:cubicBezTo>
                  <a:cubicBezTo>
                    <a:pt x="1239" y="573"/>
                    <a:pt x="2440" y="762"/>
                    <a:pt x="3640" y="794"/>
                  </a:cubicBezTo>
                  <a:cubicBezTo>
                    <a:pt x="3735" y="794"/>
                    <a:pt x="3845" y="778"/>
                    <a:pt x="3940" y="778"/>
                  </a:cubicBezTo>
                  <a:cubicBezTo>
                    <a:pt x="4066" y="778"/>
                    <a:pt x="4066" y="589"/>
                    <a:pt x="3940" y="589"/>
                  </a:cubicBezTo>
                  <a:cubicBezTo>
                    <a:pt x="3894" y="589"/>
                    <a:pt x="3848" y="589"/>
                    <a:pt x="3803" y="589"/>
                  </a:cubicBezTo>
                  <a:cubicBezTo>
                    <a:pt x="2569" y="589"/>
                    <a:pt x="1338" y="385"/>
                    <a:pt x="166" y="4"/>
                  </a:cubicBezTo>
                  <a:cubicBezTo>
                    <a:pt x="156" y="2"/>
                    <a:pt x="148" y="0"/>
                    <a:pt x="1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7"/>
            <p:cNvSpPr/>
            <p:nvPr/>
          </p:nvSpPr>
          <p:spPr>
            <a:xfrm>
              <a:off x="5772413" y="1596736"/>
              <a:ext cx="408323" cy="805922"/>
            </a:xfrm>
            <a:custGeom>
              <a:avLst/>
              <a:gdLst/>
              <a:ahLst/>
              <a:cxnLst/>
              <a:rect l="l" t="t" r="r" b="b"/>
              <a:pathLst>
                <a:path w="10851" h="21417" extrusionOk="0">
                  <a:moveTo>
                    <a:pt x="10850" y="0"/>
                  </a:moveTo>
                  <a:lnTo>
                    <a:pt x="2622" y="1864"/>
                  </a:lnTo>
                  <a:lnTo>
                    <a:pt x="2622" y="6049"/>
                  </a:lnTo>
                  <a:lnTo>
                    <a:pt x="1" y="7360"/>
                  </a:lnTo>
                  <a:cubicBezTo>
                    <a:pt x="1" y="7360"/>
                    <a:pt x="1859" y="21416"/>
                    <a:pt x="4846" y="21416"/>
                  </a:cubicBezTo>
                  <a:cubicBezTo>
                    <a:pt x="4863" y="21416"/>
                    <a:pt x="4880" y="21416"/>
                    <a:pt x="4896" y="21415"/>
                  </a:cubicBezTo>
                  <a:cubicBezTo>
                    <a:pt x="7913" y="21273"/>
                    <a:pt x="7913" y="14119"/>
                    <a:pt x="7913" y="14119"/>
                  </a:cubicBezTo>
                  <a:lnTo>
                    <a:pt x="10850" y="9839"/>
                  </a:lnTo>
                  <a:lnTo>
                    <a:pt x="10850" y="0"/>
                  </a:lnTo>
                  <a:close/>
                </a:path>
              </a:pathLst>
            </a:custGeom>
            <a:solidFill>
              <a:srgbClr val="FF9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7"/>
            <p:cNvSpPr/>
            <p:nvPr/>
          </p:nvSpPr>
          <p:spPr>
            <a:xfrm>
              <a:off x="5772413" y="1596736"/>
              <a:ext cx="408323" cy="805922"/>
            </a:xfrm>
            <a:custGeom>
              <a:avLst/>
              <a:gdLst/>
              <a:ahLst/>
              <a:cxnLst/>
              <a:rect l="l" t="t" r="r" b="b"/>
              <a:pathLst>
                <a:path w="10851" h="21417" extrusionOk="0">
                  <a:moveTo>
                    <a:pt x="10850" y="0"/>
                  </a:moveTo>
                  <a:lnTo>
                    <a:pt x="2622" y="1864"/>
                  </a:lnTo>
                  <a:lnTo>
                    <a:pt x="2622" y="6049"/>
                  </a:lnTo>
                  <a:lnTo>
                    <a:pt x="1" y="7360"/>
                  </a:lnTo>
                  <a:cubicBezTo>
                    <a:pt x="1" y="7360"/>
                    <a:pt x="1859" y="21416"/>
                    <a:pt x="4846" y="21416"/>
                  </a:cubicBezTo>
                  <a:cubicBezTo>
                    <a:pt x="4863" y="21416"/>
                    <a:pt x="4880" y="21416"/>
                    <a:pt x="4896" y="21415"/>
                  </a:cubicBezTo>
                  <a:cubicBezTo>
                    <a:pt x="7913" y="21273"/>
                    <a:pt x="7913" y="14119"/>
                    <a:pt x="7913" y="14119"/>
                  </a:cubicBezTo>
                  <a:lnTo>
                    <a:pt x="10850" y="9839"/>
                  </a:lnTo>
                  <a:lnTo>
                    <a:pt x="10850" y="0"/>
                  </a:lnTo>
                  <a:close/>
                </a:path>
              </a:pathLst>
            </a:custGeom>
            <a:solidFill>
              <a:srgbClr val="A75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7"/>
            <p:cNvSpPr/>
            <p:nvPr/>
          </p:nvSpPr>
          <p:spPr>
            <a:xfrm>
              <a:off x="5874049" y="1690621"/>
              <a:ext cx="225253" cy="91780"/>
            </a:xfrm>
            <a:custGeom>
              <a:avLst/>
              <a:gdLst/>
              <a:ahLst/>
              <a:cxnLst/>
              <a:rect l="l" t="t" r="r" b="b"/>
              <a:pathLst>
                <a:path w="5986" h="2439" extrusionOk="0">
                  <a:moveTo>
                    <a:pt x="0" y="1"/>
                  </a:moveTo>
                  <a:lnTo>
                    <a:pt x="0" y="2401"/>
                  </a:lnTo>
                  <a:cubicBezTo>
                    <a:pt x="240" y="2426"/>
                    <a:pt x="480" y="2438"/>
                    <a:pt x="719" y="2438"/>
                  </a:cubicBezTo>
                  <a:cubicBezTo>
                    <a:pt x="2739" y="2438"/>
                    <a:pt x="4672" y="1554"/>
                    <a:pt x="59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7"/>
            <p:cNvSpPr/>
            <p:nvPr/>
          </p:nvSpPr>
          <p:spPr>
            <a:xfrm>
              <a:off x="5202523" y="1797600"/>
              <a:ext cx="1734743" cy="2137008"/>
            </a:xfrm>
            <a:custGeom>
              <a:avLst/>
              <a:gdLst/>
              <a:ahLst/>
              <a:cxnLst/>
              <a:rect l="l" t="t" r="r" b="b"/>
              <a:pathLst>
                <a:path w="46100" h="56790" extrusionOk="0">
                  <a:moveTo>
                    <a:pt x="32296" y="0"/>
                  </a:moveTo>
                  <a:lnTo>
                    <a:pt x="25253" y="7438"/>
                  </a:lnTo>
                  <a:cubicBezTo>
                    <a:pt x="25034" y="7390"/>
                    <a:pt x="24824" y="7368"/>
                    <a:pt x="24625" y="7368"/>
                  </a:cubicBezTo>
                  <a:cubicBezTo>
                    <a:pt x="21948" y="7368"/>
                    <a:pt x="21005" y="11402"/>
                    <a:pt x="21005" y="11402"/>
                  </a:cubicBezTo>
                  <a:cubicBezTo>
                    <a:pt x="21005" y="11402"/>
                    <a:pt x="21383" y="16083"/>
                    <a:pt x="20123" y="16083"/>
                  </a:cubicBezTo>
                  <a:cubicBezTo>
                    <a:pt x="20097" y="16083"/>
                    <a:pt x="20069" y="16081"/>
                    <a:pt x="20041" y="16077"/>
                  </a:cubicBezTo>
                  <a:cubicBezTo>
                    <a:pt x="19031" y="15935"/>
                    <a:pt x="19046" y="13234"/>
                    <a:pt x="19125" y="11844"/>
                  </a:cubicBezTo>
                  <a:cubicBezTo>
                    <a:pt x="19157" y="11292"/>
                    <a:pt x="19046" y="10739"/>
                    <a:pt x="18810" y="10249"/>
                  </a:cubicBezTo>
                  <a:lnTo>
                    <a:pt x="14751" y="1627"/>
                  </a:lnTo>
                  <a:lnTo>
                    <a:pt x="9145" y="3743"/>
                  </a:lnTo>
                  <a:cubicBezTo>
                    <a:pt x="1" y="13313"/>
                    <a:pt x="5986" y="56790"/>
                    <a:pt x="5986" y="56790"/>
                  </a:cubicBezTo>
                  <a:lnTo>
                    <a:pt x="46099" y="56790"/>
                  </a:lnTo>
                  <a:cubicBezTo>
                    <a:pt x="39040" y="51578"/>
                    <a:pt x="43572" y="4548"/>
                    <a:pt x="43572" y="4548"/>
                  </a:cubicBezTo>
                  <a:cubicBezTo>
                    <a:pt x="41267" y="1611"/>
                    <a:pt x="32296" y="0"/>
                    <a:pt x="322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7"/>
            <p:cNvSpPr/>
            <p:nvPr/>
          </p:nvSpPr>
          <p:spPr>
            <a:xfrm>
              <a:off x="5901932" y="2251292"/>
              <a:ext cx="110105" cy="19944"/>
            </a:xfrm>
            <a:custGeom>
              <a:avLst/>
              <a:gdLst/>
              <a:ahLst/>
              <a:cxnLst/>
              <a:rect l="l" t="t" r="r" b="b"/>
              <a:pathLst>
                <a:path w="2926" h="530" extrusionOk="0">
                  <a:moveTo>
                    <a:pt x="138" y="1"/>
                  </a:moveTo>
                  <a:cubicBezTo>
                    <a:pt x="49" y="1"/>
                    <a:pt x="0" y="142"/>
                    <a:pt x="112" y="198"/>
                  </a:cubicBezTo>
                  <a:cubicBezTo>
                    <a:pt x="665" y="403"/>
                    <a:pt x="1265" y="514"/>
                    <a:pt x="1865" y="530"/>
                  </a:cubicBezTo>
                  <a:cubicBezTo>
                    <a:pt x="2197" y="530"/>
                    <a:pt x="2512" y="482"/>
                    <a:pt x="2813" y="388"/>
                  </a:cubicBezTo>
                  <a:cubicBezTo>
                    <a:pt x="2926" y="359"/>
                    <a:pt x="2887" y="191"/>
                    <a:pt x="2786" y="191"/>
                  </a:cubicBezTo>
                  <a:cubicBezTo>
                    <a:pt x="2775" y="191"/>
                    <a:pt x="2762" y="193"/>
                    <a:pt x="2749" y="198"/>
                  </a:cubicBezTo>
                  <a:cubicBezTo>
                    <a:pt x="2473" y="293"/>
                    <a:pt x="2175" y="328"/>
                    <a:pt x="1883" y="328"/>
                  </a:cubicBezTo>
                  <a:cubicBezTo>
                    <a:pt x="1007" y="328"/>
                    <a:pt x="187" y="9"/>
                    <a:pt x="175" y="9"/>
                  </a:cubicBezTo>
                  <a:cubicBezTo>
                    <a:pt x="162" y="3"/>
                    <a:pt x="150" y="1"/>
                    <a:pt x="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7"/>
            <p:cNvSpPr/>
            <p:nvPr/>
          </p:nvSpPr>
          <p:spPr>
            <a:xfrm>
              <a:off x="5903174" y="2298329"/>
              <a:ext cx="107584" cy="19869"/>
            </a:xfrm>
            <a:custGeom>
              <a:avLst/>
              <a:gdLst/>
              <a:ahLst/>
              <a:cxnLst/>
              <a:rect l="l" t="t" r="r" b="b"/>
              <a:pathLst>
                <a:path w="2859" h="528" extrusionOk="0">
                  <a:moveTo>
                    <a:pt x="109" y="0"/>
                  </a:moveTo>
                  <a:cubicBezTo>
                    <a:pt x="73" y="0"/>
                    <a:pt x="40" y="21"/>
                    <a:pt x="16" y="69"/>
                  </a:cubicBezTo>
                  <a:cubicBezTo>
                    <a:pt x="0" y="117"/>
                    <a:pt x="32" y="164"/>
                    <a:pt x="79" y="196"/>
                  </a:cubicBezTo>
                  <a:cubicBezTo>
                    <a:pt x="632" y="401"/>
                    <a:pt x="1232" y="512"/>
                    <a:pt x="1832" y="527"/>
                  </a:cubicBezTo>
                  <a:cubicBezTo>
                    <a:pt x="2164" y="527"/>
                    <a:pt x="2479" y="480"/>
                    <a:pt x="2780" y="385"/>
                  </a:cubicBezTo>
                  <a:cubicBezTo>
                    <a:pt x="2827" y="369"/>
                    <a:pt x="2858" y="322"/>
                    <a:pt x="2843" y="259"/>
                  </a:cubicBezTo>
                  <a:cubicBezTo>
                    <a:pt x="2831" y="225"/>
                    <a:pt x="2795" y="199"/>
                    <a:pt x="2758" y="199"/>
                  </a:cubicBezTo>
                  <a:cubicBezTo>
                    <a:pt x="2744" y="199"/>
                    <a:pt x="2730" y="203"/>
                    <a:pt x="2716" y="211"/>
                  </a:cubicBezTo>
                  <a:cubicBezTo>
                    <a:pt x="2449" y="299"/>
                    <a:pt x="2161" y="333"/>
                    <a:pt x="1878" y="333"/>
                  </a:cubicBezTo>
                  <a:cubicBezTo>
                    <a:pt x="992" y="333"/>
                    <a:pt x="154" y="6"/>
                    <a:pt x="142" y="6"/>
                  </a:cubicBezTo>
                  <a:cubicBezTo>
                    <a:pt x="131" y="2"/>
                    <a:pt x="120" y="0"/>
                    <a:pt x="1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7"/>
            <p:cNvSpPr/>
            <p:nvPr/>
          </p:nvSpPr>
          <p:spPr>
            <a:xfrm>
              <a:off x="5901894" y="2345214"/>
              <a:ext cx="110105" cy="19906"/>
            </a:xfrm>
            <a:custGeom>
              <a:avLst/>
              <a:gdLst/>
              <a:ahLst/>
              <a:cxnLst/>
              <a:rect l="l" t="t" r="r" b="b"/>
              <a:pathLst>
                <a:path w="2926" h="529" extrusionOk="0">
                  <a:moveTo>
                    <a:pt x="141" y="0"/>
                  </a:moveTo>
                  <a:cubicBezTo>
                    <a:pt x="51" y="0"/>
                    <a:pt x="0" y="155"/>
                    <a:pt x="113" y="197"/>
                  </a:cubicBezTo>
                  <a:cubicBezTo>
                    <a:pt x="666" y="403"/>
                    <a:pt x="1266" y="513"/>
                    <a:pt x="1866" y="529"/>
                  </a:cubicBezTo>
                  <a:cubicBezTo>
                    <a:pt x="2198" y="529"/>
                    <a:pt x="2513" y="497"/>
                    <a:pt x="2814" y="387"/>
                  </a:cubicBezTo>
                  <a:cubicBezTo>
                    <a:pt x="2926" y="359"/>
                    <a:pt x="2888" y="206"/>
                    <a:pt x="2790" y="206"/>
                  </a:cubicBezTo>
                  <a:cubicBezTo>
                    <a:pt x="2777" y="206"/>
                    <a:pt x="2764" y="208"/>
                    <a:pt x="2750" y="213"/>
                  </a:cubicBezTo>
                  <a:cubicBezTo>
                    <a:pt x="2483" y="301"/>
                    <a:pt x="2195" y="334"/>
                    <a:pt x="1912" y="334"/>
                  </a:cubicBezTo>
                  <a:cubicBezTo>
                    <a:pt x="1026" y="334"/>
                    <a:pt x="188" y="8"/>
                    <a:pt x="176" y="8"/>
                  </a:cubicBezTo>
                  <a:cubicBezTo>
                    <a:pt x="164" y="3"/>
                    <a:pt x="152" y="0"/>
                    <a:pt x="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7"/>
            <p:cNvSpPr/>
            <p:nvPr/>
          </p:nvSpPr>
          <p:spPr>
            <a:xfrm>
              <a:off x="5324366" y="2488694"/>
              <a:ext cx="50537" cy="864098"/>
            </a:xfrm>
            <a:custGeom>
              <a:avLst/>
              <a:gdLst/>
              <a:ahLst/>
              <a:cxnLst/>
              <a:rect l="l" t="t" r="r" b="b"/>
              <a:pathLst>
                <a:path w="1343" h="22963" extrusionOk="0">
                  <a:moveTo>
                    <a:pt x="815" y="0"/>
                  </a:moveTo>
                  <a:cubicBezTo>
                    <a:pt x="783" y="0"/>
                    <a:pt x="753" y="18"/>
                    <a:pt x="742" y="48"/>
                  </a:cubicBezTo>
                  <a:cubicBezTo>
                    <a:pt x="711" y="111"/>
                    <a:pt x="0" y="1659"/>
                    <a:pt x="1153" y="22868"/>
                  </a:cubicBezTo>
                  <a:cubicBezTo>
                    <a:pt x="1153" y="22931"/>
                    <a:pt x="1200" y="22963"/>
                    <a:pt x="1248" y="22963"/>
                  </a:cubicBezTo>
                  <a:cubicBezTo>
                    <a:pt x="1311" y="22963"/>
                    <a:pt x="1342" y="22916"/>
                    <a:pt x="1342" y="22868"/>
                  </a:cubicBezTo>
                  <a:cubicBezTo>
                    <a:pt x="221" y="2054"/>
                    <a:pt x="884" y="222"/>
                    <a:pt x="916" y="143"/>
                  </a:cubicBezTo>
                  <a:cubicBezTo>
                    <a:pt x="932" y="96"/>
                    <a:pt x="916" y="32"/>
                    <a:pt x="869" y="17"/>
                  </a:cubicBezTo>
                  <a:cubicBezTo>
                    <a:pt x="852" y="5"/>
                    <a:pt x="833" y="0"/>
                    <a:pt x="8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7"/>
            <p:cNvSpPr/>
            <p:nvPr/>
          </p:nvSpPr>
          <p:spPr>
            <a:xfrm>
              <a:off x="5972072" y="1968736"/>
              <a:ext cx="237182" cy="257954"/>
            </a:xfrm>
            <a:custGeom>
              <a:avLst/>
              <a:gdLst/>
              <a:ahLst/>
              <a:cxnLst/>
              <a:rect l="l" t="t" r="r" b="b"/>
              <a:pathLst>
                <a:path w="6303" h="6855" extrusionOk="0">
                  <a:moveTo>
                    <a:pt x="5291" y="0"/>
                  </a:moveTo>
                  <a:cubicBezTo>
                    <a:pt x="1" y="2511"/>
                    <a:pt x="554" y="6854"/>
                    <a:pt x="554" y="6854"/>
                  </a:cubicBezTo>
                  <a:cubicBezTo>
                    <a:pt x="1684" y="4089"/>
                    <a:pt x="3203" y="3429"/>
                    <a:pt x="4396" y="3429"/>
                  </a:cubicBezTo>
                  <a:cubicBezTo>
                    <a:pt x="5485" y="3429"/>
                    <a:pt x="6302" y="3980"/>
                    <a:pt x="6302" y="3980"/>
                  </a:cubicBezTo>
                  <a:lnTo>
                    <a:pt x="529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7"/>
            <p:cNvSpPr/>
            <p:nvPr/>
          </p:nvSpPr>
          <p:spPr>
            <a:xfrm>
              <a:off x="5988742" y="2093815"/>
              <a:ext cx="224651" cy="136446"/>
            </a:xfrm>
            <a:custGeom>
              <a:avLst/>
              <a:gdLst/>
              <a:ahLst/>
              <a:cxnLst/>
              <a:rect l="l" t="t" r="r" b="b"/>
              <a:pathLst>
                <a:path w="5970" h="3626" extrusionOk="0">
                  <a:moveTo>
                    <a:pt x="3951" y="0"/>
                  </a:moveTo>
                  <a:cubicBezTo>
                    <a:pt x="3657" y="0"/>
                    <a:pt x="3342" y="39"/>
                    <a:pt x="3017" y="135"/>
                  </a:cubicBezTo>
                  <a:cubicBezTo>
                    <a:pt x="1785" y="530"/>
                    <a:pt x="774" y="1651"/>
                    <a:pt x="16" y="3499"/>
                  </a:cubicBezTo>
                  <a:cubicBezTo>
                    <a:pt x="0" y="3546"/>
                    <a:pt x="16" y="3609"/>
                    <a:pt x="63" y="3625"/>
                  </a:cubicBezTo>
                  <a:lnTo>
                    <a:pt x="111" y="3625"/>
                  </a:lnTo>
                  <a:cubicBezTo>
                    <a:pt x="142" y="3625"/>
                    <a:pt x="174" y="3609"/>
                    <a:pt x="190" y="3562"/>
                  </a:cubicBezTo>
                  <a:cubicBezTo>
                    <a:pt x="932" y="1777"/>
                    <a:pt x="1895" y="688"/>
                    <a:pt x="3080" y="324"/>
                  </a:cubicBezTo>
                  <a:cubicBezTo>
                    <a:pt x="3375" y="237"/>
                    <a:pt x="3664" y="202"/>
                    <a:pt x="3937" y="202"/>
                  </a:cubicBezTo>
                  <a:cubicBezTo>
                    <a:pt x="4989" y="202"/>
                    <a:pt x="5796" y="723"/>
                    <a:pt x="5796" y="735"/>
                  </a:cubicBezTo>
                  <a:cubicBezTo>
                    <a:pt x="5813" y="746"/>
                    <a:pt x="5832" y="751"/>
                    <a:pt x="5850" y="751"/>
                  </a:cubicBezTo>
                  <a:cubicBezTo>
                    <a:pt x="5884" y="751"/>
                    <a:pt x="5918" y="734"/>
                    <a:pt x="5938" y="703"/>
                  </a:cubicBezTo>
                  <a:cubicBezTo>
                    <a:pt x="5970" y="672"/>
                    <a:pt x="5954" y="609"/>
                    <a:pt x="5907" y="577"/>
                  </a:cubicBezTo>
                  <a:cubicBezTo>
                    <a:pt x="5869" y="540"/>
                    <a:pt x="5054" y="0"/>
                    <a:pt x="3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7"/>
            <p:cNvSpPr/>
            <p:nvPr/>
          </p:nvSpPr>
          <p:spPr>
            <a:xfrm>
              <a:off x="5463404" y="1753611"/>
              <a:ext cx="458221" cy="501608"/>
            </a:xfrm>
            <a:custGeom>
              <a:avLst/>
              <a:gdLst/>
              <a:ahLst/>
              <a:cxnLst/>
              <a:rect l="l" t="t" r="r" b="b"/>
              <a:pathLst>
                <a:path w="12177" h="13330" extrusionOk="0">
                  <a:moveTo>
                    <a:pt x="10834" y="1"/>
                  </a:moveTo>
                  <a:lnTo>
                    <a:pt x="9002" y="601"/>
                  </a:lnTo>
                  <a:cubicBezTo>
                    <a:pt x="1" y="4501"/>
                    <a:pt x="2543" y="10960"/>
                    <a:pt x="2543" y="10960"/>
                  </a:cubicBezTo>
                  <a:cubicBezTo>
                    <a:pt x="4655" y="9991"/>
                    <a:pt x="6309" y="9623"/>
                    <a:pt x="7601" y="9623"/>
                  </a:cubicBezTo>
                  <a:cubicBezTo>
                    <a:pt x="11702" y="9623"/>
                    <a:pt x="12177" y="13329"/>
                    <a:pt x="12177" y="13329"/>
                  </a:cubicBezTo>
                  <a:cubicBezTo>
                    <a:pt x="12161" y="12556"/>
                    <a:pt x="12098" y="11797"/>
                    <a:pt x="11987" y="11039"/>
                  </a:cubicBezTo>
                  <a:cubicBezTo>
                    <a:pt x="11813" y="9839"/>
                    <a:pt x="11371" y="8718"/>
                    <a:pt x="10676" y="7739"/>
                  </a:cubicBezTo>
                  <a:cubicBezTo>
                    <a:pt x="7818" y="3664"/>
                    <a:pt x="10834" y="1880"/>
                    <a:pt x="10834" y="1880"/>
                  </a:cubicBezTo>
                  <a:lnTo>
                    <a:pt x="108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7"/>
            <p:cNvSpPr/>
            <p:nvPr/>
          </p:nvSpPr>
          <p:spPr>
            <a:xfrm>
              <a:off x="5462200" y="1772351"/>
              <a:ext cx="463602" cy="486443"/>
            </a:xfrm>
            <a:custGeom>
              <a:avLst/>
              <a:gdLst/>
              <a:ahLst/>
              <a:cxnLst/>
              <a:rect l="l" t="t" r="r" b="b"/>
              <a:pathLst>
                <a:path w="12320" h="12927" extrusionOk="0">
                  <a:moveTo>
                    <a:pt x="9027" y="0"/>
                  </a:moveTo>
                  <a:cubicBezTo>
                    <a:pt x="9014" y="0"/>
                    <a:pt x="9001" y="3"/>
                    <a:pt x="8987" y="8"/>
                  </a:cubicBezTo>
                  <a:cubicBezTo>
                    <a:pt x="1" y="3909"/>
                    <a:pt x="2449" y="10431"/>
                    <a:pt x="2480" y="10494"/>
                  </a:cubicBezTo>
                  <a:cubicBezTo>
                    <a:pt x="2496" y="10510"/>
                    <a:pt x="2512" y="10541"/>
                    <a:pt x="2528" y="10541"/>
                  </a:cubicBezTo>
                  <a:cubicBezTo>
                    <a:pt x="2544" y="10549"/>
                    <a:pt x="2559" y="10553"/>
                    <a:pt x="2575" y="10553"/>
                  </a:cubicBezTo>
                  <a:cubicBezTo>
                    <a:pt x="2591" y="10553"/>
                    <a:pt x="2607" y="10549"/>
                    <a:pt x="2623" y="10541"/>
                  </a:cubicBezTo>
                  <a:cubicBezTo>
                    <a:pt x="4544" y="9662"/>
                    <a:pt x="6216" y="9222"/>
                    <a:pt x="7619" y="9222"/>
                  </a:cubicBezTo>
                  <a:cubicBezTo>
                    <a:pt x="8534" y="9222"/>
                    <a:pt x="9334" y="9409"/>
                    <a:pt x="10013" y="9783"/>
                  </a:cubicBezTo>
                  <a:cubicBezTo>
                    <a:pt x="11814" y="10778"/>
                    <a:pt x="12114" y="12816"/>
                    <a:pt x="12114" y="12847"/>
                  </a:cubicBezTo>
                  <a:cubicBezTo>
                    <a:pt x="12114" y="12895"/>
                    <a:pt x="12161" y="12926"/>
                    <a:pt x="12209" y="12926"/>
                  </a:cubicBezTo>
                  <a:lnTo>
                    <a:pt x="12224" y="12926"/>
                  </a:lnTo>
                  <a:cubicBezTo>
                    <a:pt x="12288" y="12910"/>
                    <a:pt x="12319" y="12863"/>
                    <a:pt x="12319" y="12816"/>
                  </a:cubicBezTo>
                  <a:cubicBezTo>
                    <a:pt x="12303" y="12784"/>
                    <a:pt x="12019" y="10668"/>
                    <a:pt x="10124" y="9610"/>
                  </a:cubicBezTo>
                  <a:cubicBezTo>
                    <a:pt x="9418" y="9215"/>
                    <a:pt x="8587" y="9018"/>
                    <a:pt x="7637" y="9018"/>
                  </a:cubicBezTo>
                  <a:cubicBezTo>
                    <a:pt x="6226" y="9018"/>
                    <a:pt x="4554" y="9452"/>
                    <a:pt x="2638" y="10320"/>
                  </a:cubicBezTo>
                  <a:cubicBezTo>
                    <a:pt x="2291" y="9168"/>
                    <a:pt x="2259" y="7936"/>
                    <a:pt x="2528" y="6751"/>
                  </a:cubicBezTo>
                  <a:cubicBezTo>
                    <a:pt x="2970" y="4856"/>
                    <a:pt x="4470" y="2187"/>
                    <a:pt x="9082" y="197"/>
                  </a:cubicBezTo>
                  <a:cubicBezTo>
                    <a:pt x="9180" y="155"/>
                    <a:pt x="9128" y="0"/>
                    <a:pt x="90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7"/>
            <p:cNvSpPr/>
            <p:nvPr/>
          </p:nvSpPr>
          <p:spPr>
            <a:xfrm>
              <a:off x="6165221" y="1619276"/>
              <a:ext cx="574121" cy="668271"/>
            </a:xfrm>
            <a:custGeom>
              <a:avLst/>
              <a:gdLst/>
              <a:ahLst/>
              <a:cxnLst/>
              <a:rect l="l" t="t" r="r" b="b"/>
              <a:pathLst>
                <a:path w="15257" h="17759" extrusionOk="0">
                  <a:moveTo>
                    <a:pt x="5166" y="0"/>
                  </a:moveTo>
                  <a:cubicBezTo>
                    <a:pt x="5053" y="0"/>
                    <a:pt x="4932" y="30"/>
                    <a:pt x="4801" y="96"/>
                  </a:cubicBezTo>
                  <a:cubicBezTo>
                    <a:pt x="585" y="3744"/>
                    <a:pt x="1" y="13062"/>
                    <a:pt x="3206" y="17484"/>
                  </a:cubicBezTo>
                  <a:cubicBezTo>
                    <a:pt x="3344" y="17664"/>
                    <a:pt x="3553" y="17759"/>
                    <a:pt x="3766" y="17759"/>
                  </a:cubicBezTo>
                  <a:cubicBezTo>
                    <a:pt x="3871" y="17759"/>
                    <a:pt x="3976" y="17736"/>
                    <a:pt x="4075" y="17689"/>
                  </a:cubicBezTo>
                  <a:cubicBezTo>
                    <a:pt x="6397" y="17010"/>
                    <a:pt x="8592" y="15999"/>
                    <a:pt x="10281" y="14215"/>
                  </a:cubicBezTo>
                  <a:cubicBezTo>
                    <a:pt x="12240" y="12493"/>
                    <a:pt x="15256" y="10061"/>
                    <a:pt x="11766" y="8103"/>
                  </a:cubicBezTo>
                  <a:cubicBezTo>
                    <a:pt x="9602" y="6555"/>
                    <a:pt x="7865" y="4502"/>
                    <a:pt x="6681" y="2133"/>
                  </a:cubicBezTo>
                  <a:cubicBezTo>
                    <a:pt x="6362" y="1510"/>
                    <a:pt x="5971" y="0"/>
                    <a:pt x="51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7"/>
            <p:cNvSpPr/>
            <p:nvPr/>
          </p:nvSpPr>
          <p:spPr>
            <a:xfrm>
              <a:off x="6117696" y="1429739"/>
              <a:ext cx="281698" cy="858152"/>
            </a:xfrm>
            <a:custGeom>
              <a:avLst/>
              <a:gdLst/>
              <a:ahLst/>
              <a:cxnLst/>
              <a:rect l="l" t="t" r="r" b="b"/>
              <a:pathLst>
                <a:path w="7486" h="22805" extrusionOk="0">
                  <a:moveTo>
                    <a:pt x="4485" y="1"/>
                  </a:moveTo>
                  <a:cubicBezTo>
                    <a:pt x="3459" y="790"/>
                    <a:pt x="2938" y="1706"/>
                    <a:pt x="1990" y="2591"/>
                  </a:cubicBezTo>
                  <a:cubicBezTo>
                    <a:pt x="2559" y="3001"/>
                    <a:pt x="3190" y="3333"/>
                    <a:pt x="3854" y="3554"/>
                  </a:cubicBezTo>
                  <a:cubicBezTo>
                    <a:pt x="537" y="8197"/>
                    <a:pt x="0" y="14672"/>
                    <a:pt x="2480" y="19820"/>
                  </a:cubicBezTo>
                  <a:cubicBezTo>
                    <a:pt x="3190" y="21289"/>
                    <a:pt x="3443" y="22347"/>
                    <a:pt x="4991" y="22805"/>
                  </a:cubicBezTo>
                  <a:cubicBezTo>
                    <a:pt x="3790" y="20610"/>
                    <a:pt x="3617" y="17972"/>
                    <a:pt x="4027" y="15493"/>
                  </a:cubicBezTo>
                  <a:cubicBezTo>
                    <a:pt x="4438" y="13029"/>
                    <a:pt x="5401" y="10692"/>
                    <a:pt x="6380" y="8386"/>
                  </a:cubicBezTo>
                  <a:cubicBezTo>
                    <a:pt x="6917" y="7107"/>
                    <a:pt x="7486" y="5765"/>
                    <a:pt x="7454" y="4359"/>
                  </a:cubicBezTo>
                  <a:cubicBezTo>
                    <a:pt x="7375" y="2464"/>
                    <a:pt x="6222" y="775"/>
                    <a:pt x="44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7"/>
            <p:cNvSpPr/>
            <p:nvPr/>
          </p:nvSpPr>
          <p:spPr>
            <a:xfrm>
              <a:off x="6234760" y="1564037"/>
              <a:ext cx="163465" cy="66003"/>
            </a:xfrm>
            <a:custGeom>
              <a:avLst/>
              <a:gdLst/>
              <a:ahLst/>
              <a:cxnLst/>
              <a:rect l="l" t="t" r="r" b="b"/>
              <a:pathLst>
                <a:path w="4344" h="1754" extrusionOk="0">
                  <a:moveTo>
                    <a:pt x="743" y="1"/>
                  </a:moveTo>
                  <a:lnTo>
                    <a:pt x="0" y="1169"/>
                  </a:lnTo>
                  <a:cubicBezTo>
                    <a:pt x="839" y="1600"/>
                    <a:pt x="1554" y="1754"/>
                    <a:pt x="2147" y="1754"/>
                  </a:cubicBezTo>
                  <a:cubicBezTo>
                    <a:pt x="3621" y="1754"/>
                    <a:pt x="4343" y="806"/>
                    <a:pt x="4343" y="806"/>
                  </a:cubicBezTo>
                  <a:lnTo>
                    <a:pt x="4343" y="806"/>
                  </a:lnTo>
                  <a:cubicBezTo>
                    <a:pt x="4206" y="892"/>
                    <a:pt x="4016" y="927"/>
                    <a:pt x="3796" y="927"/>
                  </a:cubicBezTo>
                  <a:cubicBezTo>
                    <a:pt x="2673" y="927"/>
                    <a:pt x="743" y="1"/>
                    <a:pt x="7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7"/>
            <p:cNvSpPr/>
            <p:nvPr/>
          </p:nvSpPr>
          <p:spPr>
            <a:xfrm>
              <a:off x="6126012" y="1830864"/>
              <a:ext cx="230597" cy="454044"/>
            </a:xfrm>
            <a:custGeom>
              <a:avLst/>
              <a:gdLst/>
              <a:ahLst/>
              <a:cxnLst/>
              <a:rect l="l" t="t" r="r" b="b"/>
              <a:pathLst>
                <a:path w="6128" h="12066" extrusionOk="0">
                  <a:moveTo>
                    <a:pt x="5528" y="1"/>
                  </a:moveTo>
                  <a:cubicBezTo>
                    <a:pt x="0" y="10581"/>
                    <a:pt x="4533" y="12066"/>
                    <a:pt x="4533" y="12066"/>
                  </a:cubicBezTo>
                  <a:lnTo>
                    <a:pt x="6128" y="11608"/>
                  </a:lnTo>
                  <a:cubicBezTo>
                    <a:pt x="1580" y="10503"/>
                    <a:pt x="5527" y="2"/>
                    <a:pt x="5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7"/>
            <p:cNvSpPr/>
            <p:nvPr/>
          </p:nvSpPr>
          <p:spPr>
            <a:xfrm>
              <a:off x="6165221" y="1530246"/>
              <a:ext cx="289450" cy="737435"/>
            </a:xfrm>
            <a:custGeom>
              <a:avLst/>
              <a:gdLst/>
              <a:ahLst/>
              <a:cxnLst/>
              <a:rect l="l" t="t" r="r" b="b"/>
              <a:pathLst>
                <a:path w="7692" h="19597" extrusionOk="0">
                  <a:moveTo>
                    <a:pt x="5843" y="1"/>
                  </a:moveTo>
                  <a:cubicBezTo>
                    <a:pt x="5767" y="1"/>
                    <a:pt x="5707" y="111"/>
                    <a:pt x="5781" y="172"/>
                  </a:cubicBezTo>
                  <a:cubicBezTo>
                    <a:pt x="5796" y="188"/>
                    <a:pt x="7407" y="1767"/>
                    <a:pt x="3096" y="10927"/>
                  </a:cubicBezTo>
                  <a:cubicBezTo>
                    <a:pt x="2954" y="11180"/>
                    <a:pt x="1" y="17212"/>
                    <a:pt x="2859" y="19565"/>
                  </a:cubicBezTo>
                  <a:cubicBezTo>
                    <a:pt x="2891" y="19581"/>
                    <a:pt x="2906" y="19581"/>
                    <a:pt x="2922" y="19597"/>
                  </a:cubicBezTo>
                  <a:cubicBezTo>
                    <a:pt x="2954" y="19597"/>
                    <a:pt x="2985" y="19581"/>
                    <a:pt x="3001" y="19550"/>
                  </a:cubicBezTo>
                  <a:cubicBezTo>
                    <a:pt x="3033" y="19518"/>
                    <a:pt x="3033" y="19455"/>
                    <a:pt x="2985" y="19423"/>
                  </a:cubicBezTo>
                  <a:cubicBezTo>
                    <a:pt x="253" y="17165"/>
                    <a:pt x="3238" y="11085"/>
                    <a:pt x="3270" y="11022"/>
                  </a:cubicBezTo>
                  <a:cubicBezTo>
                    <a:pt x="7692" y="1641"/>
                    <a:pt x="5986" y="93"/>
                    <a:pt x="5907" y="30"/>
                  </a:cubicBezTo>
                  <a:cubicBezTo>
                    <a:pt x="5886" y="9"/>
                    <a:pt x="5864" y="1"/>
                    <a:pt x="58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7"/>
            <p:cNvSpPr/>
            <p:nvPr/>
          </p:nvSpPr>
          <p:spPr>
            <a:xfrm>
              <a:off x="5544833" y="1001295"/>
              <a:ext cx="808217" cy="724566"/>
            </a:xfrm>
            <a:custGeom>
              <a:avLst/>
              <a:gdLst/>
              <a:ahLst/>
              <a:cxnLst/>
              <a:rect l="l" t="t" r="r" b="b"/>
              <a:pathLst>
                <a:path w="21478" h="19255" extrusionOk="0">
                  <a:moveTo>
                    <a:pt x="8670" y="0"/>
                  </a:moveTo>
                  <a:lnTo>
                    <a:pt x="4548" y="1216"/>
                  </a:lnTo>
                  <a:cubicBezTo>
                    <a:pt x="4548" y="1216"/>
                    <a:pt x="0" y="14466"/>
                    <a:pt x="5859" y="17609"/>
                  </a:cubicBezTo>
                  <a:cubicBezTo>
                    <a:pt x="7925" y="18720"/>
                    <a:pt x="9778" y="19255"/>
                    <a:pt x="11399" y="19255"/>
                  </a:cubicBezTo>
                  <a:cubicBezTo>
                    <a:pt x="14362" y="19255"/>
                    <a:pt x="16549" y="17468"/>
                    <a:pt x="17846" y="14150"/>
                  </a:cubicBezTo>
                  <a:cubicBezTo>
                    <a:pt x="17846" y="14150"/>
                    <a:pt x="21478" y="2527"/>
                    <a:pt x="8670" y="0"/>
                  </a:cubicBezTo>
                  <a:close/>
                </a:path>
              </a:pathLst>
            </a:custGeom>
            <a:solidFill>
              <a:srgbClr val="FF9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7"/>
            <p:cNvSpPr/>
            <p:nvPr/>
          </p:nvSpPr>
          <p:spPr>
            <a:xfrm>
              <a:off x="5544833" y="1001295"/>
              <a:ext cx="808217" cy="724566"/>
            </a:xfrm>
            <a:custGeom>
              <a:avLst/>
              <a:gdLst/>
              <a:ahLst/>
              <a:cxnLst/>
              <a:rect l="l" t="t" r="r" b="b"/>
              <a:pathLst>
                <a:path w="21478" h="19255" extrusionOk="0">
                  <a:moveTo>
                    <a:pt x="8670" y="0"/>
                  </a:moveTo>
                  <a:lnTo>
                    <a:pt x="4548" y="1216"/>
                  </a:lnTo>
                  <a:cubicBezTo>
                    <a:pt x="4548" y="1216"/>
                    <a:pt x="0" y="14466"/>
                    <a:pt x="5859" y="17609"/>
                  </a:cubicBezTo>
                  <a:cubicBezTo>
                    <a:pt x="7925" y="18720"/>
                    <a:pt x="9778" y="19255"/>
                    <a:pt x="11399" y="19255"/>
                  </a:cubicBezTo>
                  <a:cubicBezTo>
                    <a:pt x="14362" y="19255"/>
                    <a:pt x="16549" y="17468"/>
                    <a:pt x="17846" y="14150"/>
                  </a:cubicBezTo>
                  <a:cubicBezTo>
                    <a:pt x="17846" y="14150"/>
                    <a:pt x="21478" y="2527"/>
                    <a:pt x="8670" y="0"/>
                  </a:cubicBezTo>
                  <a:close/>
                </a:path>
              </a:pathLst>
            </a:custGeom>
            <a:solidFill>
              <a:srgbClr val="A75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7"/>
            <p:cNvSpPr/>
            <p:nvPr/>
          </p:nvSpPr>
          <p:spPr>
            <a:xfrm>
              <a:off x="5817003" y="1464056"/>
              <a:ext cx="141451" cy="70330"/>
            </a:xfrm>
            <a:custGeom>
              <a:avLst/>
              <a:gdLst/>
              <a:ahLst/>
              <a:cxnLst/>
              <a:rect l="l" t="t" r="r" b="b"/>
              <a:pathLst>
                <a:path w="3759" h="1869" extrusionOk="0">
                  <a:moveTo>
                    <a:pt x="1077" y="1"/>
                  </a:moveTo>
                  <a:cubicBezTo>
                    <a:pt x="912" y="1"/>
                    <a:pt x="756" y="29"/>
                    <a:pt x="600" y="68"/>
                  </a:cubicBezTo>
                  <a:cubicBezTo>
                    <a:pt x="0" y="289"/>
                    <a:pt x="379" y="700"/>
                    <a:pt x="648" y="1015"/>
                  </a:cubicBezTo>
                  <a:cubicBezTo>
                    <a:pt x="1074" y="1521"/>
                    <a:pt x="1690" y="1837"/>
                    <a:pt x="2337" y="1868"/>
                  </a:cubicBezTo>
                  <a:cubicBezTo>
                    <a:pt x="2985" y="1868"/>
                    <a:pt x="3648" y="1394"/>
                    <a:pt x="3759" y="763"/>
                  </a:cubicBezTo>
                  <a:cubicBezTo>
                    <a:pt x="3443" y="415"/>
                    <a:pt x="3016" y="194"/>
                    <a:pt x="2574" y="99"/>
                  </a:cubicBezTo>
                  <a:cubicBezTo>
                    <a:pt x="2193" y="34"/>
                    <a:pt x="1800" y="1"/>
                    <a:pt x="1415" y="1"/>
                  </a:cubicBezTo>
                  <a:cubicBezTo>
                    <a:pt x="1338" y="1"/>
                    <a:pt x="1261" y="2"/>
                    <a:pt x="1185" y="5"/>
                  </a:cubicBezTo>
                  <a:cubicBezTo>
                    <a:pt x="1148" y="2"/>
                    <a:pt x="1112" y="1"/>
                    <a:pt x="1077" y="1"/>
                  </a:cubicBezTo>
                  <a:close/>
                </a:path>
              </a:pathLst>
            </a:custGeom>
            <a:solidFill>
              <a:srgbClr val="7B0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7"/>
            <p:cNvSpPr/>
            <p:nvPr/>
          </p:nvSpPr>
          <p:spPr>
            <a:xfrm>
              <a:off x="5723684" y="1425600"/>
              <a:ext cx="355415" cy="103896"/>
            </a:xfrm>
            <a:custGeom>
              <a:avLst/>
              <a:gdLst/>
              <a:ahLst/>
              <a:cxnLst/>
              <a:rect l="l" t="t" r="r" b="b"/>
              <a:pathLst>
                <a:path w="9445" h="2761" extrusionOk="0">
                  <a:moveTo>
                    <a:pt x="4896" y="0"/>
                  </a:moveTo>
                  <a:cubicBezTo>
                    <a:pt x="4620" y="378"/>
                    <a:pt x="4304" y="498"/>
                    <a:pt x="4011" y="498"/>
                  </a:cubicBezTo>
                  <a:cubicBezTo>
                    <a:pt x="3667" y="498"/>
                    <a:pt x="3354" y="332"/>
                    <a:pt x="3175" y="221"/>
                  </a:cubicBezTo>
                  <a:cubicBezTo>
                    <a:pt x="2843" y="395"/>
                    <a:pt x="2512" y="600"/>
                    <a:pt x="2227" y="853"/>
                  </a:cubicBezTo>
                  <a:cubicBezTo>
                    <a:pt x="1454" y="1532"/>
                    <a:pt x="1138" y="1927"/>
                    <a:pt x="16" y="2116"/>
                  </a:cubicBezTo>
                  <a:cubicBezTo>
                    <a:pt x="1" y="2369"/>
                    <a:pt x="1075" y="2669"/>
                    <a:pt x="1327" y="2669"/>
                  </a:cubicBezTo>
                  <a:cubicBezTo>
                    <a:pt x="1394" y="2676"/>
                    <a:pt x="1458" y="2680"/>
                    <a:pt x="1518" y="2680"/>
                  </a:cubicBezTo>
                  <a:cubicBezTo>
                    <a:pt x="2377" y="2680"/>
                    <a:pt x="2562" y="1976"/>
                    <a:pt x="3286" y="1548"/>
                  </a:cubicBezTo>
                  <a:cubicBezTo>
                    <a:pt x="3535" y="1978"/>
                    <a:pt x="4028" y="2216"/>
                    <a:pt x="4520" y="2216"/>
                  </a:cubicBezTo>
                  <a:cubicBezTo>
                    <a:pt x="4931" y="2216"/>
                    <a:pt x="5341" y="2049"/>
                    <a:pt x="5607" y="1690"/>
                  </a:cubicBezTo>
                  <a:cubicBezTo>
                    <a:pt x="6240" y="2386"/>
                    <a:pt x="7133" y="2761"/>
                    <a:pt x="8043" y="2761"/>
                  </a:cubicBezTo>
                  <a:cubicBezTo>
                    <a:pt x="8517" y="2761"/>
                    <a:pt x="8996" y="2659"/>
                    <a:pt x="9445" y="2448"/>
                  </a:cubicBezTo>
                  <a:cubicBezTo>
                    <a:pt x="8513" y="2037"/>
                    <a:pt x="7786" y="1279"/>
                    <a:pt x="6949" y="711"/>
                  </a:cubicBezTo>
                  <a:cubicBezTo>
                    <a:pt x="6333" y="316"/>
                    <a:pt x="5623" y="79"/>
                    <a:pt x="48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7"/>
            <p:cNvSpPr/>
            <p:nvPr/>
          </p:nvSpPr>
          <p:spPr>
            <a:xfrm>
              <a:off x="5790249" y="1238772"/>
              <a:ext cx="129372" cy="211819"/>
            </a:xfrm>
            <a:custGeom>
              <a:avLst/>
              <a:gdLst/>
              <a:ahLst/>
              <a:cxnLst/>
              <a:rect l="l" t="t" r="r" b="b"/>
              <a:pathLst>
                <a:path w="3438" h="5629" extrusionOk="0">
                  <a:moveTo>
                    <a:pt x="2900" y="0"/>
                  </a:moveTo>
                  <a:cubicBezTo>
                    <a:pt x="2872" y="0"/>
                    <a:pt x="2845" y="12"/>
                    <a:pt x="2827" y="38"/>
                  </a:cubicBezTo>
                  <a:cubicBezTo>
                    <a:pt x="2717" y="227"/>
                    <a:pt x="0" y="4428"/>
                    <a:pt x="1532" y="5423"/>
                  </a:cubicBezTo>
                  <a:cubicBezTo>
                    <a:pt x="1706" y="5549"/>
                    <a:pt x="1927" y="5613"/>
                    <a:pt x="2148" y="5628"/>
                  </a:cubicBezTo>
                  <a:cubicBezTo>
                    <a:pt x="2243" y="5628"/>
                    <a:pt x="2322" y="5613"/>
                    <a:pt x="2401" y="5597"/>
                  </a:cubicBezTo>
                  <a:cubicBezTo>
                    <a:pt x="3017" y="5439"/>
                    <a:pt x="3380" y="4728"/>
                    <a:pt x="3396" y="4697"/>
                  </a:cubicBezTo>
                  <a:cubicBezTo>
                    <a:pt x="3438" y="4624"/>
                    <a:pt x="3369" y="4557"/>
                    <a:pt x="3304" y="4557"/>
                  </a:cubicBezTo>
                  <a:cubicBezTo>
                    <a:pt x="3271" y="4557"/>
                    <a:pt x="3238" y="4575"/>
                    <a:pt x="3222" y="4618"/>
                  </a:cubicBezTo>
                  <a:cubicBezTo>
                    <a:pt x="3206" y="4618"/>
                    <a:pt x="2875" y="5265"/>
                    <a:pt x="2354" y="5407"/>
                  </a:cubicBezTo>
                  <a:cubicBezTo>
                    <a:pt x="2287" y="5424"/>
                    <a:pt x="2221" y="5432"/>
                    <a:pt x="2155" y="5432"/>
                  </a:cubicBezTo>
                  <a:cubicBezTo>
                    <a:pt x="1971" y="5432"/>
                    <a:pt x="1794" y="5370"/>
                    <a:pt x="1643" y="5265"/>
                  </a:cubicBezTo>
                  <a:cubicBezTo>
                    <a:pt x="269" y="4365"/>
                    <a:pt x="2969" y="196"/>
                    <a:pt x="3001" y="148"/>
                  </a:cubicBezTo>
                  <a:cubicBezTo>
                    <a:pt x="3033" y="101"/>
                    <a:pt x="3017" y="38"/>
                    <a:pt x="2969" y="22"/>
                  </a:cubicBezTo>
                  <a:cubicBezTo>
                    <a:pt x="2948" y="8"/>
                    <a:pt x="2924" y="0"/>
                    <a:pt x="29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7"/>
            <p:cNvSpPr/>
            <p:nvPr/>
          </p:nvSpPr>
          <p:spPr>
            <a:xfrm>
              <a:off x="5972674" y="1293484"/>
              <a:ext cx="133173" cy="34695"/>
            </a:xfrm>
            <a:custGeom>
              <a:avLst/>
              <a:gdLst/>
              <a:ahLst/>
              <a:cxnLst/>
              <a:rect l="l" t="t" r="r" b="b"/>
              <a:pathLst>
                <a:path w="3539" h="922" extrusionOk="0">
                  <a:moveTo>
                    <a:pt x="1364" y="0"/>
                  </a:moveTo>
                  <a:cubicBezTo>
                    <a:pt x="931" y="0"/>
                    <a:pt x="495" y="85"/>
                    <a:pt x="80" y="258"/>
                  </a:cubicBezTo>
                  <a:cubicBezTo>
                    <a:pt x="32" y="274"/>
                    <a:pt x="1" y="337"/>
                    <a:pt x="32" y="384"/>
                  </a:cubicBezTo>
                  <a:cubicBezTo>
                    <a:pt x="44" y="418"/>
                    <a:pt x="80" y="444"/>
                    <a:pt x="117" y="444"/>
                  </a:cubicBezTo>
                  <a:cubicBezTo>
                    <a:pt x="131" y="444"/>
                    <a:pt x="145" y="440"/>
                    <a:pt x="159" y="432"/>
                  </a:cubicBezTo>
                  <a:cubicBezTo>
                    <a:pt x="540" y="278"/>
                    <a:pt x="944" y="202"/>
                    <a:pt x="1346" y="202"/>
                  </a:cubicBezTo>
                  <a:cubicBezTo>
                    <a:pt x="2060" y="202"/>
                    <a:pt x="2767" y="441"/>
                    <a:pt x="3333" y="905"/>
                  </a:cubicBezTo>
                  <a:cubicBezTo>
                    <a:pt x="3349" y="921"/>
                    <a:pt x="3380" y="921"/>
                    <a:pt x="3396" y="921"/>
                  </a:cubicBezTo>
                  <a:cubicBezTo>
                    <a:pt x="3491" y="921"/>
                    <a:pt x="3538" y="811"/>
                    <a:pt x="3459" y="747"/>
                  </a:cubicBezTo>
                  <a:cubicBezTo>
                    <a:pt x="2858" y="256"/>
                    <a:pt x="2116" y="0"/>
                    <a:pt x="13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7"/>
            <p:cNvSpPr/>
            <p:nvPr/>
          </p:nvSpPr>
          <p:spPr>
            <a:xfrm>
              <a:off x="5703477" y="1239938"/>
              <a:ext cx="130802" cy="39511"/>
            </a:xfrm>
            <a:custGeom>
              <a:avLst/>
              <a:gdLst/>
              <a:ahLst/>
              <a:cxnLst/>
              <a:rect l="l" t="t" r="r" b="b"/>
              <a:pathLst>
                <a:path w="3476" h="1050" extrusionOk="0">
                  <a:moveTo>
                    <a:pt x="901" y="0"/>
                  </a:moveTo>
                  <a:cubicBezTo>
                    <a:pt x="630" y="0"/>
                    <a:pt x="359" y="36"/>
                    <a:pt x="95" y="102"/>
                  </a:cubicBezTo>
                  <a:cubicBezTo>
                    <a:pt x="32" y="117"/>
                    <a:pt x="1" y="165"/>
                    <a:pt x="17" y="228"/>
                  </a:cubicBezTo>
                  <a:cubicBezTo>
                    <a:pt x="30" y="267"/>
                    <a:pt x="75" y="295"/>
                    <a:pt x="117" y="295"/>
                  </a:cubicBezTo>
                  <a:cubicBezTo>
                    <a:pt x="126" y="295"/>
                    <a:pt x="134" y="294"/>
                    <a:pt x="143" y="291"/>
                  </a:cubicBezTo>
                  <a:cubicBezTo>
                    <a:pt x="384" y="227"/>
                    <a:pt x="633" y="195"/>
                    <a:pt x="881" y="195"/>
                  </a:cubicBezTo>
                  <a:cubicBezTo>
                    <a:pt x="1185" y="195"/>
                    <a:pt x="1490" y="243"/>
                    <a:pt x="1785" y="339"/>
                  </a:cubicBezTo>
                  <a:cubicBezTo>
                    <a:pt x="2322" y="496"/>
                    <a:pt x="2828" y="733"/>
                    <a:pt x="3301" y="1033"/>
                  </a:cubicBezTo>
                  <a:cubicBezTo>
                    <a:pt x="3317" y="1049"/>
                    <a:pt x="3333" y="1049"/>
                    <a:pt x="3349" y="1049"/>
                  </a:cubicBezTo>
                  <a:cubicBezTo>
                    <a:pt x="3396" y="1049"/>
                    <a:pt x="3428" y="1033"/>
                    <a:pt x="3444" y="1002"/>
                  </a:cubicBezTo>
                  <a:cubicBezTo>
                    <a:pt x="3475" y="954"/>
                    <a:pt x="3459" y="891"/>
                    <a:pt x="3412" y="860"/>
                  </a:cubicBezTo>
                  <a:cubicBezTo>
                    <a:pt x="2922" y="560"/>
                    <a:pt x="2385" y="307"/>
                    <a:pt x="1833" y="149"/>
                  </a:cubicBezTo>
                  <a:cubicBezTo>
                    <a:pt x="1528" y="47"/>
                    <a:pt x="1214" y="0"/>
                    <a:pt x="9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7"/>
            <p:cNvSpPr/>
            <p:nvPr/>
          </p:nvSpPr>
          <p:spPr>
            <a:xfrm>
              <a:off x="5958977" y="1194294"/>
              <a:ext cx="157331" cy="64385"/>
            </a:xfrm>
            <a:custGeom>
              <a:avLst/>
              <a:gdLst/>
              <a:ahLst/>
              <a:cxnLst/>
              <a:rect l="l" t="t" r="r" b="b"/>
              <a:pathLst>
                <a:path w="4181" h="1711" extrusionOk="0">
                  <a:moveTo>
                    <a:pt x="1878" y="0"/>
                  </a:moveTo>
                  <a:cubicBezTo>
                    <a:pt x="660" y="0"/>
                    <a:pt x="0" y="939"/>
                    <a:pt x="854" y="939"/>
                  </a:cubicBezTo>
                  <a:cubicBezTo>
                    <a:pt x="923" y="939"/>
                    <a:pt x="1002" y="933"/>
                    <a:pt x="1091" y="920"/>
                  </a:cubicBezTo>
                  <a:cubicBezTo>
                    <a:pt x="1335" y="885"/>
                    <a:pt x="1551" y="869"/>
                    <a:pt x="1746" y="869"/>
                  </a:cubicBezTo>
                  <a:cubicBezTo>
                    <a:pt x="2859" y="869"/>
                    <a:pt x="3239" y="1384"/>
                    <a:pt x="3871" y="1694"/>
                  </a:cubicBezTo>
                  <a:cubicBezTo>
                    <a:pt x="3896" y="1705"/>
                    <a:pt x="3923" y="1710"/>
                    <a:pt x="3949" y="1710"/>
                  </a:cubicBezTo>
                  <a:cubicBezTo>
                    <a:pt x="4069" y="1710"/>
                    <a:pt x="4181" y="1602"/>
                    <a:pt x="4155" y="1473"/>
                  </a:cubicBezTo>
                  <a:cubicBezTo>
                    <a:pt x="4044" y="1046"/>
                    <a:pt x="3760" y="667"/>
                    <a:pt x="3381" y="462"/>
                  </a:cubicBezTo>
                  <a:cubicBezTo>
                    <a:pt x="2837" y="124"/>
                    <a:pt x="2321" y="0"/>
                    <a:pt x="18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7"/>
            <p:cNvSpPr/>
            <p:nvPr/>
          </p:nvSpPr>
          <p:spPr>
            <a:xfrm>
              <a:off x="5710024" y="1144963"/>
              <a:ext cx="156052" cy="61450"/>
            </a:xfrm>
            <a:custGeom>
              <a:avLst/>
              <a:gdLst/>
              <a:ahLst/>
              <a:cxnLst/>
              <a:rect l="l" t="t" r="r" b="b"/>
              <a:pathLst>
                <a:path w="4147" h="1633" extrusionOk="0">
                  <a:moveTo>
                    <a:pt x="1595" y="0"/>
                  </a:moveTo>
                  <a:cubicBezTo>
                    <a:pt x="1479" y="0"/>
                    <a:pt x="1358" y="7"/>
                    <a:pt x="1232" y="20"/>
                  </a:cubicBezTo>
                  <a:cubicBezTo>
                    <a:pt x="790" y="51"/>
                    <a:pt x="379" y="257"/>
                    <a:pt x="95" y="588"/>
                  </a:cubicBezTo>
                  <a:cubicBezTo>
                    <a:pt x="0" y="731"/>
                    <a:pt x="95" y="920"/>
                    <a:pt x="253" y="920"/>
                  </a:cubicBezTo>
                  <a:cubicBezTo>
                    <a:pt x="645" y="920"/>
                    <a:pt x="992" y="830"/>
                    <a:pt x="1392" y="830"/>
                  </a:cubicBezTo>
                  <a:cubicBezTo>
                    <a:pt x="1845" y="830"/>
                    <a:pt x="2365" y="946"/>
                    <a:pt x="3096" y="1441"/>
                  </a:cubicBezTo>
                  <a:cubicBezTo>
                    <a:pt x="3294" y="1576"/>
                    <a:pt x="3447" y="1632"/>
                    <a:pt x="3557" y="1632"/>
                  </a:cubicBezTo>
                  <a:cubicBezTo>
                    <a:pt x="4146" y="1632"/>
                    <a:pt x="3471" y="0"/>
                    <a:pt x="15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7"/>
            <p:cNvSpPr/>
            <p:nvPr/>
          </p:nvSpPr>
          <p:spPr>
            <a:xfrm>
              <a:off x="5679131" y="1284152"/>
              <a:ext cx="120077" cy="120679"/>
            </a:xfrm>
            <a:custGeom>
              <a:avLst/>
              <a:gdLst/>
              <a:ahLst/>
              <a:cxnLst/>
              <a:rect l="l" t="t" r="r" b="b"/>
              <a:pathLst>
                <a:path w="3191" h="3207" extrusionOk="0">
                  <a:moveTo>
                    <a:pt x="1595" y="1"/>
                  </a:moveTo>
                  <a:cubicBezTo>
                    <a:pt x="711" y="1"/>
                    <a:pt x="0" y="727"/>
                    <a:pt x="0" y="1596"/>
                  </a:cubicBezTo>
                  <a:cubicBezTo>
                    <a:pt x="0" y="2480"/>
                    <a:pt x="711" y="3206"/>
                    <a:pt x="1595" y="3206"/>
                  </a:cubicBezTo>
                  <a:cubicBezTo>
                    <a:pt x="2480" y="3206"/>
                    <a:pt x="3190" y="2480"/>
                    <a:pt x="3190" y="1596"/>
                  </a:cubicBezTo>
                  <a:cubicBezTo>
                    <a:pt x="3190" y="727"/>
                    <a:pt x="2480" y="1"/>
                    <a:pt x="1595" y="1"/>
                  </a:cubicBezTo>
                  <a:close/>
                </a:path>
              </a:pathLst>
            </a:custGeom>
            <a:solidFill>
              <a:srgbClr val="FF9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7"/>
            <p:cNvSpPr/>
            <p:nvPr/>
          </p:nvSpPr>
          <p:spPr>
            <a:xfrm>
              <a:off x="5958413" y="1326334"/>
              <a:ext cx="140887" cy="120567"/>
            </a:xfrm>
            <a:custGeom>
              <a:avLst/>
              <a:gdLst/>
              <a:ahLst/>
              <a:cxnLst/>
              <a:rect l="l" t="t" r="r" b="b"/>
              <a:pathLst>
                <a:path w="3744" h="3204" extrusionOk="0">
                  <a:moveTo>
                    <a:pt x="2133" y="1"/>
                  </a:moveTo>
                  <a:cubicBezTo>
                    <a:pt x="711" y="1"/>
                    <a:pt x="1" y="1722"/>
                    <a:pt x="1011" y="2733"/>
                  </a:cubicBezTo>
                  <a:cubicBezTo>
                    <a:pt x="1337" y="3058"/>
                    <a:pt x="1736" y="3204"/>
                    <a:pt x="2128" y="3204"/>
                  </a:cubicBezTo>
                  <a:cubicBezTo>
                    <a:pt x="2952" y="3204"/>
                    <a:pt x="3744" y="2559"/>
                    <a:pt x="3744" y="1596"/>
                  </a:cubicBezTo>
                  <a:cubicBezTo>
                    <a:pt x="3744" y="711"/>
                    <a:pt x="3017" y="1"/>
                    <a:pt x="2133" y="1"/>
                  </a:cubicBezTo>
                  <a:close/>
                </a:path>
              </a:pathLst>
            </a:custGeom>
            <a:solidFill>
              <a:srgbClr val="FF9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7"/>
            <p:cNvSpPr/>
            <p:nvPr/>
          </p:nvSpPr>
          <p:spPr>
            <a:xfrm>
              <a:off x="5682104" y="670875"/>
              <a:ext cx="748799" cy="843890"/>
            </a:xfrm>
            <a:custGeom>
              <a:avLst/>
              <a:gdLst/>
              <a:ahLst/>
              <a:cxnLst/>
              <a:rect l="l" t="t" r="r" b="b"/>
              <a:pathLst>
                <a:path w="19899" h="22426" extrusionOk="0">
                  <a:moveTo>
                    <a:pt x="8666" y="1"/>
                  </a:moveTo>
                  <a:cubicBezTo>
                    <a:pt x="7832" y="1"/>
                    <a:pt x="6874" y="179"/>
                    <a:pt x="5780" y="617"/>
                  </a:cubicBezTo>
                  <a:cubicBezTo>
                    <a:pt x="0" y="2938"/>
                    <a:pt x="127" y="12761"/>
                    <a:pt x="127" y="12761"/>
                  </a:cubicBezTo>
                  <a:cubicBezTo>
                    <a:pt x="127" y="12761"/>
                    <a:pt x="1534" y="9909"/>
                    <a:pt x="5245" y="9909"/>
                  </a:cubicBezTo>
                  <a:cubicBezTo>
                    <a:pt x="5694" y="9909"/>
                    <a:pt x="6177" y="9951"/>
                    <a:pt x="6696" y="10045"/>
                  </a:cubicBezTo>
                  <a:cubicBezTo>
                    <a:pt x="11481" y="10898"/>
                    <a:pt x="14671" y="19220"/>
                    <a:pt x="14671" y="19220"/>
                  </a:cubicBezTo>
                  <a:lnTo>
                    <a:pt x="14340" y="22426"/>
                  </a:lnTo>
                  <a:cubicBezTo>
                    <a:pt x="14340" y="22426"/>
                    <a:pt x="19899" y="19773"/>
                    <a:pt x="19899" y="12619"/>
                  </a:cubicBezTo>
                  <a:cubicBezTo>
                    <a:pt x="19899" y="5449"/>
                    <a:pt x="13550" y="3286"/>
                    <a:pt x="13550" y="3286"/>
                  </a:cubicBezTo>
                  <a:cubicBezTo>
                    <a:pt x="13550" y="3286"/>
                    <a:pt x="12251" y="1"/>
                    <a:pt x="86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7"/>
            <p:cNvSpPr/>
            <p:nvPr/>
          </p:nvSpPr>
          <p:spPr>
            <a:xfrm>
              <a:off x="5926315" y="743537"/>
              <a:ext cx="270447" cy="54564"/>
            </a:xfrm>
            <a:custGeom>
              <a:avLst/>
              <a:gdLst/>
              <a:ahLst/>
              <a:cxnLst/>
              <a:rect l="l" t="t" r="r" b="b"/>
              <a:pathLst>
                <a:path w="7187" h="1450" extrusionOk="0">
                  <a:moveTo>
                    <a:pt x="2656" y="0"/>
                  </a:moveTo>
                  <a:cubicBezTo>
                    <a:pt x="1848" y="0"/>
                    <a:pt x="975" y="130"/>
                    <a:pt x="80" y="470"/>
                  </a:cubicBezTo>
                  <a:cubicBezTo>
                    <a:pt x="33" y="502"/>
                    <a:pt x="1" y="549"/>
                    <a:pt x="17" y="597"/>
                  </a:cubicBezTo>
                  <a:cubicBezTo>
                    <a:pt x="29" y="645"/>
                    <a:pt x="69" y="665"/>
                    <a:pt x="108" y="665"/>
                  </a:cubicBezTo>
                  <a:cubicBezTo>
                    <a:pt x="120" y="665"/>
                    <a:pt x="132" y="663"/>
                    <a:pt x="143" y="660"/>
                  </a:cubicBezTo>
                  <a:cubicBezTo>
                    <a:pt x="1024" y="325"/>
                    <a:pt x="1880" y="199"/>
                    <a:pt x="2672" y="199"/>
                  </a:cubicBezTo>
                  <a:cubicBezTo>
                    <a:pt x="5133" y="199"/>
                    <a:pt x="6973" y="1422"/>
                    <a:pt x="6997" y="1434"/>
                  </a:cubicBezTo>
                  <a:cubicBezTo>
                    <a:pt x="7013" y="1449"/>
                    <a:pt x="7029" y="1449"/>
                    <a:pt x="7060" y="1449"/>
                  </a:cubicBezTo>
                  <a:cubicBezTo>
                    <a:pt x="7155" y="1449"/>
                    <a:pt x="7187" y="1323"/>
                    <a:pt x="7108" y="1276"/>
                  </a:cubicBezTo>
                  <a:cubicBezTo>
                    <a:pt x="7084" y="1264"/>
                    <a:pt x="5183" y="0"/>
                    <a:pt x="26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7"/>
            <p:cNvSpPr/>
            <p:nvPr/>
          </p:nvSpPr>
          <p:spPr>
            <a:xfrm>
              <a:off x="5914989" y="920619"/>
              <a:ext cx="512935" cy="152025"/>
            </a:xfrm>
            <a:custGeom>
              <a:avLst/>
              <a:gdLst/>
              <a:ahLst/>
              <a:cxnLst/>
              <a:rect l="l" t="t" r="r" b="b"/>
              <a:pathLst>
                <a:path w="13631" h="4040" extrusionOk="0">
                  <a:moveTo>
                    <a:pt x="5819" y="0"/>
                  </a:moveTo>
                  <a:cubicBezTo>
                    <a:pt x="4176" y="0"/>
                    <a:pt x="2274" y="390"/>
                    <a:pt x="112" y="1418"/>
                  </a:cubicBezTo>
                  <a:cubicBezTo>
                    <a:pt x="1" y="1474"/>
                    <a:pt x="49" y="1615"/>
                    <a:pt x="149" y="1615"/>
                  </a:cubicBezTo>
                  <a:cubicBezTo>
                    <a:pt x="162" y="1615"/>
                    <a:pt x="177" y="1613"/>
                    <a:pt x="191" y="1607"/>
                  </a:cubicBezTo>
                  <a:cubicBezTo>
                    <a:pt x="2363" y="570"/>
                    <a:pt x="4256" y="192"/>
                    <a:pt x="5861" y="192"/>
                  </a:cubicBezTo>
                  <a:cubicBezTo>
                    <a:pt x="7652" y="192"/>
                    <a:pt x="9083" y="663"/>
                    <a:pt x="10141" y="1213"/>
                  </a:cubicBezTo>
                  <a:cubicBezTo>
                    <a:pt x="11451" y="1860"/>
                    <a:pt x="12573" y="2823"/>
                    <a:pt x="13441" y="3992"/>
                  </a:cubicBezTo>
                  <a:cubicBezTo>
                    <a:pt x="13457" y="4024"/>
                    <a:pt x="13489" y="4039"/>
                    <a:pt x="13520" y="4039"/>
                  </a:cubicBezTo>
                  <a:cubicBezTo>
                    <a:pt x="13536" y="4039"/>
                    <a:pt x="13552" y="4039"/>
                    <a:pt x="13568" y="4024"/>
                  </a:cubicBezTo>
                  <a:cubicBezTo>
                    <a:pt x="13615" y="3992"/>
                    <a:pt x="13631" y="3929"/>
                    <a:pt x="13599" y="3882"/>
                  </a:cubicBezTo>
                  <a:cubicBezTo>
                    <a:pt x="13563" y="3834"/>
                    <a:pt x="10968" y="0"/>
                    <a:pt x="58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7"/>
            <p:cNvSpPr/>
            <p:nvPr/>
          </p:nvSpPr>
          <p:spPr>
            <a:xfrm>
              <a:off x="5897228" y="1013750"/>
              <a:ext cx="341116" cy="383939"/>
            </a:xfrm>
            <a:custGeom>
              <a:avLst/>
              <a:gdLst/>
              <a:ahLst/>
              <a:cxnLst/>
              <a:rect l="l" t="t" r="r" b="b"/>
              <a:pathLst>
                <a:path w="9065" h="10203" extrusionOk="0">
                  <a:moveTo>
                    <a:pt x="126" y="1"/>
                  </a:moveTo>
                  <a:cubicBezTo>
                    <a:pt x="79" y="1"/>
                    <a:pt x="32" y="33"/>
                    <a:pt x="16" y="80"/>
                  </a:cubicBezTo>
                  <a:cubicBezTo>
                    <a:pt x="0" y="143"/>
                    <a:pt x="47" y="190"/>
                    <a:pt x="95" y="206"/>
                  </a:cubicBezTo>
                  <a:cubicBezTo>
                    <a:pt x="174" y="222"/>
                    <a:pt x="8275" y="1959"/>
                    <a:pt x="8860" y="10108"/>
                  </a:cubicBezTo>
                  <a:cubicBezTo>
                    <a:pt x="8860" y="10156"/>
                    <a:pt x="8907" y="10203"/>
                    <a:pt x="8954" y="10203"/>
                  </a:cubicBezTo>
                  <a:lnTo>
                    <a:pt x="8970" y="10203"/>
                  </a:lnTo>
                  <a:cubicBezTo>
                    <a:pt x="9018" y="10203"/>
                    <a:pt x="9065" y="10156"/>
                    <a:pt x="9049" y="10092"/>
                  </a:cubicBezTo>
                  <a:cubicBezTo>
                    <a:pt x="8449" y="1801"/>
                    <a:pt x="221" y="33"/>
                    <a:pt x="1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7"/>
            <p:cNvSpPr/>
            <p:nvPr/>
          </p:nvSpPr>
          <p:spPr>
            <a:xfrm>
              <a:off x="6216322" y="1301161"/>
              <a:ext cx="190935" cy="201734"/>
            </a:xfrm>
            <a:custGeom>
              <a:avLst/>
              <a:gdLst/>
              <a:ahLst/>
              <a:cxnLst/>
              <a:rect l="l" t="t" r="r" b="b"/>
              <a:pathLst>
                <a:path w="5074" h="5361" extrusionOk="0">
                  <a:moveTo>
                    <a:pt x="4956" y="1"/>
                  </a:moveTo>
                  <a:cubicBezTo>
                    <a:pt x="4919" y="1"/>
                    <a:pt x="4883" y="21"/>
                    <a:pt x="4865" y="70"/>
                  </a:cubicBezTo>
                  <a:cubicBezTo>
                    <a:pt x="4849" y="101"/>
                    <a:pt x="3286" y="4270"/>
                    <a:pt x="80" y="5171"/>
                  </a:cubicBezTo>
                  <a:cubicBezTo>
                    <a:pt x="32" y="5186"/>
                    <a:pt x="1" y="5234"/>
                    <a:pt x="1" y="5281"/>
                  </a:cubicBezTo>
                  <a:cubicBezTo>
                    <a:pt x="16" y="5329"/>
                    <a:pt x="64" y="5360"/>
                    <a:pt x="95" y="5360"/>
                  </a:cubicBezTo>
                  <a:lnTo>
                    <a:pt x="127" y="5360"/>
                  </a:lnTo>
                  <a:cubicBezTo>
                    <a:pt x="3428" y="4428"/>
                    <a:pt x="5039" y="180"/>
                    <a:pt x="5054" y="133"/>
                  </a:cubicBezTo>
                  <a:cubicBezTo>
                    <a:pt x="5074" y="55"/>
                    <a:pt x="5015" y="1"/>
                    <a:pt x="4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7"/>
            <p:cNvSpPr/>
            <p:nvPr/>
          </p:nvSpPr>
          <p:spPr>
            <a:xfrm>
              <a:off x="6648941" y="1968736"/>
              <a:ext cx="647198" cy="1348433"/>
            </a:xfrm>
            <a:custGeom>
              <a:avLst/>
              <a:gdLst/>
              <a:ahLst/>
              <a:cxnLst/>
              <a:rect l="l" t="t" r="r" b="b"/>
              <a:pathLst>
                <a:path w="17199" h="35834" extrusionOk="0">
                  <a:moveTo>
                    <a:pt x="5133" y="0"/>
                  </a:moveTo>
                  <a:cubicBezTo>
                    <a:pt x="1" y="2622"/>
                    <a:pt x="3696" y="29327"/>
                    <a:pt x="3696" y="29327"/>
                  </a:cubicBezTo>
                  <a:lnTo>
                    <a:pt x="9066" y="35833"/>
                  </a:lnTo>
                  <a:cubicBezTo>
                    <a:pt x="10803" y="34854"/>
                    <a:pt x="12445" y="33749"/>
                    <a:pt x="14009" y="32517"/>
                  </a:cubicBezTo>
                  <a:cubicBezTo>
                    <a:pt x="16125" y="30811"/>
                    <a:pt x="17199" y="28127"/>
                    <a:pt x="16804" y="25442"/>
                  </a:cubicBezTo>
                  <a:cubicBezTo>
                    <a:pt x="14877" y="11971"/>
                    <a:pt x="5133" y="0"/>
                    <a:pt x="51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7"/>
            <p:cNvSpPr/>
            <p:nvPr/>
          </p:nvSpPr>
          <p:spPr>
            <a:xfrm>
              <a:off x="5880559" y="2577874"/>
              <a:ext cx="574723" cy="109353"/>
            </a:xfrm>
            <a:custGeom>
              <a:avLst/>
              <a:gdLst/>
              <a:ahLst/>
              <a:cxnLst/>
              <a:rect l="l" t="t" r="r" b="b"/>
              <a:pathLst>
                <a:path w="15273" h="2906" extrusionOk="0">
                  <a:moveTo>
                    <a:pt x="2669" y="1"/>
                  </a:moveTo>
                  <a:cubicBezTo>
                    <a:pt x="1812" y="1"/>
                    <a:pt x="954" y="37"/>
                    <a:pt x="96" y="110"/>
                  </a:cubicBezTo>
                  <a:cubicBezTo>
                    <a:pt x="48" y="110"/>
                    <a:pt x="1" y="158"/>
                    <a:pt x="1" y="205"/>
                  </a:cubicBezTo>
                  <a:cubicBezTo>
                    <a:pt x="17" y="268"/>
                    <a:pt x="64" y="300"/>
                    <a:pt x="111" y="300"/>
                  </a:cubicBezTo>
                  <a:cubicBezTo>
                    <a:pt x="944" y="231"/>
                    <a:pt x="1776" y="196"/>
                    <a:pt x="2607" y="196"/>
                  </a:cubicBezTo>
                  <a:cubicBezTo>
                    <a:pt x="6917" y="196"/>
                    <a:pt x="11182" y="1118"/>
                    <a:pt x="15114" y="2905"/>
                  </a:cubicBezTo>
                  <a:lnTo>
                    <a:pt x="15162" y="2905"/>
                  </a:lnTo>
                  <a:cubicBezTo>
                    <a:pt x="15193" y="2905"/>
                    <a:pt x="15225" y="2890"/>
                    <a:pt x="15257" y="2858"/>
                  </a:cubicBezTo>
                  <a:cubicBezTo>
                    <a:pt x="15272" y="2795"/>
                    <a:pt x="15257" y="2748"/>
                    <a:pt x="15193" y="2716"/>
                  </a:cubicBezTo>
                  <a:cubicBezTo>
                    <a:pt x="11254" y="924"/>
                    <a:pt x="6984" y="1"/>
                    <a:pt x="26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7"/>
            <p:cNvSpPr/>
            <p:nvPr/>
          </p:nvSpPr>
          <p:spPr>
            <a:xfrm>
              <a:off x="5751040" y="2543971"/>
              <a:ext cx="285235" cy="40452"/>
            </a:xfrm>
            <a:custGeom>
              <a:avLst/>
              <a:gdLst/>
              <a:ahLst/>
              <a:cxnLst/>
              <a:rect l="l" t="t" r="r" b="b"/>
              <a:pathLst>
                <a:path w="7580" h="1075" extrusionOk="0">
                  <a:moveTo>
                    <a:pt x="126" y="0"/>
                  </a:moveTo>
                  <a:cubicBezTo>
                    <a:pt x="0" y="0"/>
                    <a:pt x="0" y="190"/>
                    <a:pt x="126" y="190"/>
                  </a:cubicBezTo>
                  <a:cubicBezTo>
                    <a:pt x="1753" y="222"/>
                    <a:pt x="3427" y="253"/>
                    <a:pt x="5070" y="395"/>
                  </a:cubicBezTo>
                  <a:cubicBezTo>
                    <a:pt x="5891" y="458"/>
                    <a:pt x="6728" y="585"/>
                    <a:pt x="7391" y="1059"/>
                  </a:cubicBezTo>
                  <a:cubicBezTo>
                    <a:pt x="7405" y="1072"/>
                    <a:pt x="7418" y="1074"/>
                    <a:pt x="7442" y="1074"/>
                  </a:cubicBezTo>
                  <a:lnTo>
                    <a:pt x="7442" y="1074"/>
                  </a:lnTo>
                  <a:cubicBezTo>
                    <a:pt x="7534" y="1072"/>
                    <a:pt x="7580" y="963"/>
                    <a:pt x="7502" y="901"/>
                  </a:cubicBezTo>
                  <a:cubicBezTo>
                    <a:pt x="6807" y="395"/>
                    <a:pt x="5922" y="285"/>
                    <a:pt x="5085" y="206"/>
                  </a:cubicBezTo>
                  <a:cubicBezTo>
                    <a:pt x="3427" y="64"/>
                    <a:pt x="1753" y="32"/>
                    <a:pt x="126" y="0"/>
                  </a:cubicBezTo>
                  <a:close/>
                  <a:moveTo>
                    <a:pt x="7442" y="1074"/>
                  </a:moveTo>
                  <a:lnTo>
                    <a:pt x="7442" y="1074"/>
                  </a:lnTo>
                  <a:cubicBezTo>
                    <a:pt x="7441" y="1074"/>
                    <a:pt x="7440" y="1074"/>
                    <a:pt x="7438" y="1074"/>
                  </a:cubicBezTo>
                  <a:lnTo>
                    <a:pt x="7454" y="1074"/>
                  </a:lnTo>
                  <a:cubicBezTo>
                    <a:pt x="7450" y="1074"/>
                    <a:pt x="7446" y="1074"/>
                    <a:pt x="7442" y="10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7"/>
            <p:cNvSpPr/>
            <p:nvPr/>
          </p:nvSpPr>
          <p:spPr>
            <a:xfrm>
              <a:off x="5765301" y="2577084"/>
              <a:ext cx="224049" cy="35861"/>
            </a:xfrm>
            <a:custGeom>
              <a:avLst/>
              <a:gdLst/>
              <a:ahLst/>
              <a:cxnLst/>
              <a:rect l="l" t="t" r="r" b="b"/>
              <a:pathLst>
                <a:path w="5954" h="953" extrusionOk="0">
                  <a:moveTo>
                    <a:pt x="5852" y="1"/>
                  </a:moveTo>
                  <a:cubicBezTo>
                    <a:pt x="5844" y="1"/>
                    <a:pt x="5836" y="2"/>
                    <a:pt x="5828" y="5"/>
                  </a:cubicBezTo>
                  <a:cubicBezTo>
                    <a:pt x="3948" y="479"/>
                    <a:pt x="2022" y="715"/>
                    <a:pt x="95" y="747"/>
                  </a:cubicBezTo>
                  <a:cubicBezTo>
                    <a:pt x="48" y="747"/>
                    <a:pt x="0" y="794"/>
                    <a:pt x="0" y="842"/>
                  </a:cubicBezTo>
                  <a:cubicBezTo>
                    <a:pt x="0" y="905"/>
                    <a:pt x="48" y="952"/>
                    <a:pt x="95" y="952"/>
                  </a:cubicBezTo>
                  <a:cubicBezTo>
                    <a:pt x="2037" y="921"/>
                    <a:pt x="3980" y="668"/>
                    <a:pt x="5875" y="194"/>
                  </a:cubicBezTo>
                  <a:cubicBezTo>
                    <a:pt x="5922" y="194"/>
                    <a:pt x="5954" y="131"/>
                    <a:pt x="5938" y="84"/>
                  </a:cubicBezTo>
                  <a:cubicBezTo>
                    <a:pt x="5925" y="31"/>
                    <a:pt x="5890" y="1"/>
                    <a:pt x="58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7"/>
            <p:cNvSpPr/>
            <p:nvPr/>
          </p:nvSpPr>
          <p:spPr>
            <a:xfrm>
              <a:off x="5797361" y="2578288"/>
              <a:ext cx="210427" cy="70895"/>
            </a:xfrm>
            <a:custGeom>
              <a:avLst/>
              <a:gdLst/>
              <a:ahLst/>
              <a:cxnLst/>
              <a:rect l="l" t="t" r="r" b="b"/>
              <a:pathLst>
                <a:path w="5592" h="1884" extrusionOk="0">
                  <a:moveTo>
                    <a:pt x="5481" y="0"/>
                  </a:moveTo>
                  <a:cubicBezTo>
                    <a:pt x="5434" y="0"/>
                    <a:pt x="5399" y="29"/>
                    <a:pt x="5386" y="68"/>
                  </a:cubicBezTo>
                  <a:cubicBezTo>
                    <a:pt x="5260" y="415"/>
                    <a:pt x="4865" y="605"/>
                    <a:pt x="4518" y="747"/>
                  </a:cubicBezTo>
                  <a:cubicBezTo>
                    <a:pt x="3096" y="1299"/>
                    <a:pt x="1612" y="1615"/>
                    <a:pt x="96" y="1694"/>
                  </a:cubicBezTo>
                  <a:cubicBezTo>
                    <a:pt x="48" y="1694"/>
                    <a:pt x="1" y="1742"/>
                    <a:pt x="1" y="1789"/>
                  </a:cubicBezTo>
                  <a:cubicBezTo>
                    <a:pt x="1" y="1852"/>
                    <a:pt x="48" y="1884"/>
                    <a:pt x="96" y="1884"/>
                  </a:cubicBezTo>
                  <a:cubicBezTo>
                    <a:pt x="1628" y="1821"/>
                    <a:pt x="3144" y="1489"/>
                    <a:pt x="4581" y="920"/>
                  </a:cubicBezTo>
                  <a:cubicBezTo>
                    <a:pt x="4991" y="762"/>
                    <a:pt x="5418" y="541"/>
                    <a:pt x="5560" y="131"/>
                  </a:cubicBezTo>
                  <a:cubicBezTo>
                    <a:pt x="5592" y="83"/>
                    <a:pt x="5560" y="20"/>
                    <a:pt x="5513" y="4"/>
                  </a:cubicBezTo>
                  <a:cubicBezTo>
                    <a:pt x="5501" y="2"/>
                    <a:pt x="5491" y="0"/>
                    <a:pt x="54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7"/>
            <p:cNvSpPr/>
            <p:nvPr/>
          </p:nvSpPr>
          <p:spPr>
            <a:xfrm>
              <a:off x="5877812" y="2508298"/>
              <a:ext cx="176334" cy="74921"/>
            </a:xfrm>
            <a:custGeom>
              <a:avLst/>
              <a:gdLst/>
              <a:ahLst/>
              <a:cxnLst/>
              <a:rect l="l" t="t" r="r" b="b"/>
              <a:pathLst>
                <a:path w="4686" h="1991" extrusionOk="0">
                  <a:moveTo>
                    <a:pt x="138" y="0"/>
                  </a:moveTo>
                  <a:cubicBezTo>
                    <a:pt x="10" y="0"/>
                    <a:pt x="0" y="191"/>
                    <a:pt x="137" y="206"/>
                  </a:cubicBezTo>
                  <a:cubicBezTo>
                    <a:pt x="1748" y="317"/>
                    <a:pt x="3280" y="948"/>
                    <a:pt x="4512" y="1975"/>
                  </a:cubicBezTo>
                  <a:cubicBezTo>
                    <a:pt x="4527" y="1991"/>
                    <a:pt x="4559" y="1991"/>
                    <a:pt x="4575" y="1991"/>
                  </a:cubicBezTo>
                  <a:cubicBezTo>
                    <a:pt x="4606" y="1991"/>
                    <a:pt x="4638" y="1991"/>
                    <a:pt x="4654" y="1975"/>
                  </a:cubicBezTo>
                  <a:cubicBezTo>
                    <a:pt x="4685" y="1928"/>
                    <a:pt x="4685" y="1864"/>
                    <a:pt x="4638" y="1833"/>
                  </a:cubicBezTo>
                  <a:cubicBezTo>
                    <a:pt x="3375" y="775"/>
                    <a:pt x="1795" y="127"/>
                    <a:pt x="153" y="1"/>
                  </a:cubicBezTo>
                  <a:cubicBezTo>
                    <a:pt x="148" y="0"/>
                    <a:pt x="143" y="0"/>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7"/>
            <p:cNvSpPr/>
            <p:nvPr/>
          </p:nvSpPr>
          <p:spPr>
            <a:xfrm>
              <a:off x="5843720" y="2579493"/>
              <a:ext cx="180699" cy="79211"/>
            </a:xfrm>
            <a:custGeom>
              <a:avLst/>
              <a:gdLst/>
              <a:ahLst/>
              <a:cxnLst/>
              <a:rect l="l" t="t" r="r" b="b"/>
              <a:pathLst>
                <a:path w="4802" h="2105" extrusionOk="0">
                  <a:moveTo>
                    <a:pt x="4693" y="0"/>
                  </a:moveTo>
                  <a:cubicBezTo>
                    <a:pt x="4667" y="0"/>
                    <a:pt x="4644" y="12"/>
                    <a:pt x="4628" y="36"/>
                  </a:cubicBezTo>
                  <a:cubicBezTo>
                    <a:pt x="4202" y="494"/>
                    <a:pt x="3601" y="778"/>
                    <a:pt x="3017" y="1015"/>
                  </a:cubicBezTo>
                  <a:cubicBezTo>
                    <a:pt x="2070" y="1394"/>
                    <a:pt x="1090" y="1694"/>
                    <a:pt x="96" y="1915"/>
                  </a:cubicBezTo>
                  <a:cubicBezTo>
                    <a:pt x="48" y="1915"/>
                    <a:pt x="1" y="1978"/>
                    <a:pt x="17" y="2025"/>
                  </a:cubicBezTo>
                  <a:cubicBezTo>
                    <a:pt x="32" y="2073"/>
                    <a:pt x="64" y="2104"/>
                    <a:pt x="111" y="2104"/>
                  </a:cubicBezTo>
                  <a:lnTo>
                    <a:pt x="127" y="2104"/>
                  </a:lnTo>
                  <a:cubicBezTo>
                    <a:pt x="1138" y="1899"/>
                    <a:pt x="2117" y="1583"/>
                    <a:pt x="3080" y="1204"/>
                  </a:cubicBezTo>
                  <a:cubicBezTo>
                    <a:pt x="3696" y="952"/>
                    <a:pt x="4312" y="667"/>
                    <a:pt x="4770" y="162"/>
                  </a:cubicBezTo>
                  <a:cubicBezTo>
                    <a:pt x="4802" y="130"/>
                    <a:pt x="4802" y="67"/>
                    <a:pt x="4770" y="36"/>
                  </a:cubicBezTo>
                  <a:cubicBezTo>
                    <a:pt x="4746" y="12"/>
                    <a:pt x="4719" y="0"/>
                    <a:pt x="46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7"/>
            <p:cNvSpPr/>
            <p:nvPr/>
          </p:nvSpPr>
          <p:spPr>
            <a:xfrm>
              <a:off x="6031526" y="2478797"/>
              <a:ext cx="85608" cy="110444"/>
            </a:xfrm>
            <a:custGeom>
              <a:avLst/>
              <a:gdLst/>
              <a:ahLst/>
              <a:cxnLst/>
              <a:rect l="l" t="t" r="r" b="b"/>
              <a:pathLst>
                <a:path w="2275" h="2935" extrusionOk="0">
                  <a:moveTo>
                    <a:pt x="812" y="0"/>
                  </a:moveTo>
                  <a:cubicBezTo>
                    <a:pt x="563" y="0"/>
                    <a:pt x="335" y="110"/>
                    <a:pt x="174" y="311"/>
                  </a:cubicBezTo>
                  <a:cubicBezTo>
                    <a:pt x="48" y="564"/>
                    <a:pt x="0" y="848"/>
                    <a:pt x="79" y="1101"/>
                  </a:cubicBezTo>
                  <a:cubicBezTo>
                    <a:pt x="221" y="1701"/>
                    <a:pt x="585" y="2222"/>
                    <a:pt x="1106" y="2554"/>
                  </a:cubicBezTo>
                  <a:cubicBezTo>
                    <a:pt x="1211" y="2614"/>
                    <a:pt x="1664" y="2935"/>
                    <a:pt x="1814" y="2935"/>
                  </a:cubicBezTo>
                  <a:cubicBezTo>
                    <a:pt x="1821" y="2935"/>
                    <a:pt x="1827" y="2934"/>
                    <a:pt x="1832" y="2933"/>
                  </a:cubicBezTo>
                  <a:cubicBezTo>
                    <a:pt x="2022" y="2901"/>
                    <a:pt x="2053" y="2443"/>
                    <a:pt x="2101" y="2254"/>
                  </a:cubicBezTo>
                  <a:cubicBezTo>
                    <a:pt x="2274" y="1606"/>
                    <a:pt x="2116" y="927"/>
                    <a:pt x="1674" y="453"/>
                  </a:cubicBezTo>
                  <a:cubicBezTo>
                    <a:pt x="1485" y="216"/>
                    <a:pt x="1232" y="74"/>
                    <a:pt x="948" y="11"/>
                  </a:cubicBezTo>
                  <a:cubicBezTo>
                    <a:pt x="902" y="4"/>
                    <a:pt x="857" y="0"/>
                    <a:pt x="8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7"/>
            <p:cNvSpPr/>
            <p:nvPr/>
          </p:nvSpPr>
          <p:spPr>
            <a:xfrm>
              <a:off x="6020237" y="2587846"/>
              <a:ext cx="102241" cy="88506"/>
            </a:xfrm>
            <a:custGeom>
              <a:avLst/>
              <a:gdLst/>
              <a:ahLst/>
              <a:cxnLst/>
              <a:rect l="l" t="t" r="r" b="b"/>
              <a:pathLst>
                <a:path w="2717" h="2352" extrusionOk="0">
                  <a:moveTo>
                    <a:pt x="1838" y="1"/>
                  </a:moveTo>
                  <a:cubicBezTo>
                    <a:pt x="1222" y="1"/>
                    <a:pt x="630" y="311"/>
                    <a:pt x="269" y="809"/>
                  </a:cubicBezTo>
                  <a:cubicBezTo>
                    <a:pt x="95" y="1045"/>
                    <a:pt x="0" y="1330"/>
                    <a:pt x="0" y="1614"/>
                  </a:cubicBezTo>
                  <a:cubicBezTo>
                    <a:pt x="16" y="1914"/>
                    <a:pt x="190" y="2182"/>
                    <a:pt x="458" y="2309"/>
                  </a:cubicBezTo>
                  <a:cubicBezTo>
                    <a:pt x="557" y="2338"/>
                    <a:pt x="657" y="2352"/>
                    <a:pt x="757" y="2352"/>
                  </a:cubicBezTo>
                  <a:cubicBezTo>
                    <a:pt x="929" y="2352"/>
                    <a:pt x="1098" y="2310"/>
                    <a:pt x="1248" y="2230"/>
                  </a:cubicBezTo>
                  <a:cubicBezTo>
                    <a:pt x="1801" y="1961"/>
                    <a:pt x="2227" y="1503"/>
                    <a:pt x="2448" y="919"/>
                  </a:cubicBezTo>
                  <a:cubicBezTo>
                    <a:pt x="2495" y="809"/>
                    <a:pt x="2716" y="256"/>
                    <a:pt x="2669" y="129"/>
                  </a:cubicBezTo>
                  <a:cubicBezTo>
                    <a:pt x="2619" y="19"/>
                    <a:pt x="2414" y="4"/>
                    <a:pt x="2219" y="4"/>
                  </a:cubicBezTo>
                  <a:cubicBezTo>
                    <a:pt x="2151" y="4"/>
                    <a:pt x="2084" y="6"/>
                    <a:pt x="2025" y="6"/>
                  </a:cubicBezTo>
                  <a:cubicBezTo>
                    <a:pt x="1988" y="6"/>
                    <a:pt x="1955" y="5"/>
                    <a:pt x="1927" y="3"/>
                  </a:cubicBezTo>
                  <a:cubicBezTo>
                    <a:pt x="1897" y="2"/>
                    <a:pt x="1867" y="1"/>
                    <a:pt x="18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7"/>
            <p:cNvSpPr/>
            <p:nvPr/>
          </p:nvSpPr>
          <p:spPr>
            <a:xfrm>
              <a:off x="6126012" y="2491855"/>
              <a:ext cx="85608" cy="110482"/>
            </a:xfrm>
            <a:custGeom>
              <a:avLst/>
              <a:gdLst/>
              <a:ahLst/>
              <a:cxnLst/>
              <a:rect l="l" t="t" r="r" b="b"/>
              <a:pathLst>
                <a:path w="2275" h="2936" extrusionOk="0">
                  <a:moveTo>
                    <a:pt x="811" y="1"/>
                  </a:moveTo>
                  <a:cubicBezTo>
                    <a:pt x="559" y="1"/>
                    <a:pt x="321" y="111"/>
                    <a:pt x="174" y="312"/>
                  </a:cubicBezTo>
                  <a:cubicBezTo>
                    <a:pt x="32" y="548"/>
                    <a:pt x="0" y="833"/>
                    <a:pt x="79" y="1101"/>
                  </a:cubicBezTo>
                  <a:cubicBezTo>
                    <a:pt x="221" y="1701"/>
                    <a:pt x="585" y="2222"/>
                    <a:pt x="1106" y="2554"/>
                  </a:cubicBezTo>
                  <a:cubicBezTo>
                    <a:pt x="1211" y="2615"/>
                    <a:pt x="1664" y="2935"/>
                    <a:pt x="1814" y="2935"/>
                  </a:cubicBezTo>
                  <a:cubicBezTo>
                    <a:pt x="1821" y="2935"/>
                    <a:pt x="1827" y="2934"/>
                    <a:pt x="1832" y="2933"/>
                  </a:cubicBezTo>
                  <a:cubicBezTo>
                    <a:pt x="2006" y="2902"/>
                    <a:pt x="2053" y="2444"/>
                    <a:pt x="2101" y="2238"/>
                  </a:cubicBezTo>
                  <a:cubicBezTo>
                    <a:pt x="2274" y="1607"/>
                    <a:pt x="2116" y="927"/>
                    <a:pt x="1674" y="438"/>
                  </a:cubicBezTo>
                  <a:cubicBezTo>
                    <a:pt x="1485" y="217"/>
                    <a:pt x="1232" y="75"/>
                    <a:pt x="948" y="12"/>
                  </a:cubicBezTo>
                  <a:cubicBezTo>
                    <a:pt x="902" y="4"/>
                    <a:pt x="856" y="1"/>
                    <a:pt x="8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7"/>
            <p:cNvSpPr/>
            <p:nvPr/>
          </p:nvSpPr>
          <p:spPr>
            <a:xfrm>
              <a:off x="6104601" y="2599135"/>
              <a:ext cx="102843" cy="88393"/>
            </a:xfrm>
            <a:custGeom>
              <a:avLst/>
              <a:gdLst/>
              <a:ahLst/>
              <a:cxnLst/>
              <a:rect l="l" t="t" r="r" b="b"/>
              <a:pathLst>
                <a:path w="2733" h="2349" extrusionOk="0">
                  <a:moveTo>
                    <a:pt x="1848" y="1"/>
                  </a:moveTo>
                  <a:cubicBezTo>
                    <a:pt x="1221" y="1"/>
                    <a:pt x="645" y="297"/>
                    <a:pt x="269" y="809"/>
                  </a:cubicBezTo>
                  <a:cubicBezTo>
                    <a:pt x="95" y="1045"/>
                    <a:pt x="1" y="1330"/>
                    <a:pt x="16" y="1614"/>
                  </a:cubicBezTo>
                  <a:cubicBezTo>
                    <a:pt x="16" y="1914"/>
                    <a:pt x="206" y="2167"/>
                    <a:pt x="474" y="2293"/>
                  </a:cubicBezTo>
                  <a:cubicBezTo>
                    <a:pt x="574" y="2330"/>
                    <a:pt x="679" y="2348"/>
                    <a:pt x="784" y="2348"/>
                  </a:cubicBezTo>
                  <a:cubicBezTo>
                    <a:pt x="947" y="2348"/>
                    <a:pt x="1111" y="2306"/>
                    <a:pt x="1264" y="2230"/>
                  </a:cubicBezTo>
                  <a:cubicBezTo>
                    <a:pt x="1817" y="1961"/>
                    <a:pt x="2243" y="1488"/>
                    <a:pt x="2449" y="919"/>
                  </a:cubicBezTo>
                  <a:cubicBezTo>
                    <a:pt x="2496" y="793"/>
                    <a:pt x="2733" y="240"/>
                    <a:pt x="2670" y="129"/>
                  </a:cubicBezTo>
                  <a:cubicBezTo>
                    <a:pt x="2619" y="19"/>
                    <a:pt x="2414" y="4"/>
                    <a:pt x="2224" y="4"/>
                  </a:cubicBezTo>
                  <a:cubicBezTo>
                    <a:pt x="2157" y="4"/>
                    <a:pt x="2092" y="6"/>
                    <a:pt x="2035" y="6"/>
                  </a:cubicBezTo>
                  <a:cubicBezTo>
                    <a:pt x="2001" y="6"/>
                    <a:pt x="1969" y="5"/>
                    <a:pt x="1943" y="3"/>
                  </a:cubicBezTo>
                  <a:cubicBezTo>
                    <a:pt x="1911" y="2"/>
                    <a:pt x="1880" y="1"/>
                    <a:pt x="18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7"/>
            <p:cNvSpPr/>
            <p:nvPr/>
          </p:nvSpPr>
          <p:spPr>
            <a:xfrm>
              <a:off x="6231185" y="2514846"/>
              <a:ext cx="85608" cy="110595"/>
            </a:xfrm>
            <a:custGeom>
              <a:avLst/>
              <a:gdLst/>
              <a:ahLst/>
              <a:cxnLst/>
              <a:rect l="l" t="t" r="r" b="b"/>
              <a:pathLst>
                <a:path w="2275" h="2939" extrusionOk="0">
                  <a:moveTo>
                    <a:pt x="794" y="0"/>
                  </a:moveTo>
                  <a:cubicBezTo>
                    <a:pt x="553" y="0"/>
                    <a:pt x="331" y="121"/>
                    <a:pt x="174" y="316"/>
                  </a:cubicBezTo>
                  <a:cubicBezTo>
                    <a:pt x="48" y="553"/>
                    <a:pt x="1" y="838"/>
                    <a:pt x="79" y="1106"/>
                  </a:cubicBezTo>
                  <a:cubicBezTo>
                    <a:pt x="222" y="1706"/>
                    <a:pt x="585" y="2212"/>
                    <a:pt x="1106" y="2543"/>
                  </a:cubicBezTo>
                  <a:cubicBezTo>
                    <a:pt x="1214" y="2620"/>
                    <a:pt x="1684" y="2939"/>
                    <a:pt x="1823" y="2939"/>
                  </a:cubicBezTo>
                  <a:cubicBezTo>
                    <a:pt x="1826" y="2939"/>
                    <a:pt x="1830" y="2938"/>
                    <a:pt x="1832" y="2938"/>
                  </a:cubicBezTo>
                  <a:cubicBezTo>
                    <a:pt x="2022" y="2891"/>
                    <a:pt x="2054" y="2433"/>
                    <a:pt x="2101" y="2243"/>
                  </a:cubicBezTo>
                  <a:cubicBezTo>
                    <a:pt x="2275" y="1611"/>
                    <a:pt x="2117" y="932"/>
                    <a:pt x="1675" y="443"/>
                  </a:cubicBezTo>
                  <a:cubicBezTo>
                    <a:pt x="1485" y="222"/>
                    <a:pt x="1232" y="64"/>
                    <a:pt x="948" y="16"/>
                  </a:cubicBezTo>
                  <a:cubicBezTo>
                    <a:pt x="896" y="6"/>
                    <a:pt x="845" y="0"/>
                    <a:pt x="7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7"/>
            <p:cNvSpPr/>
            <p:nvPr/>
          </p:nvSpPr>
          <p:spPr>
            <a:xfrm>
              <a:off x="6196115" y="2623932"/>
              <a:ext cx="102278" cy="88242"/>
            </a:xfrm>
            <a:custGeom>
              <a:avLst/>
              <a:gdLst/>
              <a:ahLst/>
              <a:cxnLst/>
              <a:rect l="l" t="t" r="r" b="b"/>
              <a:pathLst>
                <a:path w="2718" h="2345" extrusionOk="0">
                  <a:moveTo>
                    <a:pt x="2232" y="1"/>
                  </a:moveTo>
                  <a:cubicBezTo>
                    <a:pt x="2117" y="1"/>
                    <a:pt x="2004" y="7"/>
                    <a:pt x="1927" y="7"/>
                  </a:cubicBezTo>
                  <a:cubicBezTo>
                    <a:pt x="1896" y="6"/>
                    <a:pt x="1865" y="5"/>
                    <a:pt x="1834" y="5"/>
                  </a:cubicBezTo>
                  <a:cubicBezTo>
                    <a:pt x="1220" y="5"/>
                    <a:pt x="630" y="301"/>
                    <a:pt x="269" y="797"/>
                  </a:cubicBezTo>
                  <a:cubicBezTo>
                    <a:pt x="96" y="1034"/>
                    <a:pt x="1" y="1318"/>
                    <a:pt x="1" y="1618"/>
                  </a:cubicBezTo>
                  <a:cubicBezTo>
                    <a:pt x="17" y="1903"/>
                    <a:pt x="190" y="2171"/>
                    <a:pt x="459" y="2297"/>
                  </a:cubicBezTo>
                  <a:cubicBezTo>
                    <a:pt x="564" y="2328"/>
                    <a:pt x="671" y="2345"/>
                    <a:pt x="777" y="2345"/>
                  </a:cubicBezTo>
                  <a:cubicBezTo>
                    <a:pt x="942" y="2345"/>
                    <a:pt x="1104" y="2305"/>
                    <a:pt x="1248" y="2218"/>
                  </a:cubicBezTo>
                  <a:cubicBezTo>
                    <a:pt x="1801" y="1966"/>
                    <a:pt x="2227" y="1492"/>
                    <a:pt x="2449" y="908"/>
                  </a:cubicBezTo>
                  <a:cubicBezTo>
                    <a:pt x="2496" y="797"/>
                    <a:pt x="2717" y="244"/>
                    <a:pt x="2670" y="118"/>
                  </a:cubicBezTo>
                  <a:cubicBezTo>
                    <a:pt x="2620" y="19"/>
                    <a:pt x="2423" y="1"/>
                    <a:pt x="22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7"/>
            <p:cNvSpPr/>
            <p:nvPr/>
          </p:nvSpPr>
          <p:spPr>
            <a:xfrm>
              <a:off x="5828292" y="2808653"/>
              <a:ext cx="576454" cy="106154"/>
            </a:xfrm>
            <a:custGeom>
              <a:avLst/>
              <a:gdLst/>
              <a:ahLst/>
              <a:cxnLst/>
              <a:rect l="l" t="t" r="r" b="b"/>
              <a:pathLst>
                <a:path w="15319" h="2821" extrusionOk="0">
                  <a:moveTo>
                    <a:pt x="12502" y="0"/>
                  </a:moveTo>
                  <a:cubicBezTo>
                    <a:pt x="8237" y="0"/>
                    <a:pt x="4015" y="886"/>
                    <a:pt x="95" y="2631"/>
                  </a:cubicBezTo>
                  <a:cubicBezTo>
                    <a:pt x="0" y="2679"/>
                    <a:pt x="32" y="2821"/>
                    <a:pt x="142" y="2821"/>
                  </a:cubicBezTo>
                  <a:lnTo>
                    <a:pt x="190" y="2821"/>
                  </a:lnTo>
                  <a:cubicBezTo>
                    <a:pt x="4059" y="1094"/>
                    <a:pt x="8238" y="200"/>
                    <a:pt x="12464" y="200"/>
                  </a:cubicBezTo>
                  <a:cubicBezTo>
                    <a:pt x="13377" y="200"/>
                    <a:pt x="14293" y="242"/>
                    <a:pt x="15208" y="326"/>
                  </a:cubicBezTo>
                  <a:cubicBezTo>
                    <a:pt x="15256" y="326"/>
                    <a:pt x="15303" y="294"/>
                    <a:pt x="15303" y="231"/>
                  </a:cubicBezTo>
                  <a:cubicBezTo>
                    <a:pt x="15319" y="184"/>
                    <a:pt x="15272" y="136"/>
                    <a:pt x="15224" y="120"/>
                  </a:cubicBezTo>
                  <a:cubicBezTo>
                    <a:pt x="14316" y="40"/>
                    <a:pt x="13408" y="0"/>
                    <a:pt x="125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7"/>
            <p:cNvSpPr/>
            <p:nvPr/>
          </p:nvSpPr>
          <p:spPr>
            <a:xfrm>
              <a:off x="5698134" y="2850798"/>
              <a:ext cx="278199" cy="70556"/>
            </a:xfrm>
            <a:custGeom>
              <a:avLst/>
              <a:gdLst/>
              <a:ahLst/>
              <a:cxnLst/>
              <a:rect l="l" t="t" r="r" b="b"/>
              <a:pathLst>
                <a:path w="7393" h="1875" extrusionOk="0">
                  <a:moveTo>
                    <a:pt x="6409" y="1"/>
                  </a:moveTo>
                  <a:cubicBezTo>
                    <a:pt x="5855" y="1"/>
                    <a:pt x="5294" y="129"/>
                    <a:pt x="4754" y="264"/>
                  </a:cubicBezTo>
                  <a:cubicBezTo>
                    <a:pt x="3159" y="674"/>
                    <a:pt x="1564" y="1196"/>
                    <a:pt x="1" y="1701"/>
                  </a:cubicBezTo>
                  <a:lnTo>
                    <a:pt x="80" y="1875"/>
                  </a:lnTo>
                  <a:cubicBezTo>
                    <a:pt x="1611" y="1385"/>
                    <a:pt x="3206" y="864"/>
                    <a:pt x="4817" y="453"/>
                  </a:cubicBezTo>
                  <a:cubicBezTo>
                    <a:pt x="5336" y="318"/>
                    <a:pt x="5876" y="197"/>
                    <a:pt x="6405" y="197"/>
                  </a:cubicBezTo>
                  <a:cubicBezTo>
                    <a:pt x="6680" y="197"/>
                    <a:pt x="6953" y="230"/>
                    <a:pt x="7218" y="311"/>
                  </a:cubicBezTo>
                  <a:cubicBezTo>
                    <a:pt x="7231" y="316"/>
                    <a:pt x="7243" y="318"/>
                    <a:pt x="7255" y="318"/>
                  </a:cubicBezTo>
                  <a:cubicBezTo>
                    <a:pt x="7355" y="318"/>
                    <a:pt x="7393" y="150"/>
                    <a:pt x="7265" y="122"/>
                  </a:cubicBezTo>
                  <a:cubicBezTo>
                    <a:pt x="6984" y="35"/>
                    <a:pt x="6698" y="1"/>
                    <a:pt x="6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7"/>
            <p:cNvSpPr/>
            <p:nvPr/>
          </p:nvSpPr>
          <p:spPr>
            <a:xfrm>
              <a:off x="5726242" y="2870064"/>
              <a:ext cx="206513" cy="105402"/>
            </a:xfrm>
            <a:custGeom>
              <a:avLst/>
              <a:gdLst/>
              <a:ahLst/>
              <a:cxnLst/>
              <a:rect l="l" t="t" r="r" b="b"/>
              <a:pathLst>
                <a:path w="5488" h="2801" extrusionOk="0">
                  <a:moveTo>
                    <a:pt x="5345" y="0"/>
                  </a:moveTo>
                  <a:cubicBezTo>
                    <a:pt x="5326" y="0"/>
                    <a:pt x="5306" y="6"/>
                    <a:pt x="5286" y="20"/>
                  </a:cubicBezTo>
                  <a:cubicBezTo>
                    <a:pt x="3676" y="1078"/>
                    <a:pt x="1938" y="1947"/>
                    <a:pt x="122" y="2610"/>
                  </a:cubicBezTo>
                  <a:cubicBezTo>
                    <a:pt x="1" y="2625"/>
                    <a:pt x="25" y="2801"/>
                    <a:pt x="139" y="2801"/>
                  </a:cubicBezTo>
                  <a:cubicBezTo>
                    <a:pt x="144" y="2801"/>
                    <a:pt x="149" y="2800"/>
                    <a:pt x="154" y="2800"/>
                  </a:cubicBezTo>
                  <a:cubicBezTo>
                    <a:pt x="170" y="2800"/>
                    <a:pt x="185" y="2800"/>
                    <a:pt x="201" y="2784"/>
                  </a:cubicBezTo>
                  <a:cubicBezTo>
                    <a:pt x="2017" y="2121"/>
                    <a:pt x="3770" y="1252"/>
                    <a:pt x="5397" y="178"/>
                  </a:cubicBezTo>
                  <a:cubicBezTo>
                    <a:pt x="5488" y="126"/>
                    <a:pt x="5429" y="0"/>
                    <a:pt x="5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7"/>
            <p:cNvSpPr/>
            <p:nvPr/>
          </p:nvSpPr>
          <p:spPr>
            <a:xfrm>
              <a:off x="5768613" y="2864871"/>
              <a:ext cx="179759" cy="134452"/>
            </a:xfrm>
            <a:custGeom>
              <a:avLst/>
              <a:gdLst/>
              <a:ahLst/>
              <a:cxnLst/>
              <a:rect l="l" t="t" r="r" b="b"/>
              <a:pathLst>
                <a:path w="4777" h="3573" extrusionOk="0">
                  <a:moveTo>
                    <a:pt x="4674" y="0"/>
                  </a:moveTo>
                  <a:cubicBezTo>
                    <a:pt x="4622" y="0"/>
                    <a:pt x="4571" y="32"/>
                    <a:pt x="4571" y="95"/>
                  </a:cubicBezTo>
                  <a:cubicBezTo>
                    <a:pt x="4571" y="474"/>
                    <a:pt x="4271" y="774"/>
                    <a:pt x="3987" y="1027"/>
                  </a:cubicBezTo>
                  <a:cubicBezTo>
                    <a:pt x="2834" y="2022"/>
                    <a:pt x="1539" y="2811"/>
                    <a:pt x="117" y="3380"/>
                  </a:cubicBezTo>
                  <a:cubicBezTo>
                    <a:pt x="0" y="3395"/>
                    <a:pt x="19" y="3573"/>
                    <a:pt x="136" y="3573"/>
                  </a:cubicBezTo>
                  <a:cubicBezTo>
                    <a:pt x="145" y="3573"/>
                    <a:pt x="155" y="3572"/>
                    <a:pt x="165" y="3569"/>
                  </a:cubicBezTo>
                  <a:cubicBezTo>
                    <a:pt x="181" y="3569"/>
                    <a:pt x="181" y="3569"/>
                    <a:pt x="196" y="3554"/>
                  </a:cubicBezTo>
                  <a:cubicBezTo>
                    <a:pt x="1618" y="2985"/>
                    <a:pt x="2944" y="2180"/>
                    <a:pt x="4113" y="1169"/>
                  </a:cubicBezTo>
                  <a:cubicBezTo>
                    <a:pt x="4429" y="885"/>
                    <a:pt x="4776" y="537"/>
                    <a:pt x="4776" y="95"/>
                  </a:cubicBezTo>
                  <a:cubicBezTo>
                    <a:pt x="4776" y="32"/>
                    <a:pt x="4725" y="0"/>
                    <a:pt x="46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7"/>
            <p:cNvSpPr/>
            <p:nvPr/>
          </p:nvSpPr>
          <p:spPr>
            <a:xfrm>
              <a:off x="5802479" y="2828785"/>
              <a:ext cx="189843" cy="26604"/>
            </a:xfrm>
            <a:custGeom>
              <a:avLst/>
              <a:gdLst/>
              <a:ahLst/>
              <a:cxnLst/>
              <a:rect l="l" t="t" r="r" b="b"/>
              <a:pathLst>
                <a:path w="5045" h="707" extrusionOk="0">
                  <a:moveTo>
                    <a:pt x="2145" y="1"/>
                  </a:moveTo>
                  <a:cubicBezTo>
                    <a:pt x="1466" y="1"/>
                    <a:pt x="785" y="88"/>
                    <a:pt x="118" y="265"/>
                  </a:cubicBezTo>
                  <a:cubicBezTo>
                    <a:pt x="0" y="294"/>
                    <a:pt x="33" y="473"/>
                    <a:pt x="139" y="473"/>
                  </a:cubicBezTo>
                  <a:cubicBezTo>
                    <a:pt x="147" y="473"/>
                    <a:pt x="156" y="472"/>
                    <a:pt x="165" y="470"/>
                  </a:cubicBezTo>
                  <a:cubicBezTo>
                    <a:pt x="821" y="298"/>
                    <a:pt x="1493" y="212"/>
                    <a:pt x="2164" y="212"/>
                  </a:cubicBezTo>
                  <a:cubicBezTo>
                    <a:pt x="3094" y="212"/>
                    <a:pt x="4022" y="377"/>
                    <a:pt x="4903" y="707"/>
                  </a:cubicBezTo>
                  <a:lnTo>
                    <a:pt x="4934" y="707"/>
                  </a:lnTo>
                  <a:cubicBezTo>
                    <a:pt x="4966" y="707"/>
                    <a:pt x="5013" y="675"/>
                    <a:pt x="5029" y="644"/>
                  </a:cubicBezTo>
                  <a:cubicBezTo>
                    <a:pt x="5045" y="596"/>
                    <a:pt x="5013" y="533"/>
                    <a:pt x="4966" y="517"/>
                  </a:cubicBezTo>
                  <a:cubicBezTo>
                    <a:pt x="4059" y="175"/>
                    <a:pt x="3104" y="1"/>
                    <a:pt x="2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7"/>
            <p:cNvSpPr/>
            <p:nvPr/>
          </p:nvSpPr>
          <p:spPr>
            <a:xfrm>
              <a:off x="5817568" y="2860506"/>
              <a:ext cx="148036" cy="132157"/>
            </a:xfrm>
            <a:custGeom>
              <a:avLst/>
              <a:gdLst/>
              <a:ahLst/>
              <a:cxnLst/>
              <a:rect l="l" t="t" r="r" b="b"/>
              <a:pathLst>
                <a:path w="3934" h="3512" extrusionOk="0">
                  <a:moveTo>
                    <a:pt x="3819" y="0"/>
                  </a:moveTo>
                  <a:cubicBezTo>
                    <a:pt x="3780" y="0"/>
                    <a:pt x="3740" y="21"/>
                    <a:pt x="3728" y="69"/>
                  </a:cubicBezTo>
                  <a:cubicBezTo>
                    <a:pt x="3491" y="653"/>
                    <a:pt x="3001" y="1111"/>
                    <a:pt x="2528" y="1538"/>
                  </a:cubicBezTo>
                  <a:cubicBezTo>
                    <a:pt x="1754" y="2201"/>
                    <a:pt x="933" y="2801"/>
                    <a:pt x="64" y="3338"/>
                  </a:cubicBezTo>
                  <a:cubicBezTo>
                    <a:pt x="17" y="3354"/>
                    <a:pt x="1" y="3417"/>
                    <a:pt x="32" y="3464"/>
                  </a:cubicBezTo>
                  <a:cubicBezTo>
                    <a:pt x="48" y="3496"/>
                    <a:pt x="80" y="3512"/>
                    <a:pt x="127" y="3512"/>
                  </a:cubicBezTo>
                  <a:cubicBezTo>
                    <a:pt x="143" y="3512"/>
                    <a:pt x="159" y="3512"/>
                    <a:pt x="175" y="3496"/>
                  </a:cubicBezTo>
                  <a:cubicBezTo>
                    <a:pt x="1043" y="2959"/>
                    <a:pt x="1880" y="2359"/>
                    <a:pt x="2654" y="1680"/>
                  </a:cubicBezTo>
                  <a:cubicBezTo>
                    <a:pt x="3159" y="1253"/>
                    <a:pt x="3649" y="764"/>
                    <a:pt x="3917" y="132"/>
                  </a:cubicBezTo>
                  <a:cubicBezTo>
                    <a:pt x="3933" y="85"/>
                    <a:pt x="3902" y="37"/>
                    <a:pt x="3854" y="6"/>
                  </a:cubicBezTo>
                  <a:cubicBezTo>
                    <a:pt x="3843" y="2"/>
                    <a:pt x="3831" y="0"/>
                    <a:pt x="38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7"/>
            <p:cNvSpPr/>
            <p:nvPr/>
          </p:nvSpPr>
          <p:spPr>
            <a:xfrm>
              <a:off x="5945958" y="2750780"/>
              <a:ext cx="98666" cy="93887"/>
            </a:xfrm>
            <a:custGeom>
              <a:avLst/>
              <a:gdLst/>
              <a:ahLst/>
              <a:cxnLst/>
              <a:rect l="l" t="t" r="r" b="b"/>
              <a:pathLst>
                <a:path w="2622" h="2495" extrusionOk="0">
                  <a:moveTo>
                    <a:pt x="860" y="0"/>
                  </a:moveTo>
                  <a:cubicBezTo>
                    <a:pt x="795" y="0"/>
                    <a:pt x="730" y="6"/>
                    <a:pt x="663" y="16"/>
                  </a:cubicBezTo>
                  <a:cubicBezTo>
                    <a:pt x="379" y="63"/>
                    <a:pt x="142" y="269"/>
                    <a:pt x="47" y="553"/>
                  </a:cubicBezTo>
                  <a:cubicBezTo>
                    <a:pt x="0" y="821"/>
                    <a:pt x="63" y="1106"/>
                    <a:pt x="221" y="1327"/>
                  </a:cubicBezTo>
                  <a:cubicBezTo>
                    <a:pt x="537" y="1848"/>
                    <a:pt x="1058" y="2211"/>
                    <a:pt x="1658" y="2353"/>
                  </a:cubicBezTo>
                  <a:cubicBezTo>
                    <a:pt x="1764" y="2380"/>
                    <a:pt x="2179" y="2494"/>
                    <a:pt x="2376" y="2494"/>
                  </a:cubicBezTo>
                  <a:cubicBezTo>
                    <a:pt x="2415" y="2494"/>
                    <a:pt x="2446" y="2490"/>
                    <a:pt x="2464" y="2480"/>
                  </a:cubicBezTo>
                  <a:cubicBezTo>
                    <a:pt x="2622" y="2385"/>
                    <a:pt x="2511" y="1943"/>
                    <a:pt x="2495" y="1737"/>
                  </a:cubicBezTo>
                  <a:cubicBezTo>
                    <a:pt x="2448" y="1090"/>
                    <a:pt x="2085" y="490"/>
                    <a:pt x="1500" y="174"/>
                  </a:cubicBezTo>
                  <a:cubicBezTo>
                    <a:pt x="1304" y="63"/>
                    <a:pt x="1088" y="0"/>
                    <a:pt x="8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7"/>
            <p:cNvSpPr/>
            <p:nvPr/>
          </p:nvSpPr>
          <p:spPr>
            <a:xfrm>
              <a:off x="5978620" y="2838982"/>
              <a:ext cx="83840" cy="106154"/>
            </a:xfrm>
            <a:custGeom>
              <a:avLst/>
              <a:gdLst/>
              <a:ahLst/>
              <a:cxnLst/>
              <a:rect l="l" t="t" r="r" b="b"/>
              <a:pathLst>
                <a:path w="2228" h="2821" extrusionOk="0">
                  <a:moveTo>
                    <a:pt x="2009" y="0"/>
                  </a:moveTo>
                  <a:cubicBezTo>
                    <a:pt x="1835" y="0"/>
                    <a:pt x="1564" y="131"/>
                    <a:pt x="1406" y="167"/>
                  </a:cubicBezTo>
                  <a:cubicBezTo>
                    <a:pt x="775" y="357"/>
                    <a:pt x="285" y="846"/>
                    <a:pt x="95" y="1478"/>
                  </a:cubicBezTo>
                  <a:cubicBezTo>
                    <a:pt x="1" y="1746"/>
                    <a:pt x="16" y="2047"/>
                    <a:pt x="111" y="2331"/>
                  </a:cubicBezTo>
                  <a:cubicBezTo>
                    <a:pt x="222" y="2599"/>
                    <a:pt x="474" y="2789"/>
                    <a:pt x="775" y="2820"/>
                  </a:cubicBezTo>
                  <a:cubicBezTo>
                    <a:pt x="1043" y="2805"/>
                    <a:pt x="1296" y="2694"/>
                    <a:pt x="1485" y="2489"/>
                  </a:cubicBezTo>
                  <a:cubicBezTo>
                    <a:pt x="1927" y="2062"/>
                    <a:pt x="2180" y="1478"/>
                    <a:pt x="2196" y="862"/>
                  </a:cubicBezTo>
                  <a:cubicBezTo>
                    <a:pt x="2196" y="736"/>
                    <a:pt x="2227" y="136"/>
                    <a:pt x="2133" y="41"/>
                  </a:cubicBezTo>
                  <a:cubicBezTo>
                    <a:pt x="2104" y="12"/>
                    <a:pt x="2061" y="0"/>
                    <a:pt x="20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7"/>
            <p:cNvSpPr/>
            <p:nvPr/>
          </p:nvSpPr>
          <p:spPr>
            <a:xfrm>
              <a:off x="6039240" y="2732003"/>
              <a:ext cx="98703" cy="93849"/>
            </a:xfrm>
            <a:custGeom>
              <a:avLst/>
              <a:gdLst/>
              <a:ahLst/>
              <a:cxnLst/>
              <a:rect l="l" t="t" r="r" b="b"/>
              <a:pathLst>
                <a:path w="2623" h="2494" extrusionOk="0">
                  <a:moveTo>
                    <a:pt x="835" y="0"/>
                  </a:moveTo>
                  <a:cubicBezTo>
                    <a:pt x="779" y="0"/>
                    <a:pt x="722" y="4"/>
                    <a:pt x="664" y="10"/>
                  </a:cubicBezTo>
                  <a:cubicBezTo>
                    <a:pt x="380" y="57"/>
                    <a:pt x="143" y="278"/>
                    <a:pt x="48" y="547"/>
                  </a:cubicBezTo>
                  <a:cubicBezTo>
                    <a:pt x="1" y="815"/>
                    <a:pt x="64" y="1099"/>
                    <a:pt x="222" y="1320"/>
                  </a:cubicBezTo>
                  <a:cubicBezTo>
                    <a:pt x="537" y="1842"/>
                    <a:pt x="1059" y="2221"/>
                    <a:pt x="1659" y="2363"/>
                  </a:cubicBezTo>
                  <a:cubicBezTo>
                    <a:pt x="1762" y="2376"/>
                    <a:pt x="2170" y="2494"/>
                    <a:pt x="2377" y="2494"/>
                  </a:cubicBezTo>
                  <a:cubicBezTo>
                    <a:pt x="2423" y="2494"/>
                    <a:pt x="2460" y="2488"/>
                    <a:pt x="2480" y="2473"/>
                  </a:cubicBezTo>
                  <a:cubicBezTo>
                    <a:pt x="2622" y="2379"/>
                    <a:pt x="2512" y="1936"/>
                    <a:pt x="2512" y="1731"/>
                  </a:cubicBezTo>
                  <a:cubicBezTo>
                    <a:pt x="2448" y="1084"/>
                    <a:pt x="2085" y="499"/>
                    <a:pt x="1501" y="183"/>
                  </a:cubicBezTo>
                  <a:cubicBezTo>
                    <a:pt x="1297" y="56"/>
                    <a:pt x="1072" y="0"/>
                    <a:pt x="8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7"/>
            <p:cNvSpPr/>
            <p:nvPr/>
          </p:nvSpPr>
          <p:spPr>
            <a:xfrm>
              <a:off x="6062419" y="2821409"/>
              <a:ext cx="83840" cy="106493"/>
            </a:xfrm>
            <a:custGeom>
              <a:avLst/>
              <a:gdLst/>
              <a:ahLst/>
              <a:cxnLst/>
              <a:rect l="l" t="t" r="r" b="b"/>
              <a:pathLst>
                <a:path w="2228" h="2830" extrusionOk="0">
                  <a:moveTo>
                    <a:pt x="1994" y="1"/>
                  </a:moveTo>
                  <a:cubicBezTo>
                    <a:pt x="1816" y="1"/>
                    <a:pt x="1549" y="129"/>
                    <a:pt x="1406" y="176"/>
                  </a:cubicBezTo>
                  <a:cubicBezTo>
                    <a:pt x="774" y="350"/>
                    <a:pt x="285" y="855"/>
                    <a:pt x="95" y="1471"/>
                  </a:cubicBezTo>
                  <a:cubicBezTo>
                    <a:pt x="0" y="1755"/>
                    <a:pt x="0" y="2056"/>
                    <a:pt x="111" y="2324"/>
                  </a:cubicBezTo>
                  <a:cubicBezTo>
                    <a:pt x="222" y="2608"/>
                    <a:pt x="474" y="2798"/>
                    <a:pt x="758" y="2829"/>
                  </a:cubicBezTo>
                  <a:cubicBezTo>
                    <a:pt x="1043" y="2814"/>
                    <a:pt x="1295" y="2687"/>
                    <a:pt x="1485" y="2498"/>
                  </a:cubicBezTo>
                  <a:cubicBezTo>
                    <a:pt x="1927" y="2071"/>
                    <a:pt x="2180" y="1487"/>
                    <a:pt x="2180" y="871"/>
                  </a:cubicBezTo>
                  <a:cubicBezTo>
                    <a:pt x="2196" y="729"/>
                    <a:pt x="2227" y="129"/>
                    <a:pt x="2132" y="50"/>
                  </a:cubicBezTo>
                  <a:cubicBezTo>
                    <a:pt x="2101" y="15"/>
                    <a:pt x="2052" y="1"/>
                    <a:pt x="1994" y="1"/>
                  </a:cubicBezTo>
                  <a:close/>
                </a:path>
              </a:pathLst>
            </a:custGeom>
            <a:solidFill>
              <a:srgbClr val="FFB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7"/>
            <p:cNvSpPr/>
            <p:nvPr/>
          </p:nvSpPr>
          <p:spPr>
            <a:xfrm>
              <a:off x="6146219" y="2718908"/>
              <a:ext cx="99268" cy="93924"/>
            </a:xfrm>
            <a:custGeom>
              <a:avLst/>
              <a:gdLst/>
              <a:ahLst/>
              <a:cxnLst/>
              <a:rect l="l" t="t" r="r" b="b"/>
              <a:pathLst>
                <a:path w="2638" h="2496" extrusionOk="0">
                  <a:moveTo>
                    <a:pt x="845" y="1"/>
                  </a:moveTo>
                  <a:cubicBezTo>
                    <a:pt x="789" y="1"/>
                    <a:pt x="734" y="4"/>
                    <a:pt x="679" y="10"/>
                  </a:cubicBezTo>
                  <a:cubicBezTo>
                    <a:pt x="379" y="58"/>
                    <a:pt x="142" y="263"/>
                    <a:pt x="48" y="547"/>
                  </a:cubicBezTo>
                  <a:cubicBezTo>
                    <a:pt x="0" y="816"/>
                    <a:pt x="63" y="1100"/>
                    <a:pt x="221" y="1321"/>
                  </a:cubicBezTo>
                  <a:cubicBezTo>
                    <a:pt x="553" y="1842"/>
                    <a:pt x="1058" y="2221"/>
                    <a:pt x="1658" y="2363"/>
                  </a:cubicBezTo>
                  <a:cubicBezTo>
                    <a:pt x="1760" y="2389"/>
                    <a:pt x="2157" y="2496"/>
                    <a:pt x="2367" y="2496"/>
                  </a:cubicBezTo>
                  <a:cubicBezTo>
                    <a:pt x="2418" y="2496"/>
                    <a:pt x="2458" y="2489"/>
                    <a:pt x="2480" y="2474"/>
                  </a:cubicBezTo>
                  <a:cubicBezTo>
                    <a:pt x="2638" y="2379"/>
                    <a:pt x="2527" y="1937"/>
                    <a:pt x="2511" y="1732"/>
                  </a:cubicBezTo>
                  <a:cubicBezTo>
                    <a:pt x="2464" y="1084"/>
                    <a:pt x="2085" y="500"/>
                    <a:pt x="1516" y="184"/>
                  </a:cubicBezTo>
                  <a:cubicBezTo>
                    <a:pt x="1312" y="56"/>
                    <a:pt x="1077" y="1"/>
                    <a:pt x="8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7"/>
            <p:cNvSpPr/>
            <p:nvPr/>
          </p:nvSpPr>
          <p:spPr>
            <a:xfrm>
              <a:off x="6156905" y="2814636"/>
              <a:ext cx="83238" cy="106117"/>
            </a:xfrm>
            <a:custGeom>
              <a:avLst/>
              <a:gdLst/>
              <a:ahLst/>
              <a:cxnLst/>
              <a:rect l="l" t="t" r="r" b="b"/>
              <a:pathLst>
                <a:path w="2212" h="2820" extrusionOk="0">
                  <a:moveTo>
                    <a:pt x="2001" y="0"/>
                  </a:moveTo>
                  <a:cubicBezTo>
                    <a:pt x="1821" y="0"/>
                    <a:pt x="1549" y="134"/>
                    <a:pt x="1390" y="183"/>
                  </a:cubicBezTo>
                  <a:cubicBezTo>
                    <a:pt x="758" y="356"/>
                    <a:pt x="269" y="846"/>
                    <a:pt x="79" y="1477"/>
                  </a:cubicBezTo>
                  <a:cubicBezTo>
                    <a:pt x="0" y="1762"/>
                    <a:pt x="0" y="2062"/>
                    <a:pt x="95" y="2330"/>
                  </a:cubicBezTo>
                  <a:cubicBezTo>
                    <a:pt x="206" y="2599"/>
                    <a:pt x="458" y="2804"/>
                    <a:pt x="758" y="2820"/>
                  </a:cubicBezTo>
                  <a:cubicBezTo>
                    <a:pt x="1027" y="2820"/>
                    <a:pt x="1295" y="2694"/>
                    <a:pt x="1469" y="2504"/>
                  </a:cubicBezTo>
                  <a:cubicBezTo>
                    <a:pt x="1911" y="2062"/>
                    <a:pt x="2164" y="1477"/>
                    <a:pt x="2180" y="862"/>
                  </a:cubicBezTo>
                  <a:cubicBezTo>
                    <a:pt x="2180" y="735"/>
                    <a:pt x="2211" y="135"/>
                    <a:pt x="2132" y="40"/>
                  </a:cubicBezTo>
                  <a:cubicBezTo>
                    <a:pt x="2100" y="12"/>
                    <a:pt x="2055" y="0"/>
                    <a:pt x="2001" y="0"/>
                  </a:cubicBezTo>
                  <a:close/>
                </a:path>
              </a:pathLst>
            </a:custGeom>
            <a:solidFill>
              <a:srgbClr val="FFB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7"/>
            <p:cNvSpPr/>
            <p:nvPr/>
          </p:nvSpPr>
          <p:spPr>
            <a:xfrm>
              <a:off x="6176510" y="2228489"/>
              <a:ext cx="332837" cy="481927"/>
            </a:xfrm>
            <a:custGeom>
              <a:avLst/>
              <a:gdLst/>
              <a:ahLst/>
              <a:cxnLst/>
              <a:rect l="l" t="t" r="r" b="b"/>
              <a:pathLst>
                <a:path w="8845" h="12807" extrusionOk="0">
                  <a:moveTo>
                    <a:pt x="121" y="0"/>
                  </a:moveTo>
                  <a:cubicBezTo>
                    <a:pt x="92" y="0"/>
                    <a:pt x="65" y="13"/>
                    <a:pt x="48" y="30"/>
                  </a:cubicBezTo>
                  <a:cubicBezTo>
                    <a:pt x="1" y="78"/>
                    <a:pt x="1" y="141"/>
                    <a:pt x="48" y="172"/>
                  </a:cubicBezTo>
                  <a:cubicBezTo>
                    <a:pt x="3933" y="3568"/>
                    <a:pt x="6886" y="7895"/>
                    <a:pt x="8639" y="12743"/>
                  </a:cubicBezTo>
                  <a:cubicBezTo>
                    <a:pt x="8655" y="12791"/>
                    <a:pt x="8686" y="12806"/>
                    <a:pt x="8734" y="12806"/>
                  </a:cubicBezTo>
                  <a:lnTo>
                    <a:pt x="8765" y="12806"/>
                  </a:lnTo>
                  <a:cubicBezTo>
                    <a:pt x="8813" y="12791"/>
                    <a:pt x="8844" y="12727"/>
                    <a:pt x="8829" y="12680"/>
                  </a:cubicBezTo>
                  <a:cubicBezTo>
                    <a:pt x="7076" y="7800"/>
                    <a:pt x="4091" y="3441"/>
                    <a:pt x="190" y="30"/>
                  </a:cubicBezTo>
                  <a:cubicBezTo>
                    <a:pt x="169" y="9"/>
                    <a:pt x="144" y="0"/>
                    <a:pt x="1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7"/>
            <p:cNvSpPr/>
            <p:nvPr/>
          </p:nvSpPr>
          <p:spPr>
            <a:xfrm>
              <a:off x="6113519" y="2109883"/>
              <a:ext cx="175958" cy="228527"/>
            </a:xfrm>
            <a:custGeom>
              <a:avLst/>
              <a:gdLst/>
              <a:ahLst/>
              <a:cxnLst/>
              <a:rect l="l" t="t" r="r" b="b"/>
              <a:pathLst>
                <a:path w="4676" h="6073" extrusionOk="0">
                  <a:moveTo>
                    <a:pt x="113" y="0"/>
                  </a:moveTo>
                  <a:cubicBezTo>
                    <a:pt x="87" y="0"/>
                    <a:pt x="64" y="8"/>
                    <a:pt x="48" y="24"/>
                  </a:cubicBezTo>
                  <a:cubicBezTo>
                    <a:pt x="1" y="55"/>
                    <a:pt x="1" y="134"/>
                    <a:pt x="48" y="166"/>
                  </a:cubicBezTo>
                  <a:cubicBezTo>
                    <a:pt x="1153" y="1350"/>
                    <a:pt x="2306" y="2582"/>
                    <a:pt x="3349" y="3861"/>
                  </a:cubicBezTo>
                  <a:cubicBezTo>
                    <a:pt x="3854" y="4493"/>
                    <a:pt x="4375" y="5172"/>
                    <a:pt x="4486" y="5978"/>
                  </a:cubicBezTo>
                  <a:cubicBezTo>
                    <a:pt x="4501" y="6025"/>
                    <a:pt x="4533" y="6072"/>
                    <a:pt x="4580" y="6072"/>
                  </a:cubicBezTo>
                  <a:lnTo>
                    <a:pt x="4596" y="6056"/>
                  </a:lnTo>
                  <a:cubicBezTo>
                    <a:pt x="4644" y="6056"/>
                    <a:pt x="4675" y="6009"/>
                    <a:pt x="4675" y="5946"/>
                  </a:cubicBezTo>
                  <a:cubicBezTo>
                    <a:pt x="4549" y="5093"/>
                    <a:pt x="4028" y="4382"/>
                    <a:pt x="3491" y="3735"/>
                  </a:cubicBezTo>
                  <a:cubicBezTo>
                    <a:pt x="2448" y="2456"/>
                    <a:pt x="1296" y="1208"/>
                    <a:pt x="190" y="24"/>
                  </a:cubicBezTo>
                  <a:cubicBezTo>
                    <a:pt x="166" y="8"/>
                    <a:pt x="139" y="0"/>
                    <a:pt x="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7"/>
            <p:cNvSpPr/>
            <p:nvPr/>
          </p:nvSpPr>
          <p:spPr>
            <a:xfrm>
              <a:off x="6079051" y="2162149"/>
              <a:ext cx="178931" cy="142956"/>
            </a:xfrm>
            <a:custGeom>
              <a:avLst/>
              <a:gdLst/>
              <a:ahLst/>
              <a:cxnLst/>
              <a:rect l="l" t="t" r="r" b="b"/>
              <a:pathLst>
                <a:path w="4755" h="3799" extrusionOk="0">
                  <a:moveTo>
                    <a:pt x="97" y="1"/>
                  </a:moveTo>
                  <a:cubicBezTo>
                    <a:pt x="72" y="1"/>
                    <a:pt x="48" y="9"/>
                    <a:pt x="32" y="25"/>
                  </a:cubicBezTo>
                  <a:cubicBezTo>
                    <a:pt x="1" y="72"/>
                    <a:pt x="1" y="135"/>
                    <a:pt x="32" y="167"/>
                  </a:cubicBezTo>
                  <a:cubicBezTo>
                    <a:pt x="1406" y="1541"/>
                    <a:pt x="2938" y="2757"/>
                    <a:pt x="4596" y="3783"/>
                  </a:cubicBezTo>
                  <a:cubicBezTo>
                    <a:pt x="4612" y="3799"/>
                    <a:pt x="4628" y="3799"/>
                    <a:pt x="4644" y="3799"/>
                  </a:cubicBezTo>
                  <a:cubicBezTo>
                    <a:pt x="4675" y="3799"/>
                    <a:pt x="4707" y="3783"/>
                    <a:pt x="4723" y="3752"/>
                  </a:cubicBezTo>
                  <a:cubicBezTo>
                    <a:pt x="4754" y="3704"/>
                    <a:pt x="4738" y="3657"/>
                    <a:pt x="4691" y="3625"/>
                  </a:cubicBezTo>
                  <a:cubicBezTo>
                    <a:pt x="3049" y="2599"/>
                    <a:pt x="1532" y="1398"/>
                    <a:pt x="174" y="25"/>
                  </a:cubicBezTo>
                  <a:cubicBezTo>
                    <a:pt x="151" y="9"/>
                    <a:pt x="123" y="1"/>
                    <a:pt x="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7"/>
            <p:cNvSpPr/>
            <p:nvPr/>
          </p:nvSpPr>
          <p:spPr>
            <a:xfrm>
              <a:off x="6073934" y="2210616"/>
              <a:ext cx="195902" cy="111159"/>
            </a:xfrm>
            <a:custGeom>
              <a:avLst/>
              <a:gdLst/>
              <a:ahLst/>
              <a:cxnLst/>
              <a:rect l="l" t="t" r="r" b="b"/>
              <a:pathLst>
                <a:path w="5206" h="2954" extrusionOk="0">
                  <a:moveTo>
                    <a:pt x="145" y="0"/>
                  </a:moveTo>
                  <a:cubicBezTo>
                    <a:pt x="68" y="0"/>
                    <a:pt x="1" y="101"/>
                    <a:pt x="73" y="174"/>
                  </a:cubicBezTo>
                  <a:cubicBezTo>
                    <a:pt x="1195" y="1232"/>
                    <a:pt x="2490" y="2085"/>
                    <a:pt x="3895" y="2716"/>
                  </a:cubicBezTo>
                  <a:cubicBezTo>
                    <a:pt x="4148" y="2858"/>
                    <a:pt x="4448" y="2937"/>
                    <a:pt x="4748" y="2953"/>
                  </a:cubicBezTo>
                  <a:cubicBezTo>
                    <a:pt x="4874" y="2953"/>
                    <a:pt x="5001" y="2922"/>
                    <a:pt x="5127" y="2874"/>
                  </a:cubicBezTo>
                  <a:cubicBezTo>
                    <a:pt x="5174" y="2843"/>
                    <a:pt x="5206" y="2795"/>
                    <a:pt x="5174" y="2732"/>
                  </a:cubicBezTo>
                  <a:cubicBezTo>
                    <a:pt x="5163" y="2696"/>
                    <a:pt x="5124" y="2679"/>
                    <a:pt x="5086" y="2679"/>
                  </a:cubicBezTo>
                  <a:cubicBezTo>
                    <a:pt x="5073" y="2679"/>
                    <a:pt x="5060" y="2681"/>
                    <a:pt x="5048" y="2685"/>
                  </a:cubicBezTo>
                  <a:cubicBezTo>
                    <a:pt x="4946" y="2733"/>
                    <a:pt x="4836" y="2753"/>
                    <a:pt x="4723" y="2753"/>
                  </a:cubicBezTo>
                  <a:cubicBezTo>
                    <a:pt x="4469" y="2753"/>
                    <a:pt x="4199" y="2652"/>
                    <a:pt x="3958" y="2542"/>
                  </a:cubicBezTo>
                  <a:cubicBezTo>
                    <a:pt x="2584" y="1911"/>
                    <a:pt x="1305" y="1074"/>
                    <a:pt x="216" y="32"/>
                  </a:cubicBezTo>
                  <a:cubicBezTo>
                    <a:pt x="194" y="9"/>
                    <a:pt x="169" y="0"/>
                    <a:pt x="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7"/>
            <p:cNvSpPr/>
            <p:nvPr/>
          </p:nvSpPr>
          <p:spPr>
            <a:xfrm>
              <a:off x="6227234" y="2176298"/>
              <a:ext cx="76502" cy="174566"/>
            </a:xfrm>
            <a:custGeom>
              <a:avLst/>
              <a:gdLst/>
              <a:ahLst/>
              <a:cxnLst/>
              <a:rect l="l" t="t" r="r" b="b"/>
              <a:pathLst>
                <a:path w="2033" h="4639" extrusionOk="0">
                  <a:moveTo>
                    <a:pt x="127" y="1"/>
                  </a:moveTo>
                  <a:cubicBezTo>
                    <a:pt x="60" y="1"/>
                    <a:pt x="1" y="89"/>
                    <a:pt x="58" y="170"/>
                  </a:cubicBezTo>
                  <a:cubicBezTo>
                    <a:pt x="1085" y="1401"/>
                    <a:pt x="1716" y="2933"/>
                    <a:pt x="1827" y="4544"/>
                  </a:cubicBezTo>
                  <a:cubicBezTo>
                    <a:pt x="1843" y="4607"/>
                    <a:pt x="1874" y="4639"/>
                    <a:pt x="1937" y="4639"/>
                  </a:cubicBezTo>
                  <a:cubicBezTo>
                    <a:pt x="1985" y="4639"/>
                    <a:pt x="2032" y="4592"/>
                    <a:pt x="2032" y="4528"/>
                  </a:cubicBezTo>
                  <a:cubicBezTo>
                    <a:pt x="1906" y="2886"/>
                    <a:pt x="1274" y="1307"/>
                    <a:pt x="200" y="43"/>
                  </a:cubicBezTo>
                  <a:cubicBezTo>
                    <a:pt x="179" y="13"/>
                    <a:pt x="152"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7"/>
            <p:cNvSpPr/>
            <p:nvPr/>
          </p:nvSpPr>
          <p:spPr>
            <a:xfrm>
              <a:off x="6101027" y="2250991"/>
              <a:ext cx="179533" cy="81469"/>
            </a:xfrm>
            <a:custGeom>
              <a:avLst/>
              <a:gdLst/>
              <a:ahLst/>
              <a:cxnLst/>
              <a:rect l="l" t="t" r="r" b="b"/>
              <a:pathLst>
                <a:path w="4771" h="2165" extrusionOk="0">
                  <a:moveTo>
                    <a:pt x="116" y="0"/>
                  </a:moveTo>
                  <a:cubicBezTo>
                    <a:pt x="86" y="0"/>
                    <a:pt x="53" y="18"/>
                    <a:pt x="33" y="48"/>
                  </a:cubicBezTo>
                  <a:cubicBezTo>
                    <a:pt x="1" y="80"/>
                    <a:pt x="17" y="143"/>
                    <a:pt x="64" y="175"/>
                  </a:cubicBezTo>
                  <a:cubicBezTo>
                    <a:pt x="917" y="743"/>
                    <a:pt x="1817" y="1248"/>
                    <a:pt x="2765" y="1675"/>
                  </a:cubicBezTo>
                  <a:cubicBezTo>
                    <a:pt x="3317" y="1959"/>
                    <a:pt x="3949" y="2117"/>
                    <a:pt x="4581" y="2164"/>
                  </a:cubicBezTo>
                  <a:lnTo>
                    <a:pt x="4676" y="2149"/>
                  </a:lnTo>
                  <a:cubicBezTo>
                    <a:pt x="4739" y="2149"/>
                    <a:pt x="4770" y="2101"/>
                    <a:pt x="4770" y="2054"/>
                  </a:cubicBezTo>
                  <a:cubicBezTo>
                    <a:pt x="4770" y="1991"/>
                    <a:pt x="4723" y="1959"/>
                    <a:pt x="4676" y="1959"/>
                  </a:cubicBezTo>
                  <a:cubicBezTo>
                    <a:pt x="4637" y="1961"/>
                    <a:pt x="4599" y="1962"/>
                    <a:pt x="4561" y="1962"/>
                  </a:cubicBezTo>
                  <a:cubicBezTo>
                    <a:pt x="3968" y="1962"/>
                    <a:pt x="3377" y="1738"/>
                    <a:pt x="2828" y="1485"/>
                  </a:cubicBezTo>
                  <a:cubicBezTo>
                    <a:pt x="1912" y="1075"/>
                    <a:pt x="1012" y="585"/>
                    <a:pt x="159" y="17"/>
                  </a:cubicBezTo>
                  <a:cubicBezTo>
                    <a:pt x="148" y="5"/>
                    <a:pt x="133" y="0"/>
                    <a:pt x="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7"/>
            <p:cNvSpPr/>
            <p:nvPr/>
          </p:nvSpPr>
          <p:spPr>
            <a:xfrm>
              <a:off x="6314383" y="2276391"/>
              <a:ext cx="77894" cy="114621"/>
            </a:xfrm>
            <a:custGeom>
              <a:avLst/>
              <a:gdLst/>
              <a:ahLst/>
              <a:cxnLst/>
              <a:rect l="l" t="t" r="r" b="b"/>
              <a:pathLst>
                <a:path w="2070" h="3046" extrusionOk="0">
                  <a:moveTo>
                    <a:pt x="1177" y="0"/>
                  </a:moveTo>
                  <a:cubicBezTo>
                    <a:pt x="1148" y="0"/>
                    <a:pt x="1119" y="2"/>
                    <a:pt x="1090" y="5"/>
                  </a:cubicBezTo>
                  <a:cubicBezTo>
                    <a:pt x="822" y="84"/>
                    <a:pt x="601" y="258"/>
                    <a:pt x="458" y="494"/>
                  </a:cubicBezTo>
                  <a:cubicBezTo>
                    <a:pt x="127" y="1000"/>
                    <a:pt x="0" y="1631"/>
                    <a:pt x="127" y="2232"/>
                  </a:cubicBezTo>
                  <a:cubicBezTo>
                    <a:pt x="158" y="2358"/>
                    <a:pt x="253" y="2958"/>
                    <a:pt x="364" y="3021"/>
                  </a:cubicBezTo>
                  <a:cubicBezTo>
                    <a:pt x="388" y="3038"/>
                    <a:pt x="416" y="3045"/>
                    <a:pt x="448" y="3045"/>
                  </a:cubicBezTo>
                  <a:cubicBezTo>
                    <a:pt x="623" y="3045"/>
                    <a:pt x="895" y="2817"/>
                    <a:pt x="1043" y="2737"/>
                  </a:cubicBezTo>
                  <a:cubicBezTo>
                    <a:pt x="1611" y="2421"/>
                    <a:pt x="1990" y="1837"/>
                    <a:pt x="2038" y="1174"/>
                  </a:cubicBezTo>
                  <a:cubicBezTo>
                    <a:pt x="2069" y="889"/>
                    <a:pt x="1990" y="589"/>
                    <a:pt x="1832" y="352"/>
                  </a:cubicBezTo>
                  <a:cubicBezTo>
                    <a:pt x="1690" y="125"/>
                    <a:pt x="1434" y="0"/>
                    <a:pt x="11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7"/>
            <p:cNvSpPr/>
            <p:nvPr/>
          </p:nvSpPr>
          <p:spPr>
            <a:xfrm>
              <a:off x="6219896" y="2358987"/>
              <a:ext cx="123050" cy="70218"/>
            </a:xfrm>
            <a:custGeom>
              <a:avLst/>
              <a:gdLst/>
              <a:ahLst/>
              <a:cxnLst/>
              <a:rect l="l" t="t" r="r" b="b"/>
              <a:pathLst>
                <a:path w="3270" h="1866" extrusionOk="0">
                  <a:moveTo>
                    <a:pt x="1324" y="0"/>
                  </a:moveTo>
                  <a:cubicBezTo>
                    <a:pt x="1230" y="0"/>
                    <a:pt x="1137" y="7"/>
                    <a:pt x="1043" y="21"/>
                  </a:cubicBezTo>
                  <a:cubicBezTo>
                    <a:pt x="743" y="52"/>
                    <a:pt x="474" y="195"/>
                    <a:pt x="269" y="400"/>
                  </a:cubicBezTo>
                  <a:cubicBezTo>
                    <a:pt x="64" y="605"/>
                    <a:pt x="0" y="921"/>
                    <a:pt x="95" y="1205"/>
                  </a:cubicBezTo>
                  <a:cubicBezTo>
                    <a:pt x="222" y="1442"/>
                    <a:pt x="427" y="1632"/>
                    <a:pt x="695" y="1711"/>
                  </a:cubicBezTo>
                  <a:cubicBezTo>
                    <a:pt x="961" y="1814"/>
                    <a:pt x="1243" y="1865"/>
                    <a:pt x="1527" y="1865"/>
                  </a:cubicBezTo>
                  <a:cubicBezTo>
                    <a:pt x="1851" y="1865"/>
                    <a:pt x="2177" y="1798"/>
                    <a:pt x="2480" y="1663"/>
                  </a:cubicBezTo>
                  <a:cubicBezTo>
                    <a:pt x="2606" y="1616"/>
                    <a:pt x="3159" y="1395"/>
                    <a:pt x="3206" y="1268"/>
                  </a:cubicBezTo>
                  <a:cubicBezTo>
                    <a:pt x="3270" y="1095"/>
                    <a:pt x="2906" y="810"/>
                    <a:pt x="2780" y="668"/>
                  </a:cubicBezTo>
                  <a:cubicBezTo>
                    <a:pt x="2402" y="236"/>
                    <a:pt x="1874" y="0"/>
                    <a:pt x="1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7"/>
            <p:cNvSpPr/>
            <p:nvPr/>
          </p:nvSpPr>
          <p:spPr>
            <a:xfrm>
              <a:off x="6370826" y="2353041"/>
              <a:ext cx="77894" cy="114621"/>
            </a:xfrm>
            <a:custGeom>
              <a:avLst/>
              <a:gdLst/>
              <a:ahLst/>
              <a:cxnLst/>
              <a:rect l="l" t="t" r="r" b="b"/>
              <a:pathLst>
                <a:path w="2070" h="3046" extrusionOk="0">
                  <a:moveTo>
                    <a:pt x="1177" y="0"/>
                  </a:moveTo>
                  <a:cubicBezTo>
                    <a:pt x="1148" y="0"/>
                    <a:pt x="1119" y="2"/>
                    <a:pt x="1090" y="5"/>
                  </a:cubicBezTo>
                  <a:cubicBezTo>
                    <a:pt x="822" y="84"/>
                    <a:pt x="601" y="242"/>
                    <a:pt x="459" y="495"/>
                  </a:cubicBezTo>
                  <a:cubicBezTo>
                    <a:pt x="127" y="1000"/>
                    <a:pt x="1" y="1632"/>
                    <a:pt x="127" y="2232"/>
                  </a:cubicBezTo>
                  <a:cubicBezTo>
                    <a:pt x="159" y="2358"/>
                    <a:pt x="253" y="2958"/>
                    <a:pt x="364" y="3021"/>
                  </a:cubicBezTo>
                  <a:cubicBezTo>
                    <a:pt x="388" y="3038"/>
                    <a:pt x="416" y="3046"/>
                    <a:pt x="448" y="3046"/>
                  </a:cubicBezTo>
                  <a:cubicBezTo>
                    <a:pt x="623" y="3046"/>
                    <a:pt x="896" y="2818"/>
                    <a:pt x="1043" y="2737"/>
                  </a:cubicBezTo>
                  <a:cubicBezTo>
                    <a:pt x="1612" y="2421"/>
                    <a:pt x="1991" y="1821"/>
                    <a:pt x="2038" y="1174"/>
                  </a:cubicBezTo>
                  <a:cubicBezTo>
                    <a:pt x="2070" y="889"/>
                    <a:pt x="1991" y="589"/>
                    <a:pt x="1833" y="353"/>
                  </a:cubicBezTo>
                  <a:cubicBezTo>
                    <a:pt x="1691" y="125"/>
                    <a:pt x="1434" y="0"/>
                    <a:pt x="11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7"/>
            <p:cNvSpPr/>
            <p:nvPr/>
          </p:nvSpPr>
          <p:spPr>
            <a:xfrm>
              <a:off x="6270996" y="2427735"/>
              <a:ext cx="123050" cy="70406"/>
            </a:xfrm>
            <a:custGeom>
              <a:avLst/>
              <a:gdLst/>
              <a:ahLst/>
              <a:cxnLst/>
              <a:rect l="l" t="t" r="r" b="b"/>
              <a:pathLst>
                <a:path w="3270" h="1871" extrusionOk="0">
                  <a:moveTo>
                    <a:pt x="1336" y="0"/>
                  </a:moveTo>
                  <a:cubicBezTo>
                    <a:pt x="1234" y="0"/>
                    <a:pt x="1131" y="8"/>
                    <a:pt x="1027" y="26"/>
                  </a:cubicBezTo>
                  <a:cubicBezTo>
                    <a:pt x="743" y="57"/>
                    <a:pt x="474" y="184"/>
                    <a:pt x="269" y="389"/>
                  </a:cubicBezTo>
                  <a:cubicBezTo>
                    <a:pt x="64" y="610"/>
                    <a:pt x="1" y="926"/>
                    <a:pt x="95" y="1194"/>
                  </a:cubicBezTo>
                  <a:cubicBezTo>
                    <a:pt x="222" y="1447"/>
                    <a:pt x="427" y="1621"/>
                    <a:pt x="695" y="1716"/>
                  </a:cubicBezTo>
                  <a:cubicBezTo>
                    <a:pt x="961" y="1819"/>
                    <a:pt x="1243" y="1870"/>
                    <a:pt x="1527" y="1870"/>
                  </a:cubicBezTo>
                  <a:cubicBezTo>
                    <a:pt x="1851" y="1870"/>
                    <a:pt x="2177" y="1803"/>
                    <a:pt x="2480" y="1668"/>
                  </a:cubicBezTo>
                  <a:cubicBezTo>
                    <a:pt x="2606" y="1605"/>
                    <a:pt x="3143" y="1384"/>
                    <a:pt x="3191" y="1273"/>
                  </a:cubicBezTo>
                  <a:cubicBezTo>
                    <a:pt x="3270" y="1100"/>
                    <a:pt x="2906" y="815"/>
                    <a:pt x="2764" y="657"/>
                  </a:cubicBezTo>
                  <a:cubicBezTo>
                    <a:pt x="2405" y="244"/>
                    <a:pt x="1888" y="0"/>
                    <a:pt x="13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7"/>
            <p:cNvSpPr/>
            <p:nvPr/>
          </p:nvSpPr>
          <p:spPr>
            <a:xfrm>
              <a:off x="6427871" y="2444969"/>
              <a:ext cx="77292" cy="114245"/>
            </a:xfrm>
            <a:custGeom>
              <a:avLst/>
              <a:gdLst/>
              <a:ahLst/>
              <a:cxnLst/>
              <a:rect l="l" t="t" r="r" b="b"/>
              <a:pathLst>
                <a:path w="2054" h="3036" extrusionOk="0">
                  <a:moveTo>
                    <a:pt x="1200" y="1"/>
                  </a:moveTo>
                  <a:cubicBezTo>
                    <a:pt x="1164" y="1"/>
                    <a:pt x="1127" y="4"/>
                    <a:pt x="1091" y="10"/>
                  </a:cubicBezTo>
                  <a:cubicBezTo>
                    <a:pt x="822" y="73"/>
                    <a:pt x="601" y="247"/>
                    <a:pt x="459" y="484"/>
                  </a:cubicBezTo>
                  <a:cubicBezTo>
                    <a:pt x="127" y="989"/>
                    <a:pt x="1" y="1621"/>
                    <a:pt x="127" y="2221"/>
                  </a:cubicBezTo>
                  <a:cubicBezTo>
                    <a:pt x="159" y="2347"/>
                    <a:pt x="254" y="2947"/>
                    <a:pt x="364" y="3010"/>
                  </a:cubicBezTo>
                  <a:cubicBezTo>
                    <a:pt x="387" y="3028"/>
                    <a:pt x="414" y="3036"/>
                    <a:pt x="446" y="3036"/>
                  </a:cubicBezTo>
                  <a:cubicBezTo>
                    <a:pt x="616" y="3036"/>
                    <a:pt x="897" y="2819"/>
                    <a:pt x="1043" y="2726"/>
                  </a:cubicBezTo>
                  <a:cubicBezTo>
                    <a:pt x="1612" y="2410"/>
                    <a:pt x="1991" y="1826"/>
                    <a:pt x="2038" y="1163"/>
                  </a:cubicBezTo>
                  <a:cubicBezTo>
                    <a:pt x="2054" y="879"/>
                    <a:pt x="1991" y="594"/>
                    <a:pt x="1833" y="342"/>
                  </a:cubicBezTo>
                  <a:cubicBezTo>
                    <a:pt x="1681" y="135"/>
                    <a:pt x="1446" y="1"/>
                    <a:pt x="12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7"/>
            <p:cNvSpPr/>
            <p:nvPr/>
          </p:nvSpPr>
          <p:spPr>
            <a:xfrm>
              <a:off x="6316753" y="2510519"/>
              <a:ext cx="123050" cy="70218"/>
            </a:xfrm>
            <a:custGeom>
              <a:avLst/>
              <a:gdLst/>
              <a:ahLst/>
              <a:cxnLst/>
              <a:rect l="l" t="t" r="r" b="b"/>
              <a:pathLst>
                <a:path w="3270" h="1866" extrusionOk="0">
                  <a:moveTo>
                    <a:pt x="1315" y="0"/>
                  </a:moveTo>
                  <a:cubicBezTo>
                    <a:pt x="1220" y="0"/>
                    <a:pt x="1124" y="7"/>
                    <a:pt x="1027" y="21"/>
                  </a:cubicBezTo>
                  <a:cubicBezTo>
                    <a:pt x="743" y="52"/>
                    <a:pt x="474" y="179"/>
                    <a:pt x="269" y="400"/>
                  </a:cubicBezTo>
                  <a:cubicBezTo>
                    <a:pt x="64" y="605"/>
                    <a:pt x="1" y="921"/>
                    <a:pt x="95" y="1190"/>
                  </a:cubicBezTo>
                  <a:cubicBezTo>
                    <a:pt x="222" y="1442"/>
                    <a:pt x="427" y="1616"/>
                    <a:pt x="696" y="1711"/>
                  </a:cubicBezTo>
                  <a:cubicBezTo>
                    <a:pt x="961" y="1814"/>
                    <a:pt x="1243" y="1865"/>
                    <a:pt x="1527" y="1865"/>
                  </a:cubicBezTo>
                  <a:cubicBezTo>
                    <a:pt x="1851" y="1865"/>
                    <a:pt x="2177" y="1798"/>
                    <a:pt x="2480" y="1663"/>
                  </a:cubicBezTo>
                  <a:cubicBezTo>
                    <a:pt x="2591" y="1600"/>
                    <a:pt x="3159" y="1379"/>
                    <a:pt x="3191" y="1268"/>
                  </a:cubicBezTo>
                  <a:cubicBezTo>
                    <a:pt x="3270" y="1095"/>
                    <a:pt x="2906" y="810"/>
                    <a:pt x="2780" y="653"/>
                  </a:cubicBezTo>
                  <a:cubicBezTo>
                    <a:pt x="2402" y="234"/>
                    <a:pt x="1874" y="0"/>
                    <a:pt x="13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7"/>
            <p:cNvSpPr/>
            <p:nvPr/>
          </p:nvSpPr>
          <p:spPr>
            <a:xfrm>
              <a:off x="6553289" y="2097051"/>
              <a:ext cx="140285" cy="568777"/>
            </a:xfrm>
            <a:custGeom>
              <a:avLst/>
              <a:gdLst/>
              <a:ahLst/>
              <a:cxnLst/>
              <a:rect l="l" t="t" r="r" b="b"/>
              <a:pathLst>
                <a:path w="3728" h="15115" extrusionOk="0">
                  <a:moveTo>
                    <a:pt x="3595" y="1"/>
                  </a:moveTo>
                  <a:cubicBezTo>
                    <a:pt x="3562" y="1"/>
                    <a:pt x="3532" y="18"/>
                    <a:pt x="3522" y="49"/>
                  </a:cubicBezTo>
                  <a:cubicBezTo>
                    <a:pt x="1153" y="4676"/>
                    <a:pt x="0" y="9824"/>
                    <a:pt x="190" y="15020"/>
                  </a:cubicBezTo>
                  <a:cubicBezTo>
                    <a:pt x="190" y="15068"/>
                    <a:pt x="237" y="15115"/>
                    <a:pt x="284" y="15115"/>
                  </a:cubicBezTo>
                  <a:cubicBezTo>
                    <a:pt x="347" y="15115"/>
                    <a:pt x="395" y="15068"/>
                    <a:pt x="379" y="15004"/>
                  </a:cubicBezTo>
                  <a:cubicBezTo>
                    <a:pt x="205" y="9856"/>
                    <a:pt x="1342" y="4739"/>
                    <a:pt x="3696" y="144"/>
                  </a:cubicBezTo>
                  <a:cubicBezTo>
                    <a:pt x="3727" y="96"/>
                    <a:pt x="3696" y="33"/>
                    <a:pt x="3648" y="17"/>
                  </a:cubicBezTo>
                  <a:cubicBezTo>
                    <a:pt x="3631" y="6"/>
                    <a:pt x="3613" y="1"/>
                    <a:pt x="3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7"/>
            <p:cNvSpPr/>
            <p:nvPr/>
          </p:nvSpPr>
          <p:spPr>
            <a:xfrm>
              <a:off x="6618048" y="1963506"/>
              <a:ext cx="90049" cy="275075"/>
            </a:xfrm>
            <a:custGeom>
              <a:avLst/>
              <a:gdLst/>
              <a:ahLst/>
              <a:cxnLst/>
              <a:rect l="l" t="t" r="r" b="b"/>
              <a:pathLst>
                <a:path w="2393" h="7310" extrusionOk="0">
                  <a:moveTo>
                    <a:pt x="2262" y="0"/>
                  </a:moveTo>
                  <a:cubicBezTo>
                    <a:pt x="2222" y="0"/>
                    <a:pt x="2182" y="23"/>
                    <a:pt x="2164" y="76"/>
                  </a:cubicBezTo>
                  <a:cubicBezTo>
                    <a:pt x="1580" y="1577"/>
                    <a:pt x="980" y="3156"/>
                    <a:pt x="474" y="4735"/>
                  </a:cubicBezTo>
                  <a:cubicBezTo>
                    <a:pt x="222" y="5540"/>
                    <a:pt x="0" y="6393"/>
                    <a:pt x="206" y="7230"/>
                  </a:cubicBezTo>
                  <a:cubicBezTo>
                    <a:pt x="206" y="7278"/>
                    <a:pt x="253" y="7309"/>
                    <a:pt x="301" y="7309"/>
                  </a:cubicBezTo>
                  <a:lnTo>
                    <a:pt x="316" y="7309"/>
                  </a:lnTo>
                  <a:cubicBezTo>
                    <a:pt x="364" y="7293"/>
                    <a:pt x="411" y="7246"/>
                    <a:pt x="395" y="7183"/>
                  </a:cubicBezTo>
                  <a:cubicBezTo>
                    <a:pt x="206" y="6393"/>
                    <a:pt x="427" y="5588"/>
                    <a:pt x="664" y="4798"/>
                  </a:cubicBezTo>
                  <a:cubicBezTo>
                    <a:pt x="1169" y="3219"/>
                    <a:pt x="1769" y="1655"/>
                    <a:pt x="2354" y="139"/>
                  </a:cubicBezTo>
                  <a:cubicBezTo>
                    <a:pt x="2393" y="61"/>
                    <a:pt x="2328" y="0"/>
                    <a:pt x="22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7"/>
            <p:cNvSpPr/>
            <p:nvPr/>
          </p:nvSpPr>
          <p:spPr>
            <a:xfrm>
              <a:off x="6642394" y="1998990"/>
              <a:ext cx="117067" cy="197369"/>
            </a:xfrm>
            <a:custGeom>
              <a:avLst/>
              <a:gdLst/>
              <a:ahLst/>
              <a:cxnLst/>
              <a:rect l="l" t="t" r="r" b="b"/>
              <a:pathLst>
                <a:path w="3111" h="5245" extrusionOk="0">
                  <a:moveTo>
                    <a:pt x="2990" y="1"/>
                  </a:moveTo>
                  <a:cubicBezTo>
                    <a:pt x="2957" y="1"/>
                    <a:pt x="2924" y="20"/>
                    <a:pt x="2907" y="65"/>
                  </a:cubicBezTo>
                  <a:cubicBezTo>
                    <a:pt x="2149" y="1850"/>
                    <a:pt x="1185" y="3524"/>
                    <a:pt x="33" y="5087"/>
                  </a:cubicBezTo>
                  <a:cubicBezTo>
                    <a:pt x="1" y="5134"/>
                    <a:pt x="17" y="5182"/>
                    <a:pt x="64" y="5229"/>
                  </a:cubicBezTo>
                  <a:cubicBezTo>
                    <a:pt x="80" y="5229"/>
                    <a:pt x="96" y="5245"/>
                    <a:pt x="111" y="5245"/>
                  </a:cubicBezTo>
                  <a:cubicBezTo>
                    <a:pt x="143" y="5245"/>
                    <a:pt x="175" y="5229"/>
                    <a:pt x="190" y="5198"/>
                  </a:cubicBezTo>
                  <a:cubicBezTo>
                    <a:pt x="1343" y="3634"/>
                    <a:pt x="2322" y="1928"/>
                    <a:pt x="3080" y="144"/>
                  </a:cubicBezTo>
                  <a:cubicBezTo>
                    <a:pt x="3111" y="63"/>
                    <a:pt x="3050" y="1"/>
                    <a:pt x="2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7"/>
            <p:cNvSpPr/>
            <p:nvPr/>
          </p:nvSpPr>
          <p:spPr>
            <a:xfrm>
              <a:off x="6637050" y="2042790"/>
              <a:ext cx="143859" cy="170238"/>
            </a:xfrm>
            <a:custGeom>
              <a:avLst/>
              <a:gdLst/>
              <a:ahLst/>
              <a:cxnLst/>
              <a:rect l="l" t="t" r="r" b="b"/>
              <a:pathLst>
                <a:path w="3823" h="4524" extrusionOk="0">
                  <a:moveTo>
                    <a:pt x="3724" y="1"/>
                  </a:moveTo>
                  <a:cubicBezTo>
                    <a:pt x="3684" y="1"/>
                    <a:pt x="3641" y="21"/>
                    <a:pt x="3617" y="70"/>
                  </a:cubicBezTo>
                  <a:cubicBezTo>
                    <a:pt x="2986" y="1444"/>
                    <a:pt x="2117" y="2691"/>
                    <a:pt x="1059" y="3781"/>
                  </a:cubicBezTo>
                  <a:cubicBezTo>
                    <a:pt x="798" y="4058"/>
                    <a:pt x="476" y="4334"/>
                    <a:pt x="139" y="4334"/>
                  </a:cubicBezTo>
                  <a:cubicBezTo>
                    <a:pt x="130" y="4334"/>
                    <a:pt x="121" y="4334"/>
                    <a:pt x="111" y="4334"/>
                  </a:cubicBezTo>
                  <a:cubicBezTo>
                    <a:pt x="103" y="4331"/>
                    <a:pt x="95" y="4331"/>
                    <a:pt x="87" y="4331"/>
                  </a:cubicBezTo>
                  <a:cubicBezTo>
                    <a:pt x="37" y="4331"/>
                    <a:pt x="1" y="4373"/>
                    <a:pt x="1" y="4428"/>
                  </a:cubicBezTo>
                  <a:cubicBezTo>
                    <a:pt x="1" y="4476"/>
                    <a:pt x="48" y="4523"/>
                    <a:pt x="96" y="4523"/>
                  </a:cubicBezTo>
                  <a:lnTo>
                    <a:pt x="127" y="4523"/>
                  </a:lnTo>
                  <a:cubicBezTo>
                    <a:pt x="554" y="4523"/>
                    <a:pt x="917" y="4223"/>
                    <a:pt x="1201" y="3923"/>
                  </a:cubicBezTo>
                  <a:cubicBezTo>
                    <a:pt x="2259" y="2818"/>
                    <a:pt x="3144" y="1538"/>
                    <a:pt x="3807" y="149"/>
                  </a:cubicBezTo>
                  <a:cubicBezTo>
                    <a:pt x="3823" y="101"/>
                    <a:pt x="3807" y="38"/>
                    <a:pt x="3759" y="6"/>
                  </a:cubicBezTo>
                  <a:cubicBezTo>
                    <a:pt x="3748" y="3"/>
                    <a:pt x="3736" y="1"/>
                    <a:pt x="37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7"/>
            <p:cNvSpPr/>
            <p:nvPr/>
          </p:nvSpPr>
          <p:spPr>
            <a:xfrm>
              <a:off x="6598443" y="2067776"/>
              <a:ext cx="27884" cy="188037"/>
            </a:xfrm>
            <a:custGeom>
              <a:avLst/>
              <a:gdLst/>
              <a:ahLst/>
              <a:cxnLst/>
              <a:rect l="l" t="t" r="r" b="b"/>
              <a:pathLst>
                <a:path w="741" h="4997" extrusionOk="0">
                  <a:moveTo>
                    <a:pt x="617" y="0"/>
                  </a:moveTo>
                  <a:cubicBezTo>
                    <a:pt x="578" y="0"/>
                    <a:pt x="540" y="21"/>
                    <a:pt x="521" y="69"/>
                  </a:cubicBezTo>
                  <a:cubicBezTo>
                    <a:pt x="16" y="1648"/>
                    <a:pt x="0" y="3338"/>
                    <a:pt x="506" y="4917"/>
                  </a:cubicBezTo>
                  <a:cubicBezTo>
                    <a:pt x="521" y="4965"/>
                    <a:pt x="553" y="4996"/>
                    <a:pt x="600" y="4996"/>
                  </a:cubicBezTo>
                  <a:lnTo>
                    <a:pt x="632" y="4996"/>
                  </a:lnTo>
                  <a:cubicBezTo>
                    <a:pt x="679" y="4980"/>
                    <a:pt x="711" y="4917"/>
                    <a:pt x="695" y="4870"/>
                  </a:cubicBezTo>
                  <a:cubicBezTo>
                    <a:pt x="206" y="3322"/>
                    <a:pt x="221" y="1664"/>
                    <a:pt x="711" y="132"/>
                  </a:cubicBezTo>
                  <a:cubicBezTo>
                    <a:pt x="740" y="54"/>
                    <a:pt x="679" y="0"/>
                    <a:pt x="6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7"/>
            <p:cNvSpPr/>
            <p:nvPr/>
          </p:nvSpPr>
          <p:spPr>
            <a:xfrm>
              <a:off x="6628960" y="2089413"/>
              <a:ext cx="143370" cy="140285"/>
            </a:xfrm>
            <a:custGeom>
              <a:avLst/>
              <a:gdLst/>
              <a:ahLst/>
              <a:cxnLst/>
              <a:rect l="l" t="t" r="r" b="b"/>
              <a:pathLst>
                <a:path w="3810" h="3728" extrusionOk="0">
                  <a:moveTo>
                    <a:pt x="3677" y="1"/>
                  </a:moveTo>
                  <a:cubicBezTo>
                    <a:pt x="3648" y="1"/>
                    <a:pt x="3619" y="14"/>
                    <a:pt x="3595" y="47"/>
                  </a:cubicBezTo>
                  <a:cubicBezTo>
                    <a:pt x="3027" y="884"/>
                    <a:pt x="2379" y="1673"/>
                    <a:pt x="1669" y="2416"/>
                  </a:cubicBezTo>
                  <a:cubicBezTo>
                    <a:pt x="1227" y="2858"/>
                    <a:pt x="721" y="3316"/>
                    <a:pt x="137" y="3521"/>
                  </a:cubicBezTo>
                  <a:cubicBezTo>
                    <a:pt x="0" y="3551"/>
                    <a:pt x="39" y="3727"/>
                    <a:pt x="154" y="3727"/>
                  </a:cubicBezTo>
                  <a:cubicBezTo>
                    <a:pt x="158" y="3727"/>
                    <a:pt x="163" y="3727"/>
                    <a:pt x="168" y="3726"/>
                  </a:cubicBezTo>
                  <a:lnTo>
                    <a:pt x="200" y="3726"/>
                  </a:lnTo>
                  <a:cubicBezTo>
                    <a:pt x="832" y="3505"/>
                    <a:pt x="1353" y="3031"/>
                    <a:pt x="1811" y="2558"/>
                  </a:cubicBezTo>
                  <a:cubicBezTo>
                    <a:pt x="2522" y="1815"/>
                    <a:pt x="3185" y="1010"/>
                    <a:pt x="3753" y="157"/>
                  </a:cubicBezTo>
                  <a:cubicBezTo>
                    <a:pt x="3809" y="79"/>
                    <a:pt x="3747" y="1"/>
                    <a:pt x="3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7"/>
            <p:cNvSpPr/>
            <p:nvPr/>
          </p:nvSpPr>
          <p:spPr>
            <a:xfrm>
              <a:off x="6519987" y="2207116"/>
              <a:ext cx="93924" cy="97989"/>
            </a:xfrm>
            <a:custGeom>
              <a:avLst/>
              <a:gdLst/>
              <a:ahLst/>
              <a:cxnLst/>
              <a:rect l="l" t="t" r="r" b="b"/>
              <a:pathLst>
                <a:path w="2496" h="2604" extrusionOk="0">
                  <a:moveTo>
                    <a:pt x="778" y="0"/>
                  </a:moveTo>
                  <a:cubicBezTo>
                    <a:pt x="725" y="0"/>
                    <a:pt x="671" y="5"/>
                    <a:pt x="617" y="14"/>
                  </a:cubicBezTo>
                  <a:cubicBezTo>
                    <a:pt x="332" y="77"/>
                    <a:pt x="111" y="314"/>
                    <a:pt x="48" y="598"/>
                  </a:cubicBezTo>
                  <a:cubicBezTo>
                    <a:pt x="1" y="883"/>
                    <a:pt x="32" y="1183"/>
                    <a:pt x="174" y="1435"/>
                  </a:cubicBezTo>
                  <a:cubicBezTo>
                    <a:pt x="459" y="2035"/>
                    <a:pt x="1027" y="2446"/>
                    <a:pt x="1675" y="2525"/>
                  </a:cubicBezTo>
                  <a:cubicBezTo>
                    <a:pt x="1802" y="2536"/>
                    <a:pt x="2044" y="2603"/>
                    <a:pt x="2222" y="2603"/>
                  </a:cubicBezTo>
                  <a:cubicBezTo>
                    <a:pt x="2309" y="2603"/>
                    <a:pt x="2381" y="2587"/>
                    <a:pt x="2417" y="2541"/>
                  </a:cubicBezTo>
                  <a:cubicBezTo>
                    <a:pt x="2496" y="2430"/>
                    <a:pt x="2354" y="1846"/>
                    <a:pt x="2338" y="1720"/>
                  </a:cubicBezTo>
                  <a:cubicBezTo>
                    <a:pt x="2227" y="1104"/>
                    <a:pt x="1880" y="567"/>
                    <a:pt x="1390" y="219"/>
                  </a:cubicBezTo>
                  <a:cubicBezTo>
                    <a:pt x="1212" y="79"/>
                    <a:pt x="1002" y="0"/>
                    <a:pt x="7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7"/>
            <p:cNvSpPr/>
            <p:nvPr/>
          </p:nvSpPr>
          <p:spPr>
            <a:xfrm>
              <a:off x="6601416" y="2246664"/>
              <a:ext cx="111761" cy="79286"/>
            </a:xfrm>
            <a:custGeom>
              <a:avLst/>
              <a:gdLst/>
              <a:ahLst/>
              <a:cxnLst/>
              <a:rect l="l" t="t" r="r" b="b"/>
              <a:pathLst>
                <a:path w="2970" h="2107" extrusionOk="0">
                  <a:moveTo>
                    <a:pt x="1984" y="1"/>
                  </a:moveTo>
                  <a:cubicBezTo>
                    <a:pt x="1879" y="1"/>
                    <a:pt x="1774" y="13"/>
                    <a:pt x="1674" y="37"/>
                  </a:cubicBezTo>
                  <a:cubicBezTo>
                    <a:pt x="1027" y="195"/>
                    <a:pt x="506" y="669"/>
                    <a:pt x="285" y="1284"/>
                  </a:cubicBezTo>
                  <a:cubicBezTo>
                    <a:pt x="221" y="1474"/>
                    <a:pt x="0" y="1869"/>
                    <a:pt x="111" y="2011"/>
                  </a:cubicBezTo>
                  <a:cubicBezTo>
                    <a:pt x="206" y="2106"/>
                    <a:pt x="806" y="2106"/>
                    <a:pt x="932" y="2106"/>
                  </a:cubicBezTo>
                  <a:cubicBezTo>
                    <a:pt x="953" y="2106"/>
                    <a:pt x="973" y="2106"/>
                    <a:pt x="994" y="2106"/>
                  </a:cubicBezTo>
                  <a:cubicBezTo>
                    <a:pt x="1588" y="2106"/>
                    <a:pt x="2163" y="1887"/>
                    <a:pt x="2606" y="1490"/>
                  </a:cubicBezTo>
                  <a:cubicBezTo>
                    <a:pt x="2811" y="1316"/>
                    <a:pt x="2953" y="1063"/>
                    <a:pt x="2969" y="795"/>
                  </a:cubicBezTo>
                  <a:cubicBezTo>
                    <a:pt x="2969" y="495"/>
                    <a:pt x="2780" y="226"/>
                    <a:pt x="2511" y="116"/>
                  </a:cubicBezTo>
                  <a:cubicBezTo>
                    <a:pt x="2343" y="36"/>
                    <a:pt x="2162" y="1"/>
                    <a:pt x="1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7"/>
            <p:cNvSpPr/>
            <p:nvPr/>
          </p:nvSpPr>
          <p:spPr>
            <a:xfrm>
              <a:off x="6496205" y="2298893"/>
              <a:ext cx="93962" cy="98139"/>
            </a:xfrm>
            <a:custGeom>
              <a:avLst/>
              <a:gdLst/>
              <a:ahLst/>
              <a:cxnLst/>
              <a:rect l="l" t="t" r="r" b="b"/>
              <a:pathLst>
                <a:path w="2497" h="2608" extrusionOk="0">
                  <a:moveTo>
                    <a:pt x="739" y="0"/>
                  </a:moveTo>
                  <a:cubicBezTo>
                    <a:pt x="699" y="0"/>
                    <a:pt x="658" y="2"/>
                    <a:pt x="617" y="7"/>
                  </a:cubicBezTo>
                  <a:cubicBezTo>
                    <a:pt x="333" y="86"/>
                    <a:pt x="112" y="323"/>
                    <a:pt x="48" y="607"/>
                  </a:cubicBezTo>
                  <a:cubicBezTo>
                    <a:pt x="1" y="891"/>
                    <a:pt x="33" y="1191"/>
                    <a:pt x="175" y="1444"/>
                  </a:cubicBezTo>
                  <a:cubicBezTo>
                    <a:pt x="459" y="2044"/>
                    <a:pt x="1027" y="2439"/>
                    <a:pt x="1675" y="2534"/>
                  </a:cubicBezTo>
                  <a:cubicBezTo>
                    <a:pt x="1798" y="2544"/>
                    <a:pt x="2028" y="2608"/>
                    <a:pt x="2204" y="2608"/>
                  </a:cubicBezTo>
                  <a:cubicBezTo>
                    <a:pt x="2299" y="2608"/>
                    <a:pt x="2379" y="2589"/>
                    <a:pt x="2417" y="2534"/>
                  </a:cubicBezTo>
                  <a:cubicBezTo>
                    <a:pt x="2496" y="2439"/>
                    <a:pt x="2354" y="1855"/>
                    <a:pt x="2338" y="1713"/>
                  </a:cubicBezTo>
                  <a:cubicBezTo>
                    <a:pt x="2228" y="1112"/>
                    <a:pt x="1880" y="576"/>
                    <a:pt x="1391" y="228"/>
                  </a:cubicBezTo>
                  <a:cubicBezTo>
                    <a:pt x="1202" y="79"/>
                    <a:pt x="978"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7"/>
            <p:cNvSpPr/>
            <p:nvPr/>
          </p:nvSpPr>
          <p:spPr>
            <a:xfrm>
              <a:off x="6579403" y="2329260"/>
              <a:ext cx="111761" cy="79286"/>
            </a:xfrm>
            <a:custGeom>
              <a:avLst/>
              <a:gdLst/>
              <a:ahLst/>
              <a:cxnLst/>
              <a:rect l="l" t="t" r="r" b="b"/>
              <a:pathLst>
                <a:path w="2970" h="2107" extrusionOk="0">
                  <a:moveTo>
                    <a:pt x="1985" y="1"/>
                  </a:moveTo>
                  <a:cubicBezTo>
                    <a:pt x="1879" y="1"/>
                    <a:pt x="1775" y="13"/>
                    <a:pt x="1675" y="37"/>
                  </a:cubicBezTo>
                  <a:cubicBezTo>
                    <a:pt x="1027" y="195"/>
                    <a:pt x="506" y="653"/>
                    <a:pt x="285" y="1285"/>
                  </a:cubicBezTo>
                  <a:cubicBezTo>
                    <a:pt x="222" y="1474"/>
                    <a:pt x="1" y="1869"/>
                    <a:pt x="127" y="2011"/>
                  </a:cubicBezTo>
                  <a:cubicBezTo>
                    <a:pt x="206" y="2106"/>
                    <a:pt x="806" y="2106"/>
                    <a:pt x="933" y="2106"/>
                  </a:cubicBezTo>
                  <a:cubicBezTo>
                    <a:pt x="953" y="2106"/>
                    <a:pt x="974" y="2107"/>
                    <a:pt x="994" y="2107"/>
                  </a:cubicBezTo>
                  <a:cubicBezTo>
                    <a:pt x="1589" y="2107"/>
                    <a:pt x="2164" y="1887"/>
                    <a:pt x="2607" y="1490"/>
                  </a:cubicBezTo>
                  <a:cubicBezTo>
                    <a:pt x="2812" y="1316"/>
                    <a:pt x="2954" y="1063"/>
                    <a:pt x="2970" y="795"/>
                  </a:cubicBezTo>
                  <a:cubicBezTo>
                    <a:pt x="2970" y="495"/>
                    <a:pt x="2780" y="226"/>
                    <a:pt x="2512" y="116"/>
                  </a:cubicBezTo>
                  <a:cubicBezTo>
                    <a:pt x="2343" y="37"/>
                    <a:pt x="2162" y="1"/>
                    <a:pt x="19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7"/>
            <p:cNvSpPr/>
            <p:nvPr/>
          </p:nvSpPr>
          <p:spPr>
            <a:xfrm>
              <a:off x="6477203" y="2405233"/>
              <a:ext cx="93924" cy="97876"/>
            </a:xfrm>
            <a:custGeom>
              <a:avLst/>
              <a:gdLst/>
              <a:ahLst/>
              <a:cxnLst/>
              <a:rect l="l" t="t" r="r" b="b"/>
              <a:pathLst>
                <a:path w="2496" h="2601" extrusionOk="0">
                  <a:moveTo>
                    <a:pt x="750" y="0"/>
                  </a:moveTo>
                  <a:cubicBezTo>
                    <a:pt x="705" y="0"/>
                    <a:pt x="661" y="3"/>
                    <a:pt x="617" y="8"/>
                  </a:cubicBezTo>
                  <a:cubicBezTo>
                    <a:pt x="332" y="87"/>
                    <a:pt x="111" y="308"/>
                    <a:pt x="48" y="592"/>
                  </a:cubicBezTo>
                  <a:cubicBezTo>
                    <a:pt x="1" y="876"/>
                    <a:pt x="32" y="1176"/>
                    <a:pt x="174" y="1445"/>
                  </a:cubicBezTo>
                  <a:cubicBezTo>
                    <a:pt x="459" y="2029"/>
                    <a:pt x="1011" y="2440"/>
                    <a:pt x="1675" y="2519"/>
                  </a:cubicBezTo>
                  <a:cubicBezTo>
                    <a:pt x="1799" y="2539"/>
                    <a:pt x="2031" y="2601"/>
                    <a:pt x="2208" y="2601"/>
                  </a:cubicBezTo>
                  <a:cubicBezTo>
                    <a:pt x="2301" y="2601"/>
                    <a:pt x="2379" y="2584"/>
                    <a:pt x="2417" y="2535"/>
                  </a:cubicBezTo>
                  <a:cubicBezTo>
                    <a:pt x="2496" y="2424"/>
                    <a:pt x="2354" y="1840"/>
                    <a:pt x="2338" y="1713"/>
                  </a:cubicBezTo>
                  <a:cubicBezTo>
                    <a:pt x="2227" y="1113"/>
                    <a:pt x="1880" y="576"/>
                    <a:pt x="1375" y="213"/>
                  </a:cubicBezTo>
                  <a:cubicBezTo>
                    <a:pt x="1203" y="68"/>
                    <a:pt x="976" y="0"/>
                    <a:pt x="7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7"/>
            <p:cNvSpPr/>
            <p:nvPr/>
          </p:nvSpPr>
          <p:spPr>
            <a:xfrm>
              <a:off x="6567550" y="2422881"/>
              <a:ext cx="111761" cy="79550"/>
            </a:xfrm>
            <a:custGeom>
              <a:avLst/>
              <a:gdLst/>
              <a:ahLst/>
              <a:cxnLst/>
              <a:rect l="l" t="t" r="r" b="b"/>
              <a:pathLst>
                <a:path w="2970" h="2114" extrusionOk="0">
                  <a:moveTo>
                    <a:pt x="2000" y="0"/>
                  </a:moveTo>
                  <a:cubicBezTo>
                    <a:pt x="1891" y="0"/>
                    <a:pt x="1781" y="14"/>
                    <a:pt x="1674" y="44"/>
                  </a:cubicBezTo>
                  <a:cubicBezTo>
                    <a:pt x="1027" y="202"/>
                    <a:pt x="505" y="660"/>
                    <a:pt x="284" y="1292"/>
                  </a:cubicBezTo>
                  <a:cubicBezTo>
                    <a:pt x="221" y="1481"/>
                    <a:pt x="0" y="1876"/>
                    <a:pt x="126" y="2002"/>
                  </a:cubicBezTo>
                  <a:cubicBezTo>
                    <a:pt x="205" y="2097"/>
                    <a:pt x="806" y="2097"/>
                    <a:pt x="932" y="2113"/>
                  </a:cubicBezTo>
                  <a:cubicBezTo>
                    <a:pt x="952" y="2114"/>
                    <a:pt x="973" y="2114"/>
                    <a:pt x="994" y="2114"/>
                  </a:cubicBezTo>
                  <a:cubicBezTo>
                    <a:pt x="1588" y="2114"/>
                    <a:pt x="2163" y="1894"/>
                    <a:pt x="2606" y="1497"/>
                  </a:cubicBezTo>
                  <a:cubicBezTo>
                    <a:pt x="2827" y="1323"/>
                    <a:pt x="2953" y="1071"/>
                    <a:pt x="2969" y="802"/>
                  </a:cubicBezTo>
                  <a:cubicBezTo>
                    <a:pt x="2969" y="502"/>
                    <a:pt x="2795" y="234"/>
                    <a:pt x="2527" y="107"/>
                  </a:cubicBezTo>
                  <a:cubicBezTo>
                    <a:pt x="2360" y="39"/>
                    <a:pt x="2180" y="0"/>
                    <a:pt x="20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7"/>
            <p:cNvSpPr/>
            <p:nvPr/>
          </p:nvSpPr>
          <p:spPr>
            <a:xfrm>
              <a:off x="6735714" y="2236504"/>
              <a:ext cx="139683" cy="568401"/>
            </a:xfrm>
            <a:custGeom>
              <a:avLst/>
              <a:gdLst/>
              <a:ahLst/>
              <a:cxnLst/>
              <a:rect l="l" t="t" r="r" b="b"/>
              <a:pathLst>
                <a:path w="3712" h="15105" extrusionOk="0">
                  <a:moveTo>
                    <a:pt x="3604" y="1"/>
                  </a:moveTo>
                  <a:cubicBezTo>
                    <a:pt x="3563" y="1"/>
                    <a:pt x="3530" y="19"/>
                    <a:pt x="3506" y="54"/>
                  </a:cubicBezTo>
                  <a:cubicBezTo>
                    <a:pt x="1137" y="4666"/>
                    <a:pt x="0" y="9830"/>
                    <a:pt x="190" y="15010"/>
                  </a:cubicBezTo>
                  <a:cubicBezTo>
                    <a:pt x="190" y="15057"/>
                    <a:pt x="221" y="15104"/>
                    <a:pt x="285" y="15104"/>
                  </a:cubicBezTo>
                  <a:cubicBezTo>
                    <a:pt x="332" y="15104"/>
                    <a:pt x="379" y="15057"/>
                    <a:pt x="379" y="15010"/>
                  </a:cubicBezTo>
                  <a:cubicBezTo>
                    <a:pt x="190" y="9845"/>
                    <a:pt x="1327" y="4729"/>
                    <a:pt x="3680" y="133"/>
                  </a:cubicBezTo>
                  <a:cubicBezTo>
                    <a:pt x="3712" y="86"/>
                    <a:pt x="3696" y="38"/>
                    <a:pt x="3648" y="7"/>
                  </a:cubicBezTo>
                  <a:cubicBezTo>
                    <a:pt x="3633" y="3"/>
                    <a:pt x="3618" y="1"/>
                    <a:pt x="36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7"/>
            <p:cNvSpPr/>
            <p:nvPr/>
          </p:nvSpPr>
          <p:spPr>
            <a:xfrm>
              <a:off x="6800473" y="2103147"/>
              <a:ext cx="89183" cy="275075"/>
            </a:xfrm>
            <a:custGeom>
              <a:avLst/>
              <a:gdLst/>
              <a:ahLst/>
              <a:cxnLst/>
              <a:rect l="l" t="t" r="r" b="b"/>
              <a:pathLst>
                <a:path w="2370" h="7310" extrusionOk="0">
                  <a:moveTo>
                    <a:pt x="2249" y="1"/>
                  </a:moveTo>
                  <a:cubicBezTo>
                    <a:pt x="2212" y="1"/>
                    <a:pt x="2176" y="27"/>
                    <a:pt x="2164" y="61"/>
                  </a:cubicBezTo>
                  <a:cubicBezTo>
                    <a:pt x="1580" y="1577"/>
                    <a:pt x="964" y="3156"/>
                    <a:pt x="475" y="4735"/>
                  </a:cubicBezTo>
                  <a:cubicBezTo>
                    <a:pt x="222" y="5541"/>
                    <a:pt x="1" y="6393"/>
                    <a:pt x="190" y="7230"/>
                  </a:cubicBezTo>
                  <a:cubicBezTo>
                    <a:pt x="206" y="7278"/>
                    <a:pt x="238" y="7309"/>
                    <a:pt x="285" y="7309"/>
                  </a:cubicBezTo>
                  <a:lnTo>
                    <a:pt x="317" y="7294"/>
                  </a:lnTo>
                  <a:cubicBezTo>
                    <a:pt x="364" y="7294"/>
                    <a:pt x="396" y="7230"/>
                    <a:pt x="380" y="7183"/>
                  </a:cubicBezTo>
                  <a:cubicBezTo>
                    <a:pt x="190" y="6393"/>
                    <a:pt x="411" y="5572"/>
                    <a:pt x="664" y="4783"/>
                  </a:cubicBezTo>
                  <a:cubicBezTo>
                    <a:pt x="1169" y="3219"/>
                    <a:pt x="1754" y="1656"/>
                    <a:pt x="2354" y="124"/>
                  </a:cubicBezTo>
                  <a:cubicBezTo>
                    <a:pt x="2370" y="76"/>
                    <a:pt x="2338" y="29"/>
                    <a:pt x="2291" y="13"/>
                  </a:cubicBezTo>
                  <a:cubicBezTo>
                    <a:pt x="2277" y="4"/>
                    <a:pt x="2263" y="1"/>
                    <a:pt x="2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7"/>
            <p:cNvSpPr/>
            <p:nvPr/>
          </p:nvSpPr>
          <p:spPr>
            <a:xfrm>
              <a:off x="6824856" y="2138819"/>
              <a:ext cx="116502" cy="196617"/>
            </a:xfrm>
            <a:custGeom>
              <a:avLst/>
              <a:gdLst/>
              <a:ahLst/>
              <a:cxnLst/>
              <a:rect l="l" t="t" r="r" b="b"/>
              <a:pathLst>
                <a:path w="3096" h="5225" extrusionOk="0">
                  <a:moveTo>
                    <a:pt x="2977" y="0"/>
                  </a:moveTo>
                  <a:cubicBezTo>
                    <a:pt x="2944" y="0"/>
                    <a:pt x="2913" y="26"/>
                    <a:pt x="2890" y="60"/>
                  </a:cubicBezTo>
                  <a:cubicBezTo>
                    <a:pt x="2132" y="1829"/>
                    <a:pt x="1169" y="3519"/>
                    <a:pt x="32" y="5066"/>
                  </a:cubicBezTo>
                  <a:cubicBezTo>
                    <a:pt x="0" y="5114"/>
                    <a:pt x="0" y="5177"/>
                    <a:pt x="48" y="5209"/>
                  </a:cubicBezTo>
                  <a:cubicBezTo>
                    <a:pt x="63" y="5224"/>
                    <a:pt x="95" y="5224"/>
                    <a:pt x="111" y="5224"/>
                  </a:cubicBezTo>
                  <a:cubicBezTo>
                    <a:pt x="142" y="5224"/>
                    <a:pt x="174" y="5209"/>
                    <a:pt x="190" y="5193"/>
                  </a:cubicBezTo>
                  <a:cubicBezTo>
                    <a:pt x="1343" y="3629"/>
                    <a:pt x="2306" y="1924"/>
                    <a:pt x="3080" y="139"/>
                  </a:cubicBezTo>
                  <a:cubicBezTo>
                    <a:pt x="3096" y="92"/>
                    <a:pt x="3080" y="29"/>
                    <a:pt x="3017" y="13"/>
                  </a:cubicBezTo>
                  <a:cubicBezTo>
                    <a:pt x="3003" y="4"/>
                    <a:pt x="2990" y="0"/>
                    <a:pt x="29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7"/>
            <p:cNvSpPr/>
            <p:nvPr/>
          </p:nvSpPr>
          <p:spPr>
            <a:xfrm>
              <a:off x="6819513" y="2182431"/>
              <a:ext cx="143822" cy="170238"/>
            </a:xfrm>
            <a:custGeom>
              <a:avLst/>
              <a:gdLst/>
              <a:ahLst/>
              <a:cxnLst/>
              <a:rect l="l" t="t" r="r" b="b"/>
              <a:pathLst>
                <a:path w="3822" h="4524" extrusionOk="0">
                  <a:moveTo>
                    <a:pt x="3721" y="1"/>
                  </a:moveTo>
                  <a:cubicBezTo>
                    <a:pt x="3682" y="1"/>
                    <a:pt x="3640" y="19"/>
                    <a:pt x="3617" y="54"/>
                  </a:cubicBezTo>
                  <a:cubicBezTo>
                    <a:pt x="2985" y="1428"/>
                    <a:pt x="2116" y="2691"/>
                    <a:pt x="1058" y="3781"/>
                  </a:cubicBezTo>
                  <a:cubicBezTo>
                    <a:pt x="797" y="4042"/>
                    <a:pt x="476" y="4319"/>
                    <a:pt x="124" y="4319"/>
                  </a:cubicBezTo>
                  <a:cubicBezTo>
                    <a:pt x="114" y="4319"/>
                    <a:pt x="105" y="4318"/>
                    <a:pt x="95" y="4318"/>
                  </a:cubicBezTo>
                  <a:cubicBezTo>
                    <a:pt x="47" y="4318"/>
                    <a:pt x="0" y="4365"/>
                    <a:pt x="0" y="4413"/>
                  </a:cubicBezTo>
                  <a:cubicBezTo>
                    <a:pt x="0" y="4476"/>
                    <a:pt x="47" y="4523"/>
                    <a:pt x="95" y="4523"/>
                  </a:cubicBezTo>
                  <a:lnTo>
                    <a:pt x="126" y="4523"/>
                  </a:lnTo>
                  <a:cubicBezTo>
                    <a:pt x="553" y="4523"/>
                    <a:pt x="900" y="4207"/>
                    <a:pt x="1200" y="3907"/>
                  </a:cubicBezTo>
                  <a:cubicBezTo>
                    <a:pt x="2274" y="2802"/>
                    <a:pt x="3143" y="1539"/>
                    <a:pt x="3806" y="133"/>
                  </a:cubicBezTo>
                  <a:cubicBezTo>
                    <a:pt x="3822" y="86"/>
                    <a:pt x="3806" y="22"/>
                    <a:pt x="3759" y="7"/>
                  </a:cubicBezTo>
                  <a:cubicBezTo>
                    <a:pt x="3747" y="3"/>
                    <a:pt x="3734" y="1"/>
                    <a:pt x="37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7"/>
            <p:cNvSpPr/>
            <p:nvPr/>
          </p:nvSpPr>
          <p:spPr>
            <a:xfrm>
              <a:off x="6780868" y="2206890"/>
              <a:ext cx="27395" cy="187962"/>
            </a:xfrm>
            <a:custGeom>
              <a:avLst/>
              <a:gdLst/>
              <a:ahLst/>
              <a:cxnLst/>
              <a:rect l="l" t="t" r="r" b="b"/>
              <a:pathLst>
                <a:path w="728" h="4995" extrusionOk="0">
                  <a:moveTo>
                    <a:pt x="616" y="0"/>
                  </a:moveTo>
                  <a:cubicBezTo>
                    <a:pt x="569" y="0"/>
                    <a:pt x="535" y="28"/>
                    <a:pt x="522" y="67"/>
                  </a:cubicBezTo>
                  <a:cubicBezTo>
                    <a:pt x="1" y="1647"/>
                    <a:pt x="1" y="3352"/>
                    <a:pt x="506" y="4931"/>
                  </a:cubicBezTo>
                  <a:cubicBezTo>
                    <a:pt x="506" y="4963"/>
                    <a:pt x="553" y="4995"/>
                    <a:pt x="601" y="4995"/>
                  </a:cubicBezTo>
                  <a:lnTo>
                    <a:pt x="617" y="4995"/>
                  </a:lnTo>
                  <a:cubicBezTo>
                    <a:pt x="680" y="4979"/>
                    <a:pt x="711" y="4931"/>
                    <a:pt x="680" y="4868"/>
                  </a:cubicBezTo>
                  <a:cubicBezTo>
                    <a:pt x="206" y="3336"/>
                    <a:pt x="206" y="1678"/>
                    <a:pt x="711" y="131"/>
                  </a:cubicBezTo>
                  <a:cubicBezTo>
                    <a:pt x="727" y="83"/>
                    <a:pt x="695" y="36"/>
                    <a:pt x="648" y="4"/>
                  </a:cubicBezTo>
                  <a:cubicBezTo>
                    <a:pt x="637" y="1"/>
                    <a:pt x="626" y="0"/>
                    <a:pt x="6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7"/>
            <p:cNvSpPr/>
            <p:nvPr/>
          </p:nvSpPr>
          <p:spPr>
            <a:xfrm>
              <a:off x="6811536" y="2228565"/>
              <a:ext cx="143596" cy="140247"/>
            </a:xfrm>
            <a:custGeom>
              <a:avLst/>
              <a:gdLst/>
              <a:ahLst/>
              <a:cxnLst/>
              <a:rect l="l" t="t" r="r" b="b"/>
              <a:pathLst>
                <a:path w="3816" h="3727" extrusionOk="0">
                  <a:moveTo>
                    <a:pt x="3672" y="0"/>
                  </a:moveTo>
                  <a:cubicBezTo>
                    <a:pt x="3641" y="0"/>
                    <a:pt x="3611" y="17"/>
                    <a:pt x="3592" y="60"/>
                  </a:cubicBezTo>
                  <a:cubicBezTo>
                    <a:pt x="3007" y="897"/>
                    <a:pt x="2360" y="1686"/>
                    <a:pt x="1649" y="2413"/>
                  </a:cubicBezTo>
                  <a:cubicBezTo>
                    <a:pt x="1207" y="2871"/>
                    <a:pt x="717" y="3329"/>
                    <a:pt x="117" y="3534"/>
                  </a:cubicBezTo>
                  <a:cubicBezTo>
                    <a:pt x="0" y="3549"/>
                    <a:pt x="19" y="3727"/>
                    <a:pt x="136" y="3727"/>
                  </a:cubicBezTo>
                  <a:cubicBezTo>
                    <a:pt x="145" y="3727"/>
                    <a:pt x="155" y="3726"/>
                    <a:pt x="165" y="3724"/>
                  </a:cubicBezTo>
                  <a:lnTo>
                    <a:pt x="181" y="3724"/>
                  </a:lnTo>
                  <a:cubicBezTo>
                    <a:pt x="828" y="3503"/>
                    <a:pt x="1333" y="3029"/>
                    <a:pt x="1791" y="2555"/>
                  </a:cubicBezTo>
                  <a:cubicBezTo>
                    <a:pt x="2518" y="1813"/>
                    <a:pt x="3165" y="1007"/>
                    <a:pt x="3750" y="170"/>
                  </a:cubicBezTo>
                  <a:cubicBezTo>
                    <a:pt x="3816" y="93"/>
                    <a:pt x="3743" y="0"/>
                    <a:pt x="3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7"/>
            <p:cNvSpPr/>
            <p:nvPr/>
          </p:nvSpPr>
          <p:spPr>
            <a:xfrm>
              <a:off x="6701847" y="2346155"/>
              <a:ext cx="93924" cy="97989"/>
            </a:xfrm>
            <a:custGeom>
              <a:avLst/>
              <a:gdLst/>
              <a:ahLst/>
              <a:cxnLst/>
              <a:rect l="l" t="t" r="r" b="b"/>
              <a:pathLst>
                <a:path w="2496" h="2604" extrusionOk="0">
                  <a:moveTo>
                    <a:pt x="786" y="1"/>
                  </a:moveTo>
                  <a:cubicBezTo>
                    <a:pt x="735" y="1"/>
                    <a:pt x="683" y="5"/>
                    <a:pt x="632" y="14"/>
                  </a:cubicBezTo>
                  <a:cubicBezTo>
                    <a:pt x="348" y="78"/>
                    <a:pt x="127" y="314"/>
                    <a:pt x="63" y="599"/>
                  </a:cubicBezTo>
                  <a:cubicBezTo>
                    <a:pt x="0" y="883"/>
                    <a:pt x="48" y="1183"/>
                    <a:pt x="174" y="1436"/>
                  </a:cubicBezTo>
                  <a:cubicBezTo>
                    <a:pt x="458" y="2036"/>
                    <a:pt x="1027" y="2446"/>
                    <a:pt x="1674" y="2525"/>
                  </a:cubicBezTo>
                  <a:cubicBezTo>
                    <a:pt x="1812" y="2536"/>
                    <a:pt x="2058" y="2604"/>
                    <a:pt x="2232" y="2604"/>
                  </a:cubicBezTo>
                  <a:cubicBezTo>
                    <a:pt x="2317" y="2604"/>
                    <a:pt x="2385" y="2588"/>
                    <a:pt x="2416" y="2541"/>
                  </a:cubicBezTo>
                  <a:cubicBezTo>
                    <a:pt x="2495" y="2431"/>
                    <a:pt x="2369" y="1846"/>
                    <a:pt x="2337" y="1704"/>
                  </a:cubicBezTo>
                  <a:cubicBezTo>
                    <a:pt x="2243" y="1104"/>
                    <a:pt x="1895" y="567"/>
                    <a:pt x="1390" y="220"/>
                  </a:cubicBezTo>
                  <a:cubicBezTo>
                    <a:pt x="1211" y="79"/>
                    <a:pt x="1002" y="1"/>
                    <a:pt x="7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7"/>
            <p:cNvSpPr/>
            <p:nvPr/>
          </p:nvSpPr>
          <p:spPr>
            <a:xfrm>
              <a:off x="6783239" y="2386042"/>
              <a:ext cx="112363" cy="79061"/>
            </a:xfrm>
            <a:custGeom>
              <a:avLst/>
              <a:gdLst/>
              <a:ahLst/>
              <a:cxnLst/>
              <a:rect l="l" t="t" r="r" b="b"/>
              <a:pathLst>
                <a:path w="2986" h="2101" extrusionOk="0">
                  <a:moveTo>
                    <a:pt x="2001" y="0"/>
                  </a:moveTo>
                  <a:cubicBezTo>
                    <a:pt x="1892" y="0"/>
                    <a:pt x="1782" y="14"/>
                    <a:pt x="1675" y="44"/>
                  </a:cubicBezTo>
                  <a:cubicBezTo>
                    <a:pt x="1043" y="186"/>
                    <a:pt x="522" y="660"/>
                    <a:pt x="301" y="1276"/>
                  </a:cubicBezTo>
                  <a:cubicBezTo>
                    <a:pt x="238" y="1481"/>
                    <a:pt x="1" y="1876"/>
                    <a:pt x="127" y="2002"/>
                  </a:cubicBezTo>
                  <a:cubicBezTo>
                    <a:pt x="222" y="2097"/>
                    <a:pt x="822" y="2097"/>
                    <a:pt x="948" y="2097"/>
                  </a:cubicBezTo>
                  <a:cubicBezTo>
                    <a:pt x="987" y="2099"/>
                    <a:pt x="1026" y="2100"/>
                    <a:pt x="1064" y="2100"/>
                  </a:cubicBezTo>
                  <a:cubicBezTo>
                    <a:pt x="1639" y="2100"/>
                    <a:pt x="2193" y="1881"/>
                    <a:pt x="2622" y="1481"/>
                  </a:cubicBezTo>
                  <a:cubicBezTo>
                    <a:pt x="2828" y="1307"/>
                    <a:pt x="2954" y="1055"/>
                    <a:pt x="2986" y="786"/>
                  </a:cubicBezTo>
                  <a:cubicBezTo>
                    <a:pt x="2970" y="502"/>
                    <a:pt x="2796" y="234"/>
                    <a:pt x="2528" y="107"/>
                  </a:cubicBezTo>
                  <a:cubicBezTo>
                    <a:pt x="2360" y="38"/>
                    <a:pt x="2181" y="0"/>
                    <a:pt x="20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7"/>
            <p:cNvSpPr/>
            <p:nvPr/>
          </p:nvSpPr>
          <p:spPr>
            <a:xfrm>
              <a:off x="6678066" y="2438271"/>
              <a:ext cx="93924" cy="98139"/>
            </a:xfrm>
            <a:custGeom>
              <a:avLst/>
              <a:gdLst/>
              <a:ahLst/>
              <a:cxnLst/>
              <a:rect l="l" t="t" r="r" b="b"/>
              <a:pathLst>
                <a:path w="2496" h="2608" extrusionOk="0">
                  <a:moveTo>
                    <a:pt x="787" y="1"/>
                  </a:moveTo>
                  <a:cubicBezTo>
                    <a:pt x="735" y="1"/>
                    <a:pt x="684" y="5"/>
                    <a:pt x="632" y="14"/>
                  </a:cubicBezTo>
                  <a:cubicBezTo>
                    <a:pt x="348" y="77"/>
                    <a:pt x="127" y="314"/>
                    <a:pt x="64" y="599"/>
                  </a:cubicBezTo>
                  <a:cubicBezTo>
                    <a:pt x="0" y="883"/>
                    <a:pt x="48" y="1183"/>
                    <a:pt x="174" y="1436"/>
                  </a:cubicBezTo>
                  <a:cubicBezTo>
                    <a:pt x="458" y="2036"/>
                    <a:pt x="1027" y="2446"/>
                    <a:pt x="1675" y="2525"/>
                  </a:cubicBezTo>
                  <a:cubicBezTo>
                    <a:pt x="1809" y="2546"/>
                    <a:pt x="2038" y="2607"/>
                    <a:pt x="2211" y="2607"/>
                  </a:cubicBezTo>
                  <a:cubicBezTo>
                    <a:pt x="2303" y="2607"/>
                    <a:pt x="2379" y="2590"/>
                    <a:pt x="2417" y="2541"/>
                  </a:cubicBezTo>
                  <a:cubicBezTo>
                    <a:pt x="2496" y="2430"/>
                    <a:pt x="2369" y="1846"/>
                    <a:pt x="2338" y="1720"/>
                  </a:cubicBezTo>
                  <a:cubicBezTo>
                    <a:pt x="2227" y="1104"/>
                    <a:pt x="1896" y="567"/>
                    <a:pt x="1390" y="220"/>
                  </a:cubicBezTo>
                  <a:cubicBezTo>
                    <a:pt x="1212" y="79"/>
                    <a:pt x="1002" y="1"/>
                    <a:pt x="7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7"/>
            <p:cNvSpPr/>
            <p:nvPr/>
          </p:nvSpPr>
          <p:spPr>
            <a:xfrm>
              <a:off x="6761264" y="2468638"/>
              <a:ext cx="112363" cy="79061"/>
            </a:xfrm>
            <a:custGeom>
              <a:avLst/>
              <a:gdLst/>
              <a:ahLst/>
              <a:cxnLst/>
              <a:rect l="l" t="t" r="r" b="b"/>
              <a:pathLst>
                <a:path w="2986" h="2101" extrusionOk="0">
                  <a:moveTo>
                    <a:pt x="2001" y="0"/>
                  </a:moveTo>
                  <a:cubicBezTo>
                    <a:pt x="1891" y="0"/>
                    <a:pt x="1782" y="14"/>
                    <a:pt x="1674" y="44"/>
                  </a:cubicBezTo>
                  <a:cubicBezTo>
                    <a:pt x="1043" y="186"/>
                    <a:pt x="522" y="660"/>
                    <a:pt x="301" y="1276"/>
                  </a:cubicBezTo>
                  <a:cubicBezTo>
                    <a:pt x="222" y="1481"/>
                    <a:pt x="0" y="1876"/>
                    <a:pt x="127" y="2002"/>
                  </a:cubicBezTo>
                  <a:cubicBezTo>
                    <a:pt x="222" y="2097"/>
                    <a:pt x="806" y="2097"/>
                    <a:pt x="948" y="2097"/>
                  </a:cubicBezTo>
                  <a:cubicBezTo>
                    <a:pt x="987" y="2099"/>
                    <a:pt x="1025" y="2100"/>
                    <a:pt x="1064" y="2100"/>
                  </a:cubicBezTo>
                  <a:cubicBezTo>
                    <a:pt x="1639" y="2100"/>
                    <a:pt x="2193" y="1881"/>
                    <a:pt x="2622" y="1481"/>
                  </a:cubicBezTo>
                  <a:cubicBezTo>
                    <a:pt x="2827" y="1308"/>
                    <a:pt x="2954" y="1055"/>
                    <a:pt x="2985" y="786"/>
                  </a:cubicBezTo>
                  <a:cubicBezTo>
                    <a:pt x="2969" y="486"/>
                    <a:pt x="2796" y="234"/>
                    <a:pt x="2527" y="107"/>
                  </a:cubicBezTo>
                  <a:cubicBezTo>
                    <a:pt x="2360" y="39"/>
                    <a:pt x="2181" y="0"/>
                    <a:pt x="20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7"/>
            <p:cNvSpPr/>
            <p:nvPr/>
          </p:nvSpPr>
          <p:spPr>
            <a:xfrm>
              <a:off x="6659628" y="2544309"/>
              <a:ext cx="93962" cy="98139"/>
            </a:xfrm>
            <a:custGeom>
              <a:avLst/>
              <a:gdLst/>
              <a:ahLst/>
              <a:cxnLst/>
              <a:rect l="l" t="t" r="r" b="b"/>
              <a:pathLst>
                <a:path w="2497" h="2608" extrusionOk="0">
                  <a:moveTo>
                    <a:pt x="749" y="0"/>
                  </a:moveTo>
                  <a:cubicBezTo>
                    <a:pt x="710" y="0"/>
                    <a:pt x="671" y="3"/>
                    <a:pt x="633" y="7"/>
                  </a:cubicBezTo>
                  <a:cubicBezTo>
                    <a:pt x="333" y="86"/>
                    <a:pt x="127" y="307"/>
                    <a:pt x="64" y="607"/>
                  </a:cubicBezTo>
                  <a:cubicBezTo>
                    <a:pt x="1" y="892"/>
                    <a:pt x="33" y="1192"/>
                    <a:pt x="175" y="1444"/>
                  </a:cubicBezTo>
                  <a:cubicBezTo>
                    <a:pt x="459" y="2029"/>
                    <a:pt x="1027" y="2439"/>
                    <a:pt x="1675" y="2534"/>
                  </a:cubicBezTo>
                  <a:cubicBezTo>
                    <a:pt x="1798" y="2544"/>
                    <a:pt x="2028" y="2608"/>
                    <a:pt x="2204" y="2608"/>
                  </a:cubicBezTo>
                  <a:cubicBezTo>
                    <a:pt x="2299" y="2608"/>
                    <a:pt x="2378" y="2589"/>
                    <a:pt x="2417" y="2534"/>
                  </a:cubicBezTo>
                  <a:cubicBezTo>
                    <a:pt x="2496" y="2423"/>
                    <a:pt x="2354" y="1839"/>
                    <a:pt x="2338" y="1713"/>
                  </a:cubicBezTo>
                  <a:cubicBezTo>
                    <a:pt x="2228" y="1113"/>
                    <a:pt x="1880" y="576"/>
                    <a:pt x="1391" y="228"/>
                  </a:cubicBezTo>
                  <a:cubicBezTo>
                    <a:pt x="1201" y="80"/>
                    <a:pt x="978" y="0"/>
                    <a:pt x="749" y="0"/>
                  </a:cubicBezTo>
                  <a:close/>
                </a:path>
              </a:pathLst>
            </a:custGeom>
            <a:solidFill>
              <a:srgbClr val="FFB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7"/>
            <p:cNvSpPr/>
            <p:nvPr/>
          </p:nvSpPr>
          <p:spPr>
            <a:xfrm>
              <a:off x="6749373" y="2562371"/>
              <a:ext cx="112363" cy="79136"/>
            </a:xfrm>
            <a:custGeom>
              <a:avLst/>
              <a:gdLst/>
              <a:ahLst/>
              <a:cxnLst/>
              <a:rect l="l" t="t" r="r" b="b"/>
              <a:pathLst>
                <a:path w="2986" h="2103" extrusionOk="0">
                  <a:moveTo>
                    <a:pt x="2023" y="0"/>
                  </a:moveTo>
                  <a:cubicBezTo>
                    <a:pt x="1906" y="0"/>
                    <a:pt x="1789" y="17"/>
                    <a:pt x="1675" y="48"/>
                  </a:cubicBezTo>
                  <a:cubicBezTo>
                    <a:pt x="1043" y="191"/>
                    <a:pt x="522" y="664"/>
                    <a:pt x="301" y="1280"/>
                  </a:cubicBezTo>
                  <a:cubicBezTo>
                    <a:pt x="237" y="1470"/>
                    <a:pt x="1" y="1865"/>
                    <a:pt x="127" y="2007"/>
                  </a:cubicBezTo>
                  <a:cubicBezTo>
                    <a:pt x="222" y="2101"/>
                    <a:pt x="822" y="2101"/>
                    <a:pt x="948" y="2101"/>
                  </a:cubicBezTo>
                  <a:cubicBezTo>
                    <a:pt x="969" y="2102"/>
                    <a:pt x="989" y="2102"/>
                    <a:pt x="1010" y="2102"/>
                  </a:cubicBezTo>
                  <a:cubicBezTo>
                    <a:pt x="1604" y="2102"/>
                    <a:pt x="2179" y="1882"/>
                    <a:pt x="2622" y="1486"/>
                  </a:cubicBezTo>
                  <a:cubicBezTo>
                    <a:pt x="2827" y="1312"/>
                    <a:pt x="2970" y="1059"/>
                    <a:pt x="2985" y="791"/>
                  </a:cubicBezTo>
                  <a:cubicBezTo>
                    <a:pt x="2970" y="491"/>
                    <a:pt x="2796" y="238"/>
                    <a:pt x="2527" y="112"/>
                  </a:cubicBezTo>
                  <a:cubicBezTo>
                    <a:pt x="2367" y="36"/>
                    <a:pt x="2196" y="0"/>
                    <a:pt x="2023" y="0"/>
                  </a:cubicBezTo>
                  <a:close/>
                </a:path>
              </a:pathLst>
            </a:custGeom>
            <a:solidFill>
              <a:srgbClr val="FFB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7"/>
            <p:cNvSpPr/>
            <p:nvPr/>
          </p:nvSpPr>
          <p:spPr>
            <a:xfrm>
              <a:off x="6387458" y="2506229"/>
              <a:ext cx="257954" cy="116804"/>
            </a:xfrm>
            <a:custGeom>
              <a:avLst/>
              <a:gdLst/>
              <a:ahLst/>
              <a:cxnLst/>
              <a:rect l="l" t="t" r="r" b="b"/>
              <a:pathLst>
                <a:path w="6855" h="3104" extrusionOk="0">
                  <a:moveTo>
                    <a:pt x="4625" y="0"/>
                  </a:moveTo>
                  <a:cubicBezTo>
                    <a:pt x="1101" y="0"/>
                    <a:pt x="1" y="2772"/>
                    <a:pt x="1" y="2772"/>
                  </a:cubicBezTo>
                  <a:lnTo>
                    <a:pt x="3760" y="3104"/>
                  </a:lnTo>
                  <a:lnTo>
                    <a:pt x="6855" y="324"/>
                  </a:lnTo>
                  <a:cubicBezTo>
                    <a:pt x="6022" y="96"/>
                    <a:pt x="5281" y="0"/>
                    <a:pt x="4625" y="0"/>
                  </a:cubicBezTo>
                  <a:close/>
                </a:path>
              </a:pathLst>
            </a:custGeom>
            <a:solidFill>
              <a:srgbClr val="FF6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7"/>
            <p:cNvSpPr/>
            <p:nvPr/>
          </p:nvSpPr>
          <p:spPr>
            <a:xfrm>
              <a:off x="6171167" y="2501036"/>
              <a:ext cx="729796" cy="593162"/>
            </a:xfrm>
            <a:custGeom>
              <a:avLst/>
              <a:gdLst/>
              <a:ahLst/>
              <a:cxnLst/>
              <a:rect l="l" t="t" r="r" b="b"/>
              <a:pathLst>
                <a:path w="19394" h="15763" extrusionOk="0">
                  <a:moveTo>
                    <a:pt x="14851" y="0"/>
                  </a:moveTo>
                  <a:cubicBezTo>
                    <a:pt x="14791" y="0"/>
                    <a:pt x="14731" y="2"/>
                    <a:pt x="14672" y="4"/>
                  </a:cubicBezTo>
                  <a:cubicBezTo>
                    <a:pt x="12571" y="52"/>
                    <a:pt x="10566" y="1505"/>
                    <a:pt x="9887" y="3400"/>
                  </a:cubicBezTo>
                  <a:cubicBezTo>
                    <a:pt x="8860" y="2940"/>
                    <a:pt x="7744" y="2688"/>
                    <a:pt x="6610" y="2688"/>
                  </a:cubicBezTo>
                  <a:cubicBezTo>
                    <a:pt x="6576" y="2688"/>
                    <a:pt x="6541" y="2689"/>
                    <a:pt x="6507" y="2689"/>
                  </a:cubicBezTo>
                  <a:cubicBezTo>
                    <a:pt x="5338" y="2705"/>
                    <a:pt x="4201" y="3068"/>
                    <a:pt x="3254" y="3747"/>
                  </a:cubicBezTo>
                  <a:cubicBezTo>
                    <a:pt x="2906" y="4000"/>
                    <a:pt x="2606" y="4284"/>
                    <a:pt x="2322" y="4600"/>
                  </a:cubicBezTo>
                  <a:cubicBezTo>
                    <a:pt x="727" y="6385"/>
                    <a:pt x="0" y="8785"/>
                    <a:pt x="348" y="11170"/>
                  </a:cubicBezTo>
                  <a:cubicBezTo>
                    <a:pt x="443" y="11959"/>
                    <a:pt x="727" y="12702"/>
                    <a:pt x="1185" y="13365"/>
                  </a:cubicBezTo>
                  <a:cubicBezTo>
                    <a:pt x="1501" y="13760"/>
                    <a:pt x="1864" y="14107"/>
                    <a:pt x="2275" y="14407"/>
                  </a:cubicBezTo>
                  <a:cubicBezTo>
                    <a:pt x="2812" y="14802"/>
                    <a:pt x="3396" y="15149"/>
                    <a:pt x="4012" y="15418"/>
                  </a:cubicBezTo>
                  <a:cubicBezTo>
                    <a:pt x="4573" y="15669"/>
                    <a:pt x="5208" y="15763"/>
                    <a:pt x="5864" y="15763"/>
                  </a:cubicBezTo>
                  <a:cubicBezTo>
                    <a:pt x="6814" y="15763"/>
                    <a:pt x="7808" y="15567"/>
                    <a:pt x="8686" y="15370"/>
                  </a:cubicBezTo>
                  <a:cubicBezTo>
                    <a:pt x="9571" y="15149"/>
                    <a:pt x="10424" y="14802"/>
                    <a:pt x="11213" y="14344"/>
                  </a:cubicBezTo>
                  <a:cubicBezTo>
                    <a:pt x="13045" y="13349"/>
                    <a:pt x="14703" y="12101"/>
                    <a:pt x="16314" y="10775"/>
                  </a:cubicBezTo>
                  <a:cubicBezTo>
                    <a:pt x="17546" y="9764"/>
                    <a:pt x="18809" y="8611"/>
                    <a:pt x="19204" y="7111"/>
                  </a:cubicBezTo>
                  <a:cubicBezTo>
                    <a:pt x="19346" y="6479"/>
                    <a:pt x="19394" y="5848"/>
                    <a:pt x="19331" y="5200"/>
                  </a:cubicBezTo>
                  <a:cubicBezTo>
                    <a:pt x="19299" y="4268"/>
                    <a:pt x="19078" y="3337"/>
                    <a:pt x="18683" y="2484"/>
                  </a:cubicBezTo>
                  <a:cubicBezTo>
                    <a:pt x="18288" y="1615"/>
                    <a:pt x="17593" y="889"/>
                    <a:pt x="16756" y="447"/>
                  </a:cubicBezTo>
                  <a:cubicBezTo>
                    <a:pt x="16149" y="157"/>
                    <a:pt x="15501" y="0"/>
                    <a:pt x="14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7"/>
            <p:cNvSpPr/>
            <p:nvPr/>
          </p:nvSpPr>
          <p:spPr>
            <a:xfrm>
              <a:off x="6309114" y="2669840"/>
              <a:ext cx="96220" cy="87791"/>
            </a:xfrm>
            <a:custGeom>
              <a:avLst/>
              <a:gdLst/>
              <a:ahLst/>
              <a:cxnLst/>
              <a:rect l="l" t="t" r="r" b="b"/>
              <a:pathLst>
                <a:path w="2557" h="2333" extrusionOk="0">
                  <a:moveTo>
                    <a:pt x="1664" y="0"/>
                  </a:moveTo>
                  <a:cubicBezTo>
                    <a:pt x="1392" y="0"/>
                    <a:pt x="1122" y="123"/>
                    <a:pt x="946" y="367"/>
                  </a:cubicBezTo>
                  <a:cubicBezTo>
                    <a:pt x="551" y="714"/>
                    <a:pt x="267" y="1156"/>
                    <a:pt x="93" y="1646"/>
                  </a:cubicBezTo>
                  <a:cubicBezTo>
                    <a:pt x="1" y="2027"/>
                    <a:pt x="297" y="2333"/>
                    <a:pt x="624" y="2333"/>
                  </a:cubicBezTo>
                  <a:cubicBezTo>
                    <a:pt x="744" y="2333"/>
                    <a:pt x="867" y="2292"/>
                    <a:pt x="977" y="2199"/>
                  </a:cubicBezTo>
                  <a:cubicBezTo>
                    <a:pt x="1609" y="1693"/>
                    <a:pt x="2557" y="809"/>
                    <a:pt x="2320" y="288"/>
                  </a:cubicBezTo>
                  <a:cubicBezTo>
                    <a:pt x="2142" y="95"/>
                    <a:pt x="1903" y="0"/>
                    <a:pt x="16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7"/>
            <p:cNvSpPr/>
            <p:nvPr/>
          </p:nvSpPr>
          <p:spPr>
            <a:xfrm>
              <a:off x="6580607" y="2684440"/>
              <a:ext cx="88732" cy="95655"/>
            </a:xfrm>
            <a:custGeom>
              <a:avLst/>
              <a:gdLst/>
              <a:ahLst/>
              <a:cxnLst/>
              <a:rect l="l" t="t" r="r" b="b"/>
              <a:pathLst>
                <a:path w="2358" h="2542" extrusionOk="0">
                  <a:moveTo>
                    <a:pt x="687" y="1"/>
                  </a:moveTo>
                  <a:cubicBezTo>
                    <a:pt x="658" y="1"/>
                    <a:pt x="629" y="4"/>
                    <a:pt x="601" y="10"/>
                  </a:cubicBezTo>
                  <a:cubicBezTo>
                    <a:pt x="127" y="279"/>
                    <a:pt x="1" y="926"/>
                    <a:pt x="364" y="1353"/>
                  </a:cubicBezTo>
                  <a:cubicBezTo>
                    <a:pt x="616" y="1811"/>
                    <a:pt x="980" y="2205"/>
                    <a:pt x="1422" y="2474"/>
                  </a:cubicBezTo>
                  <a:cubicBezTo>
                    <a:pt x="1509" y="2520"/>
                    <a:pt x="1598" y="2541"/>
                    <a:pt x="1682" y="2541"/>
                  </a:cubicBezTo>
                  <a:cubicBezTo>
                    <a:pt x="2057" y="2541"/>
                    <a:pt x="2357" y="2134"/>
                    <a:pt x="2164" y="1747"/>
                  </a:cubicBezTo>
                  <a:cubicBezTo>
                    <a:pt x="1820" y="1059"/>
                    <a:pt x="1220" y="1"/>
                    <a:pt x="6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7"/>
            <p:cNvSpPr/>
            <p:nvPr/>
          </p:nvSpPr>
          <p:spPr>
            <a:xfrm>
              <a:off x="6442133" y="2753527"/>
              <a:ext cx="58891" cy="78872"/>
            </a:xfrm>
            <a:custGeom>
              <a:avLst/>
              <a:gdLst/>
              <a:ahLst/>
              <a:cxnLst/>
              <a:rect l="l" t="t" r="r" b="b"/>
              <a:pathLst>
                <a:path w="1565" h="2096" extrusionOk="0">
                  <a:moveTo>
                    <a:pt x="934" y="1"/>
                  </a:moveTo>
                  <a:cubicBezTo>
                    <a:pt x="627" y="1"/>
                    <a:pt x="337" y="206"/>
                    <a:pt x="254" y="527"/>
                  </a:cubicBezTo>
                  <a:cubicBezTo>
                    <a:pt x="80" y="906"/>
                    <a:pt x="1" y="1317"/>
                    <a:pt x="32" y="1728"/>
                  </a:cubicBezTo>
                  <a:cubicBezTo>
                    <a:pt x="69" y="1964"/>
                    <a:pt x="267" y="2096"/>
                    <a:pt x="465" y="2096"/>
                  </a:cubicBezTo>
                  <a:cubicBezTo>
                    <a:pt x="612" y="2096"/>
                    <a:pt x="757" y="2024"/>
                    <a:pt x="838" y="1870"/>
                  </a:cubicBezTo>
                  <a:cubicBezTo>
                    <a:pt x="1138" y="1301"/>
                    <a:pt x="1564" y="369"/>
                    <a:pt x="1233" y="69"/>
                  </a:cubicBezTo>
                  <a:cubicBezTo>
                    <a:pt x="1136" y="23"/>
                    <a:pt x="1034" y="1"/>
                    <a:pt x="9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7"/>
            <p:cNvSpPr/>
            <p:nvPr/>
          </p:nvSpPr>
          <p:spPr>
            <a:xfrm>
              <a:off x="6668546" y="2583519"/>
              <a:ext cx="89785" cy="44291"/>
            </a:xfrm>
            <a:custGeom>
              <a:avLst/>
              <a:gdLst/>
              <a:ahLst/>
              <a:cxnLst/>
              <a:rect l="l" t="t" r="r" b="b"/>
              <a:pathLst>
                <a:path w="2386" h="1177" extrusionOk="0">
                  <a:moveTo>
                    <a:pt x="1681" y="0"/>
                  </a:moveTo>
                  <a:cubicBezTo>
                    <a:pt x="1621" y="0"/>
                    <a:pt x="1561" y="8"/>
                    <a:pt x="1501" y="23"/>
                  </a:cubicBezTo>
                  <a:cubicBezTo>
                    <a:pt x="1090" y="39"/>
                    <a:pt x="680" y="165"/>
                    <a:pt x="332" y="402"/>
                  </a:cubicBezTo>
                  <a:cubicBezTo>
                    <a:pt x="1" y="639"/>
                    <a:pt x="190" y="1176"/>
                    <a:pt x="601" y="1176"/>
                  </a:cubicBezTo>
                  <a:cubicBezTo>
                    <a:pt x="1248" y="1160"/>
                    <a:pt x="2259" y="1097"/>
                    <a:pt x="2385" y="655"/>
                  </a:cubicBezTo>
                  <a:cubicBezTo>
                    <a:pt x="2358" y="275"/>
                    <a:pt x="2040" y="0"/>
                    <a:pt x="16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7"/>
            <p:cNvSpPr/>
            <p:nvPr/>
          </p:nvSpPr>
          <p:spPr>
            <a:xfrm>
              <a:off x="6349453" y="2749688"/>
              <a:ext cx="73717" cy="297653"/>
            </a:xfrm>
            <a:custGeom>
              <a:avLst/>
              <a:gdLst/>
              <a:ahLst/>
              <a:cxnLst/>
              <a:rect l="l" t="t" r="r" b="b"/>
              <a:pathLst>
                <a:path w="1959" h="7910" extrusionOk="0">
                  <a:moveTo>
                    <a:pt x="1853" y="1"/>
                  </a:moveTo>
                  <a:cubicBezTo>
                    <a:pt x="1815" y="1"/>
                    <a:pt x="1776" y="27"/>
                    <a:pt x="1753" y="61"/>
                  </a:cubicBezTo>
                  <a:cubicBezTo>
                    <a:pt x="1753" y="92"/>
                    <a:pt x="0" y="3393"/>
                    <a:pt x="1548" y="7846"/>
                  </a:cubicBezTo>
                  <a:cubicBezTo>
                    <a:pt x="1564" y="7878"/>
                    <a:pt x="1595" y="7910"/>
                    <a:pt x="1643" y="7910"/>
                  </a:cubicBezTo>
                  <a:lnTo>
                    <a:pt x="1674" y="7910"/>
                  </a:lnTo>
                  <a:cubicBezTo>
                    <a:pt x="1722" y="7894"/>
                    <a:pt x="1753" y="7831"/>
                    <a:pt x="1737" y="7783"/>
                  </a:cubicBezTo>
                  <a:cubicBezTo>
                    <a:pt x="221" y="3409"/>
                    <a:pt x="1911" y="187"/>
                    <a:pt x="1927" y="156"/>
                  </a:cubicBezTo>
                  <a:cubicBezTo>
                    <a:pt x="1958" y="108"/>
                    <a:pt x="1943" y="45"/>
                    <a:pt x="1895" y="13"/>
                  </a:cubicBezTo>
                  <a:cubicBezTo>
                    <a:pt x="1882" y="5"/>
                    <a:pt x="1868" y="1"/>
                    <a:pt x="18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7"/>
            <p:cNvSpPr/>
            <p:nvPr/>
          </p:nvSpPr>
          <p:spPr>
            <a:xfrm>
              <a:off x="6224638" y="2635484"/>
              <a:ext cx="155148" cy="389884"/>
            </a:xfrm>
            <a:custGeom>
              <a:avLst/>
              <a:gdLst/>
              <a:ahLst/>
              <a:cxnLst/>
              <a:rect l="l" t="t" r="r" b="b"/>
              <a:pathLst>
                <a:path w="4123" h="10361" extrusionOk="0">
                  <a:moveTo>
                    <a:pt x="3996" y="0"/>
                  </a:moveTo>
                  <a:cubicBezTo>
                    <a:pt x="3933" y="16"/>
                    <a:pt x="2622" y="269"/>
                    <a:pt x="1564" y="1785"/>
                  </a:cubicBezTo>
                  <a:cubicBezTo>
                    <a:pt x="285" y="3649"/>
                    <a:pt x="1" y="6491"/>
                    <a:pt x="711" y="10266"/>
                  </a:cubicBezTo>
                  <a:cubicBezTo>
                    <a:pt x="711" y="10313"/>
                    <a:pt x="759" y="10360"/>
                    <a:pt x="806" y="10360"/>
                  </a:cubicBezTo>
                  <a:lnTo>
                    <a:pt x="822" y="10345"/>
                  </a:lnTo>
                  <a:cubicBezTo>
                    <a:pt x="869" y="10329"/>
                    <a:pt x="901" y="10281"/>
                    <a:pt x="901" y="10218"/>
                  </a:cubicBezTo>
                  <a:cubicBezTo>
                    <a:pt x="206" y="6554"/>
                    <a:pt x="490" y="3680"/>
                    <a:pt x="1722" y="1896"/>
                  </a:cubicBezTo>
                  <a:cubicBezTo>
                    <a:pt x="2733" y="443"/>
                    <a:pt x="4012" y="206"/>
                    <a:pt x="4028" y="206"/>
                  </a:cubicBezTo>
                  <a:cubicBezTo>
                    <a:pt x="4075" y="190"/>
                    <a:pt x="4123" y="143"/>
                    <a:pt x="4107" y="79"/>
                  </a:cubicBezTo>
                  <a:cubicBezTo>
                    <a:pt x="4091" y="32"/>
                    <a:pt x="4044" y="0"/>
                    <a:pt x="39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7"/>
            <p:cNvSpPr/>
            <p:nvPr/>
          </p:nvSpPr>
          <p:spPr>
            <a:xfrm>
              <a:off x="6380948" y="2601430"/>
              <a:ext cx="136108" cy="13885"/>
            </a:xfrm>
            <a:custGeom>
              <a:avLst/>
              <a:gdLst/>
              <a:ahLst/>
              <a:cxnLst/>
              <a:rect l="l" t="t" r="r" b="b"/>
              <a:pathLst>
                <a:path w="3617" h="369" extrusionOk="0">
                  <a:moveTo>
                    <a:pt x="1106" y="1"/>
                  </a:moveTo>
                  <a:cubicBezTo>
                    <a:pt x="767" y="1"/>
                    <a:pt x="429" y="17"/>
                    <a:pt x="95" y="53"/>
                  </a:cubicBezTo>
                  <a:cubicBezTo>
                    <a:pt x="32" y="53"/>
                    <a:pt x="0" y="100"/>
                    <a:pt x="0" y="163"/>
                  </a:cubicBezTo>
                  <a:cubicBezTo>
                    <a:pt x="0" y="211"/>
                    <a:pt x="48" y="242"/>
                    <a:pt x="111" y="242"/>
                  </a:cubicBezTo>
                  <a:cubicBezTo>
                    <a:pt x="461" y="212"/>
                    <a:pt x="812" y="197"/>
                    <a:pt x="1162" y="197"/>
                  </a:cubicBezTo>
                  <a:cubicBezTo>
                    <a:pt x="1554" y="197"/>
                    <a:pt x="1946" y="216"/>
                    <a:pt x="2338" y="258"/>
                  </a:cubicBezTo>
                  <a:lnTo>
                    <a:pt x="2574" y="274"/>
                  </a:lnTo>
                  <a:cubicBezTo>
                    <a:pt x="3127" y="321"/>
                    <a:pt x="3506" y="369"/>
                    <a:pt x="3506" y="369"/>
                  </a:cubicBezTo>
                  <a:lnTo>
                    <a:pt x="3522" y="369"/>
                  </a:lnTo>
                  <a:cubicBezTo>
                    <a:pt x="3569" y="369"/>
                    <a:pt x="3601" y="337"/>
                    <a:pt x="3617" y="290"/>
                  </a:cubicBezTo>
                  <a:cubicBezTo>
                    <a:pt x="3617" y="226"/>
                    <a:pt x="3585" y="179"/>
                    <a:pt x="3538" y="179"/>
                  </a:cubicBezTo>
                  <a:cubicBezTo>
                    <a:pt x="3522" y="179"/>
                    <a:pt x="3159" y="116"/>
                    <a:pt x="2590" y="84"/>
                  </a:cubicBezTo>
                  <a:lnTo>
                    <a:pt x="2353" y="68"/>
                  </a:lnTo>
                  <a:cubicBezTo>
                    <a:pt x="1937" y="25"/>
                    <a:pt x="1520" y="1"/>
                    <a:pt x="11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7"/>
            <p:cNvSpPr/>
            <p:nvPr/>
          </p:nvSpPr>
          <p:spPr>
            <a:xfrm>
              <a:off x="6585348" y="2549502"/>
              <a:ext cx="298820" cy="89597"/>
            </a:xfrm>
            <a:custGeom>
              <a:avLst/>
              <a:gdLst/>
              <a:ahLst/>
              <a:cxnLst/>
              <a:rect l="l" t="t" r="r" b="b"/>
              <a:pathLst>
                <a:path w="7941" h="2381" extrusionOk="0">
                  <a:moveTo>
                    <a:pt x="4971" y="0"/>
                  </a:moveTo>
                  <a:cubicBezTo>
                    <a:pt x="2531" y="0"/>
                    <a:pt x="154" y="2100"/>
                    <a:pt x="48" y="2207"/>
                  </a:cubicBezTo>
                  <a:cubicBezTo>
                    <a:pt x="1" y="2238"/>
                    <a:pt x="1" y="2301"/>
                    <a:pt x="48" y="2333"/>
                  </a:cubicBezTo>
                  <a:cubicBezTo>
                    <a:pt x="64" y="2364"/>
                    <a:pt x="96" y="2364"/>
                    <a:pt x="127" y="2380"/>
                  </a:cubicBezTo>
                  <a:cubicBezTo>
                    <a:pt x="143" y="2364"/>
                    <a:pt x="159" y="2364"/>
                    <a:pt x="175" y="2349"/>
                  </a:cubicBezTo>
                  <a:cubicBezTo>
                    <a:pt x="205" y="2318"/>
                    <a:pt x="2595" y="204"/>
                    <a:pt x="4946" y="204"/>
                  </a:cubicBezTo>
                  <a:cubicBezTo>
                    <a:pt x="5051" y="204"/>
                    <a:pt x="5155" y="208"/>
                    <a:pt x="5260" y="217"/>
                  </a:cubicBezTo>
                  <a:cubicBezTo>
                    <a:pt x="6239" y="296"/>
                    <a:pt x="7123" y="785"/>
                    <a:pt x="7723" y="1575"/>
                  </a:cubicBezTo>
                  <a:cubicBezTo>
                    <a:pt x="7743" y="1599"/>
                    <a:pt x="7768" y="1608"/>
                    <a:pt x="7792" y="1608"/>
                  </a:cubicBezTo>
                  <a:cubicBezTo>
                    <a:pt x="7867" y="1608"/>
                    <a:pt x="7941" y="1520"/>
                    <a:pt x="7881" y="1448"/>
                  </a:cubicBezTo>
                  <a:cubicBezTo>
                    <a:pt x="7250" y="627"/>
                    <a:pt x="6302" y="106"/>
                    <a:pt x="5276" y="11"/>
                  </a:cubicBezTo>
                  <a:cubicBezTo>
                    <a:pt x="5174" y="4"/>
                    <a:pt x="5072" y="0"/>
                    <a:pt x="49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7"/>
            <p:cNvSpPr/>
            <p:nvPr/>
          </p:nvSpPr>
          <p:spPr>
            <a:xfrm>
              <a:off x="6659628" y="2658024"/>
              <a:ext cx="186645" cy="175393"/>
            </a:xfrm>
            <a:custGeom>
              <a:avLst/>
              <a:gdLst/>
              <a:ahLst/>
              <a:cxnLst/>
              <a:rect l="l" t="t" r="r" b="b"/>
              <a:pathLst>
                <a:path w="4960" h="4661" extrusionOk="0">
                  <a:moveTo>
                    <a:pt x="120" y="1"/>
                  </a:moveTo>
                  <a:cubicBezTo>
                    <a:pt x="86" y="1"/>
                    <a:pt x="53" y="18"/>
                    <a:pt x="33" y="49"/>
                  </a:cubicBezTo>
                  <a:cubicBezTo>
                    <a:pt x="1" y="96"/>
                    <a:pt x="17" y="160"/>
                    <a:pt x="64" y="191"/>
                  </a:cubicBezTo>
                  <a:cubicBezTo>
                    <a:pt x="96" y="207"/>
                    <a:pt x="3475" y="2260"/>
                    <a:pt x="4754" y="4613"/>
                  </a:cubicBezTo>
                  <a:cubicBezTo>
                    <a:pt x="4770" y="4645"/>
                    <a:pt x="4802" y="4660"/>
                    <a:pt x="4849" y="4660"/>
                  </a:cubicBezTo>
                  <a:cubicBezTo>
                    <a:pt x="4865" y="4660"/>
                    <a:pt x="4881" y="4660"/>
                    <a:pt x="4897" y="4645"/>
                  </a:cubicBezTo>
                  <a:cubicBezTo>
                    <a:pt x="4944" y="4629"/>
                    <a:pt x="4960" y="4566"/>
                    <a:pt x="4928" y="4518"/>
                  </a:cubicBezTo>
                  <a:cubicBezTo>
                    <a:pt x="3633" y="2118"/>
                    <a:pt x="206" y="33"/>
                    <a:pt x="175" y="17"/>
                  </a:cubicBezTo>
                  <a:cubicBezTo>
                    <a:pt x="158" y="6"/>
                    <a:pt x="139" y="1"/>
                    <a:pt x="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7"/>
            <p:cNvSpPr/>
            <p:nvPr/>
          </p:nvSpPr>
          <p:spPr>
            <a:xfrm>
              <a:off x="6494437" y="2671909"/>
              <a:ext cx="168206" cy="325537"/>
            </a:xfrm>
            <a:custGeom>
              <a:avLst/>
              <a:gdLst/>
              <a:ahLst/>
              <a:cxnLst/>
              <a:rect l="l" t="t" r="r" b="b"/>
              <a:pathLst>
                <a:path w="4470" h="8651" extrusionOk="0">
                  <a:moveTo>
                    <a:pt x="1688" y="0"/>
                  </a:moveTo>
                  <a:cubicBezTo>
                    <a:pt x="1648" y="0"/>
                    <a:pt x="1609" y="23"/>
                    <a:pt x="1596" y="75"/>
                  </a:cubicBezTo>
                  <a:cubicBezTo>
                    <a:pt x="1580" y="154"/>
                    <a:pt x="1" y="6281"/>
                    <a:pt x="4312" y="8634"/>
                  </a:cubicBezTo>
                  <a:cubicBezTo>
                    <a:pt x="4312" y="8650"/>
                    <a:pt x="4328" y="8650"/>
                    <a:pt x="4359" y="8650"/>
                  </a:cubicBezTo>
                  <a:cubicBezTo>
                    <a:pt x="4391" y="8650"/>
                    <a:pt x="4423" y="8634"/>
                    <a:pt x="4454" y="8603"/>
                  </a:cubicBezTo>
                  <a:cubicBezTo>
                    <a:pt x="4470" y="8555"/>
                    <a:pt x="4454" y="8492"/>
                    <a:pt x="4407" y="8461"/>
                  </a:cubicBezTo>
                  <a:cubicBezTo>
                    <a:pt x="237" y="6186"/>
                    <a:pt x="1769" y="185"/>
                    <a:pt x="1785" y="122"/>
                  </a:cubicBezTo>
                  <a:cubicBezTo>
                    <a:pt x="1804" y="48"/>
                    <a:pt x="1745" y="0"/>
                    <a:pt x="16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7"/>
            <p:cNvSpPr/>
            <p:nvPr/>
          </p:nvSpPr>
          <p:spPr>
            <a:xfrm>
              <a:off x="6354006" y="2512475"/>
              <a:ext cx="339573" cy="254379"/>
            </a:xfrm>
            <a:custGeom>
              <a:avLst/>
              <a:gdLst/>
              <a:ahLst/>
              <a:cxnLst/>
              <a:rect l="l" t="t" r="r" b="b"/>
              <a:pathLst>
                <a:path w="9024" h="6760" extrusionOk="0">
                  <a:moveTo>
                    <a:pt x="8155" y="0"/>
                  </a:moveTo>
                  <a:cubicBezTo>
                    <a:pt x="6623" y="0"/>
                    <a:pt x="5138" y="1153"/>
                    <a:pt x="4585" y="2496"/>
                  </a:cubicBezTo>
                  <a:cubicBezTo>
                    <a:pt x="4264" y="2576"/>
                    <a:pt x="3966" y="2598"/>
                    <a:pt x="3677" y="2598"/>
                  </a:cubicBezTo>
                  <a:cubicBezTo>
                    <a:pt x="3313" y="2598"/>
                    <a:pt x="2964" y="2563"/>
                    <a:pt x="2601" y="2563"/>
                  </a:cubicBezTo>
                  <a:cubicBezTo>
                    <a:pt x="1952" y="2563"/>
                    <a:pt x="1261" y="2677"/>
                    <a:pt x="369" y="3317"/>
                  </a:cubicBezTo>
                  <a:cubicBezTo>
                    <a:pt x="1" y="3637"/>
                    <a:pt x="559" y="3719"/>
                    <a:pt x="1346" y="3719"/>
                  </a:cubicBezTo>
                  <a:cubicBezTo>
                    <a:pt x="2173" y="3719"/>
                    <a:pt x="3254" y="3628"/>
                    <a:pt x="3775" y="3628"/>
                  </a:cubicBezTo>
                  <a:cubicBezTo>
                    <a:pt x="3906" y="3628"/>
                    <a:pt x="4001" y="3634"/>
                    <a:pt x="4048" y="3649"/>
                  </a:cubicBezTo>
                  <a:cubicBezTo>
                    <a:pt x="2864" y="4280"/>
                    <a:pt x="1474" y="5275"/>
                    <a:pt x="1553" y="6760"/>
                  </a:cubicBezTo>
                  <a:cubicBezTo>
                    <a:pt x="4533" y="5428"/>
                    <a:pt x="4062" y="4219"/>
                    <a:pt x="6555" y="4219"/>
                  </a:cubicBezTo>
                  <a:cubicBezTo>
                    <a:pt x="7167" y="4219"/>
                    <a:pt x="7958" y="4292"/>
                    <a:pt x="9023" y="4454"/>
                  </a:cubicBezTo>
                  <a:cubicBezTo>
                    <a:pt x="8344" y="3396"/>
                    <a:pt x="6844" y="3380"/>
                    <a:pt x="6212" y="3238"/>
                  </a:cubicBezTo>
                  <a:cubicBezTo>
                    <a:pt x="6623" y="2038"/>
                    <a:pt x="7886" y="1248"/>
                    <a:pt x="81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7"/>
            <p:cNvSpPr/>
            <p:nvPr/>
          </p:nvSpPr>
          <p:spPr>
            <a:xfrm>
              <a:off x="6380346" y="2461375"/>
              <a:ext cx="163277" cy="177200"/>
            </a:xfrm>
            <a:custGeom>
              <a:avLst/>
              <a:gdLst/>
              <a:ahLst/>
              <a:cxnLst/>
              <a:rect l="l" t="t" r="r" b="b"/>
              <a:pathLst>
                <a:path w="4339" h="4709" extrusionOk="0">
                  <a:moveTo>
                    <a:pt x="2401" y="0"/>
                  </a:moveTo>
                  <a:cubicBezTo>
                    <a:pt x="2306" y="0"/>
                    <a:pt x="2211" y="0"/>
                    <a:pt x="2132" y="32"/>
                  </a:cubicBezTo>
                  <a:cubicBezTo>
                    <a:pt x="1422" y="174"/>
                    <a:pt x="774" y="506"/>
                    <a:pt x="237" y="995"/>
                  </a:cubicBezTo>
                  <a:cubicBezTo>
                    <a:pt x="0" y="1216"/>
                    <a:pt x="127" y="1627"/>
                    <a:pt x="443" y="1674"/>
                  </a:cubicBezTo>
                  <a:cubicBezTo>
                    <a:pt x="1122" y="1785"/>
                    <a:pt x="1753" y="2053"/>
                    <a:pt x="2290" y="2464"/>
                  </a:cubicBezTo>
                  <a:cubicBezTo>
                    <a:pt x="2780" y="2843"/>
                    <a:pt x="3159" y="3333"/>
                    <a:pt x="3443" y="3885"/>
                  </a:cubicBezTo>
                  <a:cubicBezTo>
                    <a:pt x="3538" y="4059"/>
                    <a:pt x="3601" y="4533"/>
                    <a:pt x="3759" y="4675"/>
                  </a:cubicBezTo>
                  <a:cubicBezTo>
                    <a:pt x="3790" y="4697"/>
                    <a:pt x="3850" y="4708"/>
                    <a:pt x="3920" y="4708"/>
                  </a:cubicBezTo>
                  <a:cubicBezTo>
                    <a:pt x="4098" y="4708"/>
                    <a:pt x="4339" y="4637"/>
                    <a:pt x="4328" y="4501"/>
                  </a:cubicBezTo>
                  <a:cubicBezTo>
                    <a:pt x="4122" y="3080"/>
                    <a:pt x="3870" y="1611"/>
                    <a:pt x="3033" y="458"/>
                  </a:cubicBezTo>
                  <a:cubicBezTo>
                    <a:pt x="2890" y="221"/>
                    <a:pt x="2669" y="63"/>
                    <a:pt x="2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7"/>
            <p:cNvSpPr/>
            <p:nvPr/>
          </p:nvSpPr>
          <p:spPr>
            <a:xfrm>
              <a:off x="6876559" y="2394809"/>
              <a:ext cx="153342" cy="316769"/>
            </a:xfrm>
            <a:custGeom>
              <a:avLst/>
              <a:gdLst/>
              <a:ahLst/>
              <a:cxnLst/>
              <a:rect l="l" t="t" r="r" b="b"/>
              <a:pathLst>
                <a:path w="4075" h="8418" extrusionOk="0">
                  <a:moveTo>
                    <a:pt x="3696" y="1"/>
                  </a:moveTo>
                  <a:lnTo>
                    <a:pt x="3696" y="1"/>
                  </a:lnTo>
                  <a:cubicBezTo>
                    <a:pt x="2717" y="1217"/>
                    <a:pt x="1785" y="2480"/>
                    <a:pt x="1106" y="3901"/>
                  </a:cubicBezTo>
                  <a:cubicBezTo>
                    <a:pt x="427" y="5307"/>
                    <a:pt x="0" y="6854"/>
                    <a:pt x="48" y="8418"/>
                  </a:cubicBezTo>
                  <a:cubicBezTo>
                    <a:pt x="1564" y="6933"/>
                    <a:pt x="2511" y="5575"/>
                    <a:pt x="3238" y="3585"/>
                  </a:cubicBezTo>
                  <a:cubicBezTo>
                    <a:pt x="3632" y="2512"/>
                    <a:pt x="4075" y="1074"/>
                    <a:pt x="3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7"/>
            <p:cNvSpPr/>
            <p:nvPr/>
          </p:nvSpPr>
          <p:spPr>
            <a:xfrm>
              <a:off x="6883670" y="2426756"/>
              <a:ext cx="129410" cy="255131"/>
            </a:xfrm>
            <a:custGeom>
              <a:avLst/>
              <a:gdLst/>
              <a:ahLst/>
              <a:cxnLst/>
              <a:rect l="l" t="t" r="r" b="b"/>
              <a:pathLst>
                <a:path w="3439" h="6780" extrusionOk="0">
                  <a:moveTo>
                    <a:pt x="3289" y="0"/>
                  </a:moveTo>
                  <a:cubicBezTo>
                    <a:pt x="3264" y="0"/>
                    <a:pt x="3239" y="11"/>
                    <a:pt x="3222" y="36"/>
                  </a:cubicBezTo>
                  <a:cubicBezTo>
                    <a:pt x="1533" y="2452"/>
                    <a:pt x="522" y="4553"/>
                    <a:pt x="16" y="6653"/>
                  </a:cubicBezTo>
                  <a:cubicBezTo>
                    <a:pt x="1" y="6700"/>
                    <a:pt x="32" y="6764"/>
                    <a:pt x="95" y="6779"/>
                  </a:cubicBezTo>
                  <a:lnTo>
                    <a:pt x="111" y="6779"/>
                  </a:lnTo>
                  <a:cubicBezTo>
                    <a:pt x="159" y="6779"/>
                    <a:pt x="206" y="6748"/>
                    <a:pt x="222" y="6700"/>
                  </a:cubicBezTo>
                  <a:cubicBezTo>
                    <a:pt x="711" y="4632"/>
                    <a:pt x="1722" y="2547"/>
                    <a:pt x="3380" y="162"/>
                  </a:cubicBezTo>
                  <a:cubicBezTo>
                    <a:pt x="3438" y="81"/>
                    <a:pt x="3360" y="0"/>
                    <a:pt x="3289" y="0"/>
                  </a:cubicBezTo>
                  <a:close/>
                </a:path>
              </a:pathLst>
            </a:custGeom>
            <a:solidFill>
              <a:srgbClr val="00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7"/>
            <p:cNvSpPr/>
            <p:nvPr/>
          </p:nvSpPr>
          <p:spPr>
            <a:xfrm>
              <a:off x="5938281" y="2898737"/>
              <a:ext cx="1118100" cy="654574"/>
            </a:xfrm>
            <a:custGeom>
              <a:avLst/>
              <a:gdLst/>
              <a:ahLst/>
              <a:cxnLst/>
              <a:rect l="l" t="t" r="r" b="b"/>
              <a:pathLst>
                <a:path w="29713" h="17395" extrusionOk="0">
                  <a:moveTo>
                    <a:pt x="26278" y="1"/>
                  </a:moveTo>
                  <a:cubicBezTo>
                    <a:pt x="26277" y="1"/>
                    <a:pt x="16899" y="2491"/>
                    <a:pt x="9621" y="2491"/>
                  </a:cubicBezTo>
                  <a:cubicBezTo>
                    <a:pt x="6404" y="2491"/>
                    <a:pt x="3598" y="2005"/>
                    <a:pt x="2194" y="601"/>
                  </a:cubicBezTo>
                  <a:lnTo>
                    <a:pt x="2194" y="601"/>
                  </a:lnTo>
                  <a:cubicBezTo>
                    <a:pt x="0" y="11326"/>
                    <a:pt x="8312" y="17395"/>
                    <a:pt x="15937" y="17395"/>
                  </a:cubicBezTo>
                  <a:cubicBezTo>
                    <a:pt x="23131" y="17395"/>
                    <a:pt x="29712" y="11992"/>
                    <a:pt x="262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7"/>
            <p:cNvSpPr/>
            <p:nvPr/>
          </p:nvSpPr>
          <p:spPr>
            <a:xfrm>
              <a:off x="5871076" y="3038077"/>
              <a:ext cx="1048673" cy="441588"/>
            </a:xfrm>
            <a:custGeom>
              <a:avLst/>
              <a:gdLst/>
              <a:ahLst/>
              <a:cxnLst/>
              <a:rect l="l" t="t" r="r" b="b"/>
              <a:pathLst>
                <a:path w="27868" h="11735" extrusionOk="0">
                  <a:moveTo>
                    <a:pt x="9007" y="0"/>
                  </a:moveTo>
                  <a:cubicBezTo>
                    <a:pt x="8691" y="0"/>
                    <a:pt x="8448" y="351"/>
                    <a:pt x="8607" y="656"/>
                  </a:cubicBezTo>
                  <a:lnTo>
                    <a:pt x="10439" y="4131"/>
                  </a:lnTo>
                  <a:cubicBezTo>
                    <a:pt x="10439" y="4131"/>
                    <a:pt x="6238" y="2188"/>
                    <a:pt x="4627" y="609"/>
                  </a:cubicBezTo>
                  <a:cubicBezTo>
                    <a:pt x="4456" y="437"/>
                    <a:pt x="4227" y="346"/>
                    <a:pt x="3995" y="346"/>
                  </a:cubicBezTo>
                  <a:cubicBezTo>
                    <a:pt x="3844" y="346"/>
                    <a:pt x="3691" y="385"/>
                    <a:pt x="3554" y="467"/>
                  </a:cubicBezTo>
                  <a:cubicBezTo>
                    <a:pt x="2985" y="830"/>
                    <a:pt x="2953" y="1825"/>
                    <a:pt x="7296" y="4446"/>
                  </a:cubicBezTo>
                  <a:lnTo>
                    <a:pt x="7296" y="4446"/>
                  </a:lnTo>
                  <a:cubicBezTo>
                    <a:pt x="7296" y="4446"/>
                    <a:pt x="3016" y="1992"/>
                    <a:pt x="1713" y="1992"/>
                  </a:cubicBezTo>
                  <a:cubicBezTo>
                    <a:pt x="1527" y="1992"/>
                    <a:pt x="1402" y="2042"/>
                    <a:pt x="1358" y="2157"/>
                  </a:cubicBezTo>
                  <a:cubicBezTo>
                    <a:pt x="1011" y="3072"/>
                    <a:pt x="2574" y="3941"/>
                    <a:pt x="6696" y="6499"/>
                  </a:cubicBezTo>
                  <a:cubicBezTo>
                    <a:pt x="6696" y="6499"/>
                    <a:pt x="2929" y="5229"/>
                    <a:pt x="1308" y="5229"/>
                  </a:cubicBezTo>
                  <a:cubicBezTo>
                    <a:pt x="991" y="5229"/>
                    <a:pt x="756" y="5278"/>
                    <a:pt x="648" y="5394"/>
                  </a:cubicBezTo>
                  <a:cubicBezTo>
                    <a:pt x="0" y="6089"/>
                    <a:pt x="7296" y="9074"/>
                    <a:pt x="7296" y="9074"/>
                  </a:cubicBezTo>
                  <a:cubicBezTo>
                    <a:pt x="7296" y="9074"/>
                    <a:pt x="3720" y="8136"/>
                    <a:pt x="2166" y="8136"/>
                  </a:cubicBezTo>
                  <a:cubicBezTo>
                    <a:pt x="1850" y="8136"/>
                    <a:pt x="1618" y="8175"/>
                    <a:pt x="1516" y="8268"/>
                  </a:cubicBezTo>
                  <a:cubicBezTo>
                    <a:pt x="900" y="8821"/>
                    <a:pt x="4075" y="10637"/>
                    <a:pt x="11434" y="11537"/>
                  </a:cubicBezTo>
                  <a:cubicBezTo>
                    <a:pt x="12548" y="11676"/>
                    <a:pt x="13624" y="11734"/>
                    <a:pt x="14649" y="11734"/>
                  </a:cubicBezTo>
                  <a:cubicBezTo>
                    <a:pt x="20410" y="11734"/>
                    <a:pt x="24542" y="9879"/>
                    <a:pt x="24542" y="9879"/>
                  </a:cubicBezTo>
                  <a:cubicBezTo>
                    <a:pt x="24542" y="9879"/>
                    <a:pt x="27867" y="2614"/>
                    <a:pt x="21695" y="2614"/>
                  </a:cubicBezTo>
                  <a:cubicBezTo>
                    <a:pt x="21530" y="2614"/>
                    <a:pt x="21357" y="2620"/>
                    <a:pt x="21178" y="2630"/>
                  </a:cubicBezTo>
                  <a:lnTo>
                    <a:pt x="12303" y="3436"/>
                  </a:lnTo>
                  <a:cubicBezTo>
                    <a:pt x="12303" y="3436"/>
                    <a:pt x="10771" y="719"/>
                    <a:pt x="9191" y="40"/>
                  </a:cubicBezTo>
                  <a:cubicBezTo>
                    <a:pt x="9129" y="13"/>
                    <a:pt x="9067" y="0"/>
                    <a:pt x="9007" y="0"/>
                  </a:cubicBezTo>
                  <a:close/>
                </a:path>
              </a:pathLst>
            </a:custGeom>
            <a:solidFill>
              <a:srgbClr val="FF9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7"/>
            <p:cNvSpPr/>
            <p:nvPr/>
          </p:nvSpPr>
          <p:spPr>
            <a:xfrm>
              <a:off x="5871076" y="3038077"/>
              <a:ext cx="1048673" cy="441588"/>
            </a:xfrm>
            <a:custGeom>
              <a:avLst/>
              <a:gdLst/>
              <a:ahLst/>
              <a:cxnLst/>
              <a:rect l="l" t="t" r="r" b="b"/>
              <a:pathLst>
                <a:path w="27868" h="11735" extrusionOk="0">
                  <a:moveTo>
                    <a:pt x="9007" y="0"/>
                  </a:moveTo>
                  <a:cubicBezTo>
                    <a:pt x="8691" y="0"/>
                    <a:pt x="8448" y="351"/>
                    <a:pt x="8607" y="656"/>
                  </a:cubicBezTo>
                  <a:lnTo>
                    <a:pt x="10439" y="4131"/>
                  </a:lnTo>
                  <a:cubicBezTo>
                    <a:pt x="10439" y="4131"/>
                    <a:pt x="6238" y="2188"/>
                    <a:pt x="4627" y="609"/>
                  </a:cubicBezTo>
                  <a:cubicBezTo>
                    <a:pt x="4456" y="437"/>
                    <a:pt x="4227" y="346"/>
                    <a:pt x="3995" y="346"/>
                  </a:cubicBezTo>
                  <a:cubicBezTo>
                    <a:pt x="3844" y="346"/>
                    <a:pt x="3691" y="385"/>
                    <a:pt x="3554" y="467"/>
                  </a:cubicBezTo>
                  <a:cubicBezTo>
                    <a:pt x="2985" y="830"/>
                    <a:pt x="2953" y="1825"/>
                    <a:pt x="7296" y="4446"/>
                  </a:cubicBezTo>
                  <a:lnTo>
                    <a:pt x="7296" y="4446"/>
                  </a:lnTo>
                  <a:cubicBezTo>
                    <a:pt x="7296" y="4446"/>
                    <a:pt x="3016" y="1992"/>
                    <a:pt x="1713" y="1992"/>
                  </a:cubicBezTo>
                  <a:cubicBezTo>
                    <a:pt x="1527" y="1992"/>
                    <a:pt x="1402" y="2042"/>
                    <a:pt x="1358" y="2157"/>
                  </a:cubicBezTo>
                  <a:cubicBezTo>
                    <a:pt x="1011" y="3072"/>
                    <a:pt x="2574" y="3941"/>
                    <a:pt x="6696" y="6499"/>
                  </a:cubicBezTo>
                  <a:cubicBezTo>
                    <a:pt x="6696" y="6499"/>
                    <a:pt x="2929" y="5229"/>
                    <a:pt x="1308" y="5229"/>
                  </a:cubicBezTo>
                  <a:cubicBezTo>
                    <a:pt x="991" y="5229"/>
                    <a:pt x="756" y="5278"/>
                    <a:pt x="648" y="5394"/>
                  </a:cubicBezTo>
                  <a:cubicBezTo>
                    <a:pt x="0" y="6089"/>
                    <a:pt x="7296" y="9074"/>
                    <a:pt x="7296" y="9074"/>
                  </a:cubicBezTo>
                  <a:cubicBezTo>
                    <a:pt x="7296" y="9074"/>
                    <a:pt x="3720" y="8136"/>
                    <a:pt x="2166" y="8136"/>
                  </a:cubicBezTo>
                  <a:cubicBezTo>
                    <a:pt x="1850" y="8136"/>
                    <a:pt x="1618" y="8175"/>
                    <a:pt x="1516" y="8268"/>
                  </a:cubicBezTo>
                  <a:cubicBezTo>
                    <a:pt x="900" y="8821"/>
                    <a:pt x="4075" y="10637"/>
                    <a:pt x="11434" y="11537"/>
                  </a:cubicBezTo>
                  <a:cubicBezTo>
                    <a:pt x="12548" y="11676"/>
                    <a:pt x="13624" y="11734"/>
                    <a:pt x="14649" y="11734"/>
                  </a:cubicBezTo>
                  <a:cubicBezTo>
                    <a:pt x="20410" y="11734"/>
                    <a:pt x="24542" y="9879"/>
                    <a:pt x="24542" y="9879"/>
                  </a:cubicBezTo>
                  <a:cubicBezTo>
                    <a:pt x="24542" y="9879"/>
                    <a:pt x="27867" y="2614"/>
                    <a:pt x="21695" y="2614"/>
                  </a:cubicBezTo>
                  <a:cubicBezTo>
                    <a:pt x="21530" y="2614"/>
                    <a:pt x="21357" y="2620"/>
                    <a:pt x="21178" y="2630"/>
                  </a:cubicBezTo>
                  <a:lnTo>
                    <a:pt x="12303" y="3436"/>
                  </a:lnTo>
                  <a:cubicBezTo>
                    <a:pt x="12303" y="3436"/>
                    <a:pt x="10771" y="719"/>
                    <a:pt x="9191" y="40"/>
                  </a:cubicBezTo>
                  <a:cubicBezTo>
                    <a:pt x="9129" y="13"/>
                    <a:pt x="9067" y="0"/>
                    <a:pt x="9007" y="0"/>
                  </a:cubicBezTo>
                  <a:close/>
                </a:path>
              </a:pathLst>
            </a:custGeom>
            <a:solidFill>
              <a:srgbClr val="A75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7"/>
            <p:cNvSpPr/>
            <p:nvPr/>
          </p:nvSpPr>
          <p:spPr>
            <a:xfrm>
              <a:off x="6667981" y="2990251"/>
              <a:ext cx="322113" cy="507779"/>
            </a:xfrm>
            <a:custGeom>
              <a:avLst/>
              <a:gdLst/>
              <a:ahLst/>
              <a:cxnLst/>
              <a:rect l="l" t="t" r="r" b="b"/>
              <a:pathLst>
                <a:path w="8560" h="13494" extrusionOk="0">
                  <a:moveTo>
                    <a:pt x="5891" y="1"/>
                  </a:moveTo>
                  <a:lnTo>
                    <a:pt x="0" y="3901"/>
                  </a:lnTo>
                  <a:cubicBezTo>
                    <a:pt x="0" y="3901"/>
                    <a:pt x="3159" y="7139"/>
                    <a:pt x="1200" y="11908"/>
                  </a:cubicBezTo>
                  <a:cubicBezTo>
                    <a:pt x="1200" y="11908"/>
                    <a:pt x="1943" y="13494"/>
                    <a:pt x="3438" y="13494"/>
                  </a:cubicBezTo>
                  <a:cubicBezTo>
                    <a:pt x="4649" y="13494"/>
                    <a:pt x="6355" y="12453"/>
                    <a:pt x="8560" y="8686"/>
                  </a:cubicBezTo>
                  <a:lnTo>
                    <a:pt x="589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7"/>
            <p:cNvSpPr/>
            <p:nvPr/>
          </p:nvSpPr>
          <p:spPr>
            <a:xfrm>
              <a:off x="6430280" y="2796537"/>
              <a:ext cx="436659" cy="595495"/>
            </a:xfrm>
            <a:custGeom>
              <a:avLst/>
              <a:gdLst/>
              <a:ahLst/>
              <a:cxnLst/>
              <a:rect l="l" t="t" r="r" b="b"/>
              <a:pathLst>
                <a:path w="11604" h="15825" extrusionOk="0">
                  <a:moveTo>
                    <a:pt x="10511" y="0"/>
                  </a:moveTo>
                  <a:cubicBezTo>
                    <a:pt x="10048" y="0"/>
                    <a:pt x="9254" y="293"/>
                    <a:pt x="8023" y="979"/>
                  </a:cubicBezTo>
                  <a:cubicBezTo>
                    <a:pt x="3032" y="3948"/>
                    <a:pt x="0" y="10092"/>
                    <a:pt x="1421" y="15824"/>
                  </a:cubicBezTo>
                  <a:cubicBezTo>
                    <a:pt x="4817" y="12176"/>
                    <a:pt x="7486" y="8039"/>
                    <a:pt x="9681" y="3585"/>
                  </a:cubicBezTo>
                  <a:cubicBezTo>
                    <a:pt x="10857" y="1633"/>
                    <a:pt x="11604" y="0"/>
                    <a:pt x="105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7"/>
            <p:cNvSpPr/>
            <p:nvPr/>
          </p:nvSpPr>
          <p:spPr>
            <a:xfrm>
              <a:off x="6499178" y="2960260"/>
              <a:ext cx="171781" cy="339648"/>
            </a:xfrm>
            <a:custGeom>
              <a:avLst/>
              <a:gdLst/>
              <a:ahLst/>
              <a:cxnLst/>
              <a:rect l="l" t="t" r="r" b="b"/>
              <a:pathLst>
                <a:path w="4565" h="9026" extrusionOk="0">
                  <a:moveTo>
                    <a:pt x="4456" y="0"/>
                  </a:moveTo>
                  <a:cubicBezTo>
                    <a:pt x="4431" y="0"/>
                    <a:pt x="4407" y="8"/>
                    <a:pt x="4391" y="24"/>
                  </a:cubicBezTo>
                  <a:cubicBezTo>
                    <a:pt x="2054" y="2472"/>
                    <a:pt x="522" y="5567"/>
                    <a:pt x="1" y="8915"/>
                  </a:cubicBezTo>
                  <a:cubicBezTo>
                    <a:pt x="1" y="8962"/>
                    <a:pt x="33" y="9010"/>
                    <a:pt x="80" y="9025"/>
                  </a:cubicBezTo>
                  <a:lnTo>
                    <a:pt x="96" y="9025"/>
                  </a:lnTo>
                  <a:cubicBezTo>
                    <a:pt x="143" y="9025"/>
                    <a:pt x="190" y="8994"/>
                    <a:pt x="190" y="8946"/>
                  </a:cubicBezTo>
                  <a:cubicBezTo>
                    <a:pt x="712" y="5646"/>
                    <a:pt x="2228" y="2582"/>
                    <a:pt x="4533" y="166"/>
                  </a:cubicBezTo>
                  <a:cubicBezTo>
                    <a:pt x="4565" y="134"/>
                    <a:pt x="4565" y="71"/>
                    <a:pt x="4533" y="24"/>
                  </a:cubicBezTo>
                  <a:cubicBezTo>
                    <a:pt x="4510" y="8"/>
                    <a:pt x="4482" y="0"/>
                    <a:pt x="4456" y="0"/>
                  </a:cubicBezTo>
                  <a:close/>
                </a:path>
              </a:pathLst>
            </a:custGeom>
            <a:solidFill>
              <a:srgbClr val="00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7"/>
            <p:cNvSpPr/>
            <p:nvPr/>
          </p:nvSpPr>
          <p:spPr>
            <a:xfrm>
              <a:off x="6811197" y="2616068"/>
              <a:ext cx="566369" cy="404522"/>
            </a:xfrm>
            <a:custGeom>
              <a:avLst/>
              <a:gdLst/>
              <a:ahLst/>
              <a:cxnLst/>
              <a:rect l="l" t="t" r="r" b="b"/>
              <a:pathLst>
                <a:path w="15051" h="10750" extrusionOk="0">
                  <a:moveTo>
                    <a:pt x="5051" y="0"/>
                  </a:moveTo>
                  <a:cubicBezTo>
                    <a:pt x="4918" y="0"/>
                    <a:pt x="4786" y="10"/>
                    <a:pt x="4659" y="27"/>
                  </a:cubicBezTo>
                  <a:cubicBezTo>
                    <a:pt x="2116" y="359"/>
                    <a:pt x="0" y="3296"/>
                    <a:pt x="1642" y="5633"/>
                  </a:cubicBezTo>
                  <a:cubicBezTo>
                    <a:pt x="2164" y="6360"/>
                    <a:pt x="2969" y="6849"/>
                    <a:pt x="3853" y="6976"/>
                  </a:cubicBezTo>
                  <a:cubicBezTo>
                    <a:pt x="4030" y="6996"/>
                    <a:pt x="4207" y="7003"/>
                    <a:pt x="4385" y="7003"/>
                  </a:cubicBezTo>
                  <a:cubicBezTo>
                    <a:pt x="4714" y="7003"/>
                    <a:pt x="5045" y="6980"/>
                    <a:pt x="5374" y="6980"/>
                  </a:cubicBezTo>
                  <a:cubicBezTo>
                    <a:pt x="5552" y="6980"/>
                    <a:pt x="5730" y="6987"/>
                    <a:pt x="5906" y="7007"/>
                  </a:cubicBezTo>
                  <a:cubicBezTo>
                    <a:pt x="6838" y="7102"/>
                    <a:pt x="7675" y="7560"/>
                    <a:pt x="8275" y="8271"/>
                  </a:cubicBezTo>
                  <a:cubicBezTo>
                    <a:pt x="8954" y="9076"/>
                    <a:pt x="9381" y="10276"/>
                    <a:pt x="10407" y="10529"/>
                  </a:cubicBezTo>
                  <a:cubicBezTo>
                    <a:pt x="10522" y="10557"/>
                    <a:pt x="10637" y="10569"/>
                    <a:pt x="10753" y="10569"/>
                  </a:cubicBezTo>
                  <a:cubicBezTo>
                    <a:pt x="11167" y="10569"/>
                    <a:pt x="11585" y="10410"/>
                    <a:pt x="11955" y="10213"/>
                  </a:cubicBezTo>
                  <a:cubicBezTo>
                    <a:pt x="12160" y="10071"/>
                    <a:pt x="12397" y="9992"/>
                    <a:pt x="12650" y="9976"/>
                  </a:cubicBezTo>
                  <a:cubicBezTo>
                    <a:pt x="12934" y="9976"/>
                    <a:pt x="13171" y="10166"/>
                    <a:pt x="13408" y="10324"/>
                  </a:cubicBezTo>
                  <a:cubicBezTo>
                    <a:pt x="13771" y="10592"/>
                    <a:pt x="14229" y="10750"/>
                    <a:pt x="14687" y="10750"/>
                  </a:cubicBezTo>
                  <a:cubicBezTo>
                    <a:pt x="14766" y="10750"/>
                    <a:pt x="14829" y="10734"/>
                    <a:pt x="14892" y="10687"/>
                  </a:cubicBezTo>
                  <a:cubicBezTo>
                    <a:pt x="14924" y="10639"/>
                    <a:pt x="14956" y="10576"/>
                    <a:pt x="14956" y="10513"/>
                  </a:cubicBezTo>
                  <a:cubicBezTo>
                    <a:pt x="15050" y="9866"/>
                    <a:pt x="14561" y="9313"/>
                    <a:pt x="14087" y="8886"/>
                  </a:cubicBezTo>
                  <a:cubicBezTo>
                    <a:pt x="13613" y="8444"/>
                    <a:pt x="13076" y="7986"/>
                    <a:pt x="13013" y="7339"/>
                  </a:cubicBezTo>
                  <a:cubicBezTo>
                    <a:pt x="12950" y="6881"/>
                    <a:pt x="13171" y="6407"/>
                    <a:pt x="13092" y="5949"/>
                  </a:cubicBezTo>
                  <a:cubicBezTo>
                    <a:pt x="12966" y="5238"/>
                    <a:pt x="12192" y="4828"/>
                    <a:pt x="11481" y="4717"/>
                  </a:cubicBezTo>
                  <a:cubicBezTo>
                    <a:pt x="10392" y="4544"/>
                    <a:pt x="9191" y="4780"/>
                    <a:pt x="8228" y="4244"/>
                  </a:cubicBezTo>
                  <a:cubicBezTo>
                    <a:pt x="7328" y="3754"/>
                    <a:pt x="6870" y="2696"/>
                    <a:pt x="6743" y="1685"/>
                  </a:cubicBezTo>
                  <a:cubicBezTo>
                    <a:pt x="6728" y="1338"/>
                    <a:pt x="6649" y="1006"/>
                    <a:pt x="6522" y="690"/>
                  </a:cubicBezTo>
                  <a:cubicBezTo>
                    <a:pt x="6251" y="187"/>
                    <a:pt x="5643" y="0"/>
                    <a:pt x="50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7"/>
            <p:cNvSpPr/>
            <p:nvPr/>
          </p:nvSpPr>
          <p:spPr>
            <a:xfrm>
              <a:off x="6853379" y="2716274"/>
              <a:ext cx="477224" cy="268076"/>
            </a:xfrm>
            <a:custGeom>
              <a:avLst/>
              <a:gdLst/>
              <a:ahLst/>
              <a:cxnLst/>
              <a:rect l="l" t="t" r="r" b="b"/>
              <a:pathLst>
                <a:path w="12682" h="7124" extrusionOk="0">
                  <a:moveTo>
                    <a:pt x="1594" y="1"/>
                  </a:moveTo>
                  <a:cubicBezTo>
                    <a:pt x="1579" y="1"/>
                    <a:pt x="1563" y="1"/>
                    <a:pt x="1548" y="1"/>
                  </a:cubicBezTo>
                  <a:cubicBezTo>
                    <a:pt x="869" y="17"/>
                    <a:pt x="316" y="270"/>
                    <a:pt x="32" y="696"/>
                  </a:cubicBezTo>
                  <a:cubicBezTo>
                    <a:pt x="0" y="744"/>
                    <a:pt x="16" y="807"/>
                    <a:pt x="48" y="838"/>
                  </a:cubicBezTo>
                  <a:cubicBezTo>
                    <a:pt x="64" y="849"/>
                    <a:pt x="83" y="855"/>
                    <a:pt x="102" y="855"/>
                  </a:cubicBezTo>
                  <a:cubicBezTo>
                    <a:pt x="136" y="855"/>
                    <a:pt x="169" y="837"/>
                    <a:pt x="190" y="807"/>
                  </a:cubicBezTo>
                  <a:cubicBezTo>
                    <a:pt x="553" y="270"/>
                    <a:pt x="1264" y="191"/>
                    <a:pt x="1548" y="191"/>
                  </a:cubicBezTo>
                  <a:cubicBezTo>
                    <a:pt x="1563" y="191"/>
                    <a:pt x="1577" y="190"/>
                    <a:pt x="1592" y="190"/>
                  </a:cubicBezTo>
                  <a:cubicBezTo>
                    <a:pt x="2681" y="190"/>
                    <a:pt x="3706" y="766"/>
                    <a:pt x="4485" y="1265"/>
                  </a:cubicBezTo>
                  <a:cubicBezTo>
                    <a:pt x="5101" y="1659"/>
                    <a:pt x="5686" y="2086"/>
                    <a:pt x="6254" y="2544"/>
                  </a:cubicBezTo>
                  <a:cubicBezTo>
                    <a:pt x="6775" y="2970"/>
                    <a:pt x="7281" y="3444"/>
                    <a:pt x="7770" y="3886"/>
                  </a:cubicBezTo>
                  <a:cubicBezTo>
                    <a:pt x="8228" y="4297"/>
                    <a:pt x="8702" y="4739"/>
                    <a:pt x="9176" y="5134"/>
                  </a:cubicBezTo>
                  <a:cubicBezTo>
                    <a:pt x="10408" y="6160"/>
                    <a:pt x="11481" y="6792"/>
                    <a:pt x="12555" y="7124"/>
                  </a:cubicBezTo>
                  <a:lnTo>
                    <a:pt x="12587" y="7124"/>
                  </a:lnTo>
                  <a:cubicBezTo>
                    <a:pt x="12619" y="7124"/>
                    <a:pt x="12650" y="7092"/>
                    <a:pt x="12666" y="7060"/>
                  </a:cubicBezTo>
                  <a:cubicBezTo>
                    <a:pt x="12682" y="7013"/>
                    <a:pt x="12650" y="6966"/>
                    <a:pt x="12603" y="6950"/>
                  </a:cubicBezTo>
                  <a:cubicBezTo>
                    <a:pt x="11545" y="6618"/>
                    <a:pt x="10487" y="5987"/>
                    <a:pt x="9286" y="4992"/>
                  </a:cubicBezTo>
                  <a:cubicBezTo>
                    <a:pt x="8813" y="4581"/>
                    <a:pt x="8339" y="4155"/>
                    <a:pt x="7881" y="3744"/>
                  </a:cubicBezTo>
                  <a:cubicBezTo>
                    <a:pt x="7391" y="3286"/>
                    <a:pt x="6886" y="2828"/>
                    <a:pt x="6365" y="2402"/>
                  </a:cubicBezTo>
                  <a:cubicBezTo>
                    <a:pt x="5796" y="1928"/>
                    <a:pt x="5212" y="1486"/>
                    <a:pt x="4580" y="1091"/>
                  </a:cubicBezTo>
                  <a:cubicBezTo>
                    <a:pt x="3785" y="577"/>
                    <a:pt x="2729" y="1"/>
                    <a:pt x="1594" y="1"/>
                  </a:cubicBezTo>
                  <a:close/>
                </a:path>
              </a:pathLst>
            </a:custGeom>
            <a:solidFill>
              <a:srgbClr val="00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7"/>
            <p:cNvSpPr/>
            <p:nvPr/>
          </p:nvSpPr>
          <p:spPr>
            <a:xfrm>
              <a:off x="6899625" y="2715898"/>
              <a:ext cx="84517" cy="121658"/>
            </a:xfrm>
            <a:custGeom>
              <a:avLst/>
              <a:gdLst/>
              <a:ahLst/>
              <a:cxnLst/>
              <a:rect l="l" t="t" r="r" b="b"/>
              <a:pathLst>
                <a:path w="2246" h="3233" extrusionOk="0">
                  <a:moveTo>
                    <a:pt x="116" y="0"/>
                  </a:moveTo>
                  <a:cubicBezTo>
                    <a:pt x="59" y="0"/>
                    <a:pt x="0" y="47"/>
                    <a:pt x="19" y="122"/>
                  </a:cubicBezTo>
                  <a:cubicBezTo>
                    <a:pt x="272" y="1227"/>
                    <a:pt x="1124" y="2175"/>
                    <a:pt x="1882" y="3028"/>
                  </a:cubicBezTo>
                  <a:lnTo>
                    <a:pt x="2040" y="3201"/>
                  </a:lnTo>
                  <a:cubicBezTo>
                    <a:pt x="2056" y="3217"/>
                    <a:pt x="2088" y="3233"/>
                    <a:pt x="2119" y="3233"/>
                  </a:cubicBezTo>
                  <a:cubicBezTo>
                    <a:pt x="2198" y="3233"/>
                    <a:pt x="2246" y="3138"/>
                    <a:pt x="2182" y="3075"/>
                  </a:cubicBezTo>
                  <a:lnTo>
                    <a:pt x="2040" y="2901"/>
                  </a:lnTo>
                  <a:cubicBezTo>
                    <a:pt x="1298" y="2064"/>
                    <a:pt x="461" y="1133"/>
                    <a:pt x="208" y="74"/>
                  </a:cubicBezTo>
                  <a:cubicBezTo>
                    <a:pt x="195" y="23"/>
                    <a:pt x="156" y="0"/>
                    <a:pt x="116" y="0"/>
                  </a:cubicBezTo>
                  <a:close/>
                </a:path>
              </a:pathLst>
            </a:custGeom>
            <a:solidFill>
              <a:srgbClr val="00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7"/>
            <p:cNvSpPr/>
            <p:nvPr/>
          </p:nvSpPr>
          <p:spPr>
            <a:xfrm>
              <a:off x="7024365" y="2761241"/>
              <a:ext cx="62579" cy="90839"/>
            </a:xfrm>
            <a:custGeom>
              <a:avLst/>
              <a:gdLst/>
              <a:ahLst/>
              <a:cxnLst/>
              <a:rect l="l" t="t" r="r" b="b"/>
              <a:pathLst>
                <a:path w="1663" h="2414" extrusionOk="0">
                  <a:moveTo>
                    <a:pt x="129" y="1"/>
                  </a:moveTo>
                  <a:cubicBezTo>
                    <a:pt x="66" y="1"/>
                    <a:pt x="1" y="55"/>
                    <a:pt x="20" y="133"/>
                  </a:cubicBezTo>
                  <a:cubicBezTo>
                    <a:pt x="289" y="1096"/>
                    <a:pt x="984" y="1886"/>
                    <a:pt x="1473" y="2391"/>
                  </a:cubicBezTo>
                  <a:cubicBezTo>
                    <a:pt x="1489" y="2407"/>
                    <a:pt x="1521" y="2407"/>
                    <a:pt x="1552" y="2407"/>
                  </a:cubicBezTo>
                  <a:cubicBezTo>
                    <a:pt x="1557" y="2412"/>
                    <a:pt x="1563" y="2413"/>
                    <a:pt x="1570" y="2413"/>
                  </a:cubicBezTo>
                  <a:cubicBezTo>
                    <a:pt x="1586" y="2413"/>
                    <a:pt x="1609" y="2402"/>
                    <a:pt x="1631" y="2391"/>
                  </a:cubicBezTo>
                  <a:cubicBezTo>
                    <a:pt x="1663" y="2344"/>
                    <a:pt x="1663" y="2281"/>
                    <a:pt x="1631" y="2249"/>
                  </a:cubicBezTo>
                  <a:cubicBezTo>
                    <a:pt x="1142" y="1759"/>
                    <a:pt x="478" y="1001"/>
                    <a:pt x="226" y="70"/>
                  </a:cubicBezTo>
                  <a:cubicBezTo>
                    <a:pt x="208" y="21"/>
                    <a:pt x="169" y="1"/>
                    <a:pt x="129" y="1"/>
                  </a:cubicBezTo>
                  <a:close/>
                </a:path>
              </a:pathLst>
            </a:custGeom>
            <a:solidFill>
              <a:srgbClr val="00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7"/>
            <p:cNvSpPr/>
            <p:nvPr/>
          </p:nvSpPr>
          <p:spPr>
            <a:xfrm>
              <a:off x="7151588" y="2864607"/>
              <a:ext cx="55391" cy="98929"/>
            </a:xfrm>
            <a:custGeom>
              <a:avLst/>
              <a:gdLst/>
              <a:ahLst/>
              <a:cxnLst/>
              <a:rect l="l" t="t" r="r" b="b"/>
              <a:pathLst>
                <a:path w="1472" h="2629" extrusionOk="0">
                  <a:moveTo>
                    <a:pt x="123" y="1"/>
                  </a:moveTo>
                  <a:cubicBezTo>
                    <a:pt x="62" y="1"/>
                    <a:pt x="1" y="51"/>
                    <a:pt x="19" y="134"/>
                  </a:cubicBezTo>
                  <a:cubicBezTo>
                    <a:pt x="272" y="1034"/>
                    <a:pt x="698" y="1855"/>
                    <a:pt x="1282" y="2582"/>
                  </a:cubicBezTo>
                  <a:cubicBezTo>
                    <a:pt x="1298" y="2613"/>
                    <a:pt x="1314" y="2629"/>
                    <a:pt x="1346" y="2629"/>
                  </a:cubicBezTo>
                  <a:cubicBezTo>
                    <a:pt x="1377" y="2629"/>
                    <a:pt x="1409" y="2613"/>
                    <a:pt x="1424" y="2597"/>
                  </a:cubicBezTo>
                  <a:cubicBezTo>
                    <a:pt x="1472" y="2566"/>
                    <a:pt x="1472" y="2503"/>
                    <a:pt x="1440" y="2471"/>
                  </a:cubicBezTo>
                  <a:cubicBezTo>
                    <a:pt x="872" y="1760"/>
                    <a:pt x="461" y="955"/>
                    <a:pt x="224" y="86"/>
                  </a:cubicBezTo>
                  <a:cubicBezTo>
                    <a:pt x="211" y="27"/>
                    <a:pt x="167" y="1"/>
                    <a:pt x="123" y="1"/>
                  </a:cubicBezTo>
                  <a:close/>
                </a:path>
              </a:pathLst>
            </a:custGeom>
            <a:solidFill>
              <a:srgbClr val="00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7"/>
            <p:cNvSpPr/>
            <p:nvPr/>
          </p:nvSpPr>
          <p:spPr>
            <a:xfrm>
              <a:off x="7233130" y="2932565"/>
              <a:ext cx="33867" cy="47038"/>
            </a:xfrm>
            <a:custGeom>
              <a:avLst/>
              <a:gdLst/>
              <a:ahLst/>
              <a:cxnLst/>
              <a:rect l="l" t="t" r="r" b="b"/>
              <a:pathLst>
                <a:path w="900" h="1250" extrusionOk="0">
                  <a:moveTo>
                    <a:pt x="133" y="1"/>
                  </a:moveTo>
                  <a:cubicBezTo>
                    <a:pt x="68" y="1"/>
                    <a:pt x="1" y="63"/>
                    <a:pt x="31" y="144"/>
                  </a:cubicBezTo>
                  <a:cubicBezTo>
                    <a:pt x="205" y="539"/>
                    <a:pt x="426" y="902"/>
                    <a:pt x="726" y="1218"/>
                  </a:cubicBezTo>
                  <a:cubicBezTo>
                    <a:pt x="742" y="1249"/>
                    <a:pt x="774" y="1249"/>
                    <a:pt x="789" y="1249"/>
                  </a:cubicBezTo>
                  <a:cubicBezTo>
                    <a:pt x="821" y="1249"/>
                    <a:pt x="853" y="1249"/>
                    <a:pt x="868" y="1234"/>
                  </a:cubicBezTo>
                  <a:cubicBezTo>
                    <a:pt x="900" y="1186"/>
                    <a:pt x="900" y="1123"/>
                    <a:pt x="868" y="1091"/>
                  </a:cubicBezTo>
                  <a:cubicBezTo>
                    <a:pt x="600" y="791"/>
                    <a:pt x="379" y="444"/>
                    <a:pt x="221" y="65"/>
                  </a:cubicBezTo>
                  <a:cubicBezTo>
                    <a:pt x="204" y="20"/>
                    <a:pt x="169" y="1"/>
                    <a:pt x="133" y="1"/>
                  </a:cubicBezTo>
                  <a:close/>
                </a:path>
              </a:pathLst>
            </a:custGeom>
            <a:solidFill>
              <a:srgbClr val="00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7"/>
            <p:cNvSpPr/>
            <p:nvPr/>
          </p:nvSpPr>
          <p:spPr>
            <a:xfrm>
              <a:off x="7212886" y="2913600"/>
              <a:ext cx="99306" cy="26190"/>
            </a:xfrm>
            <a:custGeom>
              <a:avLst/>
              <a:gdLst/>
              <a:ahLst/>
              <a:cxnLst/>
              <a:rect l="l" t="t" r="r" b="b"/>
              <a:pathLst>
                <a:path w="2639" h="696" extrusionOk="0">
                  <a:moveTo>
                    <a:pt x="111" y="0"/>
                  </a:moveTo>
                  <a:cubicBezTo>
                    <a:pt x="48" y="0"/>
                    <a:pt x="17" y="48"/>
                    <a:pt x="1" y="95"/>
                  </a:cubicBezTo>
                  <a:cubicBezTo>
                    <a:pt x="1" y="158"/>
                    <a:pt x="48" y="190"/>
                    <a:pt x="111" y="206"/>
                  </a:cubicBezTo>
                  <a:cubicBezTo>
                    <a:pt x="917" y="221"/>
                    <a:pt x="1722" y="395"/>
                    <a:pt x="2480" y="695"/>
                  </a:cubicBezTo>
                  <a:lnTo>
                    <a:pt x="2528" y="695"/>
                  </a:lnTo>
                  <a:cubicBezTo>
                    <a:pt x="2559" y="695"/>
                    <a:pt x="2591" y="679"/>
                    <a:pt x="2607" y="632"/>
                  </a:cubicBezTo>
                  <a:cubicBezTo>
                    <a:pt x="2638" y="585"/>
                    <a:pt x="2607" y="521"/>
                    <a:pt x="2559" y="506"/>
                  </a:cubicBezTo>
                  <a:cubicBezTo>
                    <a:pt x="1770" y="190"/>
                    <a:pt x="948" y="16"/>
                    <a:pt x="111" y="0"/>
                  </a:cubicBezTo>
                  <a:close/>
                </a:path>
              </a:pathLst>
            </a:custGeom>
            <a:solidFill>
              <a:srgbClr val="00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7"/>
            <p:cNvSpPr/>
            <p:nvPr/>
          </p:nvSpPr>
          <p:spPr>
            <a:xfrm>
              <a:off x="7152266" y="2858850"/>
              <a:ext cx="88017" cy="13171"/>
            </a:xfrm>
            <a:custGeom>
              <a:avLst/>
              <a:gdLst/>
              <a:ahLst/>
              <a:cxnLst/>
              <a:rect l="l" t="t" r="r" b="b"/>
              <a:pathLst>
                <a:path w="2339" h="350" extrusionOk="0">
                  <a:moveTo>
                    <a:pt x="954" y="0"/>
                  </a:moveTo>
                  <a:cubicBezTo>
                    <a:pt x="666" y="0"/>
                    <a:pt x="378" y="22"/>
                    <a:pt x="96" y="66"/>
                  </a:cubicBezTo>
                  <a:cubicBezTo>
                    <a:pt x="33" y="66"/>
                    <a:pt x="1" y="113"/>
                    <a:pt x="17" y="176"/>
                  </a:cubicBezTo>
                  <a:cubicBezTo>
                    <a:pt x="17" y="224"/>
                    <a:pt x="64" y="255"/>
                    <a:pt x="127" y="255"/>
                  </a:cubicBezTo>
                  <a:cubicBezTo>
                    <a:pt x="391" y="212"/>
                    <a:pt x="660" y="191"/>
                    <a:pt x="930" y="191"/>
                  </a:cubicBezTo>
                  <a:cubicBezTo>
                    <a:pt x="1354" y="191"/>
                    <a:pt x="1781" y="244"/>
                    <a:pt x="2196" y="350"/>
                  </a:cubicBezTo>
                  <a:lnTo>
                    <a:pt x="2228" y="350"/>
                  </a:lnTo>
                  <a:cubicBezTo>
                    <a:pt x="2275" y="350"/>
                    <a:pt x="2307" y="318"/>
                    <a:pt x="2322" y="271"/>
                  </a:cubicBezTo>
                  <a:cubicBezTo>
                    <a:pt x="2338" y="224"/>
                    <a:pt x="2307" y="160"/>
                    <a:pt x="2243" y="145"/>
                  </a:cubicBezTo>
                  <a:cubicBezTo>
                    <a:pt x="1825" y="49"/>
                    <a:pt x="1389" y="0"/>
                    <a:pt x="954" y="0"/>
                  </a:cubicBezTo>
                  <a:close/>
                </a:path>
              </a:pathLst>
            </a:custGeom>
            <a:solidFill>
              <a:srgbClr val="00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7"/>
            <p:cNvSpPr/>
            <p:nvPr/>
          </p:nvSpPr>
          <p:spPr>
            <a:xfrm>
              <a:off x="7029257" y="2759622"/>
              <a:ext cx="69578" cy="17912"/>
            </a:xfrm>
            <a:custGeom>
              <a:avLst/>
              <a:gdLst/>
              <a:ahLst/>
              <a:cxnLst/>
              <a:rect l="l" t="t" r="r" b="b"/>
              <a:pathLst>
                <a:path w="1849" h="476" extrusionOk="0">
                  <a:moveTo>
                    <a:pt x="217" y="0"/>
                  </a:moveTo>
                  <a:cubicBezTo>
                    <a:pt x="176" y="0"/>
                    <a:pt x="136" y="1"/>
                    <a:pt x="96" y="2"/>
                  </a:cubicBezTo>
                  <a:cubicBezTo>
                    <a:pt x="32" y="18"/>
                    <a:pt x="1" y="49"/>
                    <a:pt x="1" y="113"/>
                  </a:cubicBezTo>
                  <a:cubicBezTo>
                    <a:pt x="1" y="160"/>
                    <a:pt x="48" y="207"/>
                    <a:pt x="96" y="207"/>
                  </a:cubicBezTo>
                  <a:cubicBezTo>
                    <a:pt x="141" y="206"/>
                    <a:pt x="186" y="205"/>
                    <a:pt x="232" y="205"/>
                  </a:cubicBezTo>
                  <a:cubicBezTo>
                    <a:pt x="737" y="205"/>
                    <a:pt x="1228" y="287"/>
                    <a:pt x="1706" y="476"/>
                  </a:cubicBezTo>
                  <a:lnTo>
                    <a:pt x="1738" y="476"/>
                  </a:lnTo>
                  <a:cubicBezTo>
                    <a:pt x="1770" y="476"/>
                    <a:pt x="1817" y="460"/>
                    <a:pt x="1833" y="413"/>
                  </a:cubicBezTo>
                  <a:cubicBezTo>
                    <a:pt x="1849" y="365"/>
                    <a:pt x="1817" y="318"/>
                    <a:pt x="1770" y="302"/>
                  </a:cubicBezTo>
                  <a:cubicBezTo>
                    <a:pt x="1271" y="97"/>
                    <a:pt x="745" y="0"/>
                    <a:pt x="217" y="0"/>
                  </a:cubicBezTo>
                  <a:close/>
                </a:path>
              </a:pathLst>
            </a:custGeom>
            <a:solidFill>
              <a:srgbClr val="00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7"/>
            <p:cNvSpPr/>
            <p:nvPr/>
          </p:nvSpPr>
          <p:spPr>
            <a:xfrm>
              <a:off x="6899738" y="2692304"/>
              <a:ext cx="105213" cy="31158"/>
            </a:xfrm>
            <a:custGeom>
              <a:avLst/>
              <a:gdLst/>
              <a:ahLst/>
              <a:cxnLst/>
              <a:rect l="l" t="t" r="r" b="b"/>
              <a:pathLst>
                <a:path w="2796" h="828" extrusionOk="0">
                  <a:moveTo>
                    <a:pt x="2369" y="1"/>
                  </a:moveTo>
                  <a:cubicBezTo>
                    <a:pt x="2085" y="1"/>
                    <a:pt x="1800" y="18"/>
                    <a:pt x="1516" y="54"/>
                  </a:cubicBezTo>
                  <a:cubicBezTo>
                    <a:pt x="995" y="164"/>
                    <a:pt x="490" y="370"/>
                    <a:pt x="47" y="654"/>
                  </a:cubicBezTo>
                  <a:cubicBezTo>
                    <a:pt x="0" y="686"/>
                    <a:pt x="0" y="749"/>
                    <a:pt x="32" y="780"/>
                  </a:cubicBezTo>
                  <a:cubicBezTo>
                    <a:pt x="47" y="812"/>
                    <a:pt x="79" y="828"/>
                    <a:pt x="111" y="828"/>
                  </a:cubicBezTo>
                  <a:cubicBezTo>
                    <a:pt x="126" y="828"/>
                    <a:pt x="158" y="812"/>
                    <a:pt x="174" y="796"/>
                  </a:cubicBezTo>
                  <a:cubicBezTo>
                    <a:pt x="600" y="544"/>
                    <a:pt x="1058" y="354"/>
                    <a:pt x="1548" y="243"/>
                  </a:cubicBezTo>
                  <a:cubicBezTo>
                    <a:pt x="1820" y="208"/>
                    <a:pt x="2101" y="190"/>
                    <a:pt x="2378" y="190"/>
                  </a:cubicBezTo>
                  <a:cubicBezTo>
                    <a:pt x="2471" y="190"/>
                    <a:pt x="2562" y="192"/>
                    <a:pt x="2653" y="196"/>
                  </a:cubicBezTo>
                  <a:cubicBezTo>
                    <a:pt x="2795" y="196"/>
                    <a:pt x="2795" y="7"/>
                    <a:pt x="2653" y="7"/>
                  </a:cubicBezTo>
                  <a:cubicBezTo>
                    <a:pt x="2558" y="3"/>
                    <a:pt x="2464" y="1"/>
                    <a:pt x="2369" y="1"/>
                  </a:cubicBezTo>
                  <a:close/>
                </a:path>
              </a:pathLst>
            </a:custGeom>
            <a:solidFill>
              <a:srgbClr val="00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7"/>
            <p:cNvSpPr/>
            <p:nvPr/>
          </p:nvSpPr>
          <p:spPr>
            <a:xfrm>
              <a:off x="6895561" y="2808992"/>
              <a:ext cx="244294" cy="216975"/>
            </a:xfrm>
            <a:custGeom>
              <a:avLst/>
              <a:gdLst/>
              <a:ahLst/>
              <a:cxnLst/>
              <a:rect l="l" t="t" r="r" b="b"/>
              <a:pathLst>
                <a:path w="6492" h="5766" extrusionOk="0">
                  <a:moveTo>
                    <a:pt x="127" y="1"/>
                  </a:moveTo>
                  <a:lnTo>
                    <a:pt x="127" y="1"/>
                  </a:lnTo>
                  <a:cubicBezTo>
                    <a:pt x="1" y="727"/>
                    <a:pt x="158" y="1485"/>
                    <a:pt x="553" y="2117"/>
                  </a:cubicBezTo>
                  <a:cubicBezTo>
                    <a:pt x="964" y="2733"/>
                    <a:pt x="1485" y="3270"/>
                    <a:pt x="2085" y="3696"/>
                  </a:cubicBezTo>
                  <a:cubicBezTo>
                    <a:pt x="3380" y="4675"/>
                    <a:pt x="4896" y="5386"/>
                    <a:pt x="6491" y="5765"/>
                  </a:cubicBezTo>
                  <a:cubicBezTo>
                    <a:pt x="5812" y="5023"/>
                    <a:pt x="5417" y="4091"/>
                    <a:pt x="4738" y="3349"/>
                  </a:cubicBezTo>
                  <a:cubicBezTo>
                    <a:pt x="4344" y="2875"/>
                    <a:pt x="3901" y="2433"/>
                    <a:pt x="3428" y="2038"/>
                  </a:cubicBezTo>
                  <a:cubicBezTo>
                    <a:pt x="2891" y="1596"/>
                    <a:pt x="2306" y="1201"/>
                    <a:pt x="1690" y="869"/>
                  </a:cubicBezTo>
                  <a:cubicBezTo>
                    <a:pt x="1185" y="569"/>
                    <a:pt x="648" y="30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7"/>
            <p:cNvSpPr/>
            <p:nvPr/>
          </p:nvSpPr>
          <p:spPr>
            <a:xfrm>
              <a:off x="6899136" y="2833225"/>
              <a:ext cx="190784" cy="149956"/>
            </a:xfrm>
            <a:custGeom>
              <a:avLst/>
              <a:gdLst/>
              <a:ahLst/>
              <a:cxnLst/>
              <a:rect l="l" t="t" r="r" b="b"/>
              <a:pathLst>
                <a:path w="5070" h="3985" extrusionOk="0">
                  <a:moveTo>
                    <a:pt x="102" y="0"/>
                  </a:moveTo>
                  <a:cubicBezTo>
                    <a:pt x="63" y="0"/>
                    <a:pt x="29" y="29"/>
                    <a:pt x="16" y="68"/>
                  </a:cubicBezTo>
                  <a:cubicBezTo>
                    <a:pt x="0" y="131"/>
                    <a:pt x="16" y="178"/>
                    <a:pt x="79" y="194"/>
                  </a:cubicBezTo>
                  <a:cubicBezTo>
                    <a:pt x="506" y="352"/>
                    <a:pt x="900" y="573"/>
                    <a:pt x="1248" y="857"/>
                  </a:cubicBezTo>
                  <a:cubicBezTo>
                    <a:pt x="2527" y="1789"/>
                    <a:pt x="3743" y="2831"/>
                    <a:pt x="4880" y="3952"/>
                  </a:cubicBezTo>
                  <a:cubicBezTo>
                    <a:pt x="4896" y="3968"/>
                    <a:pt x="4912" y="3984"/>
                    <a:pt x="4943" y="3984"/>
                  </a:cubicBezTo>
                  <a:cubicBezTo>
                    <a:pt x="5038" y="3984"/>
                    <a:pt x="5070" y="3874"/>
                    <a:pt x="5022" y="3810"/>
                  </a:cubicBezTo>
                  <a:cubicBezTo>
                    <a:pt x="3885" y="2673"/>
                    <a:pt x="2653" y="1631"/>
                    <a:pt x="1358" y="699"/>
                  </a:cubicBezTo>
                  <a:cubicBezTo>
                    <a:pt x="995" y="399"/>
                    <a:pt x="585" y="162"/>
                    <a:pt x="127" y="4"/>
                  </a:cubicBezTo>
                  <a:cubicBezTo>
                    <a:pt x="118" y="2"/>
                    <a:pt x="110" y="0"/>
                    <a:pt x="102" y="0"/>
                  </a:cubicBezTo>
                  <a:close/>
                </a:path>
              </a:pathLst>
            </a:custGeom>
            <a:solidFill>
              <a:srgbClr val="00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7"/>
            <p:cNvSpPr/>
            <p:nvPr/>
          </p:nvSpPr>
          <p:spPr>
            <a:xfrm>
              <a:off x="6582376" y="2716387"/>
              <a:ext cx="647537" cy="600876"/>
            </a:xfrm>
            <a:custGeom>
              <a:avLst/>
              <a:gdLst/>
              <a:ahLst/>
              <a:cxnLst/>
              <a:rect l="l" t="t" r="r" b="b"/>
              <a:pathLst>
                <a:path w="17208" h="15968" extrusionOk="0">
                  <a:moveTo>
                    <a:pt x="6235" y="0"/>
                  </a:moveTo>
                  <a:cubicBezTo>
                    <a:pt x="3901" y="0"/>
                    <a:pt x="945" y="3668"/>
                    <a:pt x="1" y="6552"/>
                  </a:cubicBezTo>
                  <a:cubicBezTo>
                    <a:pt x="88" y="6475"/>
                    <a:pt x="681" y="6262"/>
                    <a:pt x="1423" y="6262"/>
                  </a:cubicBezTo>
                  <a:cubicBezTo>
                    <a:pt x="2823" y="6262"/>
                    <a:pt x="4756" y="7020"/>
                    <a:pt x="4849" y="10879"/>
                  </a:cubicBezTo>
                  <a:cubicBezTo>
                    <a:pt x="4929" y="11416"/>
                    <a:pt x="5384" y="11734"/>
                    <a:pt x="5852" y="11734"/>
                  </a:cubicBezTo>
                  <a:cubicBezTo>
                    <a:pt x="6128" y="11734"/>
                    <a:pt x="6407" y="11624"/>
                    <a:pt x="6618" y="11385"/>
                  </a:cubicBezTo>
                  <a:cubicBezTo>
                    <a:pt x="6886" y="11053"/>
                    <a:pt x="7153" y="10801"/>
                    <a:pt x="7421" y="10801"/>
                  </a:cubicBezTo>
                  <a:cubicBezTo>
                    <a:pt x="7548" y="10801"/>
                    <a:pt x="7675" y="10858"/>
                    <a:pt x="7802" y="10990"/>
                  </a:cubicBezTo>
                  <a:cubicBezTo>
                    <a:pt x="8229" y="11464"/>
                    <a:pt x="8339" y="12127"/>
                    <a:pt x="8576" y="12727"/>
                  </a:cubicBezTo>
                  <a:cubicBezTo>
                    <a:pt x="8942" y="13696"/>
                    <a:pt x="9441" y="13865"/>
                    <a:pt x="10010" y="13865"/>
                  </a:cubicBezTo>
                  <a:cubicBezTo>
                    <a:pt x="10316" y="13865"/>
                    <a:pt x="10643" y="13816"/>
                    <a:pt x="10979" y="13816"/>
                  </a:cubicBezTo>
                  <a:cubicBezTo>
                    <a:pt x="11473" y="13816"/>
                    <a:pt x="11988" y="13922"/>
                    <a:pt x="12493" y="14448"/>
                  </a:cubicBezTo>
                  <a:cubicBezTo>
                    <a:pt x="13456" y="15546"/>
                    <a:pt x="14354" y="15968"/>
                    <a:pt x="15060" y="15968"/>
                  </a:cubicBezTo>
                  <a:cubicBezTo>
                    <a:pt x="16586" y="15968"/>
                    <a:pt x="17208" y="13993"/>
                    <a:pt x="15620" y="12632"/>
                  </a:cubicBezTo>
                  <a:cubicBezTo>
                    <a:pt x="15225" y="12301"/>
                    <a:pt x="14735" y="12095"/>
                    <a:pt x="14230" y="12032"/>
                  </a:cubicBezTo>
                  <a:cubicBezTo>
                    <a:pt x="11071" y="11558"/>
                    <a:pt x="13156" y="9284"/>
                    <a:pt x="12430" y="6994"/>
                  </a:cubicBezTo>
                  <a:cubicBezTo>
                    <a:pt x="11798" y="4783"/>
                    <a:pt x="9603" y="6157"/>
                    <a:pt x="9097" y="4152"/>
                  </a:cubicBezTo>
                  <a:cubicBezTo>
                    <a:pt x="8635" y="1130"/>
                    <a:pt x="7531" y="0"/>
                    <a:pt x="6235" y="0"/>
                  </a:cubicBezTo>
                  <a:close/>
                </a:path>
              </a:pathLst>
            </a:custGeom>
            <a:solidFill>
              <a:srgbClr val="00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7"/>
            <p:cNvSpPr/>
            <p:nvPr/>
          </p:nvSpPr>
          <p:spPr>
            <a:xfrm>
              <a:off x="6584596" y="2768578"/>
              <a:ext cx="595307" cy="510075"/>
            </a:xfrm>
            <a:custGeom>
              <a:avLst/>
              <a:gdLst/>
              <a:ahLst/>
              <a:cxnLst/>
              <a:rect l="l" t="t" r="r" b="b"/>
              <a:pathLst>
                <a:path w="15820" h="13555" extrusionOk="0">
                  <a:moveTo>
                    <a:pt x="3953" y="1"/>
                  </a:moveTo>
                  <a:cubicBezTo>
                    <a:pt x="2642" y="33"/>
                    <a:pt x="1363" y="1564"/>
                    <a:pt x="21" y="4691"/>
                  </a:cubicBezTo>
                  <a:cubicBezTo>
                    <a:pt x="1" y="4772"/>
                    <a:pt x="65" y="4827"/>
                    <a:pt x="126" y="4827"/>
                  </a:cubicBezTo>
                  <a:cubicBezTo>
                    <a:pt x="160" y="4827"/>
                    <a:pt x="193" y="4810"/>
                    <a:pt x="210" y="4770"/>
                  </a:cubicBezTo>
                  <a:cubicBezTo>
                    <a:pt x="1505" y="1722"/>
                    <a:pt x="2737" y="222"/>
                    <a:pt x="3953" y="191"/>
                  </a:cubicBezTo>
                  <a:cubicBezTo>
                    <a:pt x="3966" y="190"/>
                    <a:pt x="3980" y="190"/>
                    <a:pt x="3993" y="190"/>
                  </a:cubicBezTo>
                  <a:cubicBezTo>
                    <a:pt x="5777" y="190"/>
                    <a:pt x="7344" y="3340"/>
                    <a:pt x="8849" y="6365"/>
                  </a:cubicBezTo>
                  <a:cubicBezTo>
                    <a:pt x="9544" y="7787"/>
                    <a:pt x="10207" y="9129"/>
                    <a:pt x="10902" y="10156"/>
                  </a:cubicBezTo>
                  <a:cubicBezTo>
                    <a:pt x="12055" y="11782"/>
                    <a:pt x="13729" y="12967"/>
                    <a:pt x="15640" y="13551"/>
                  </a:cubicBezTo>
                  <a:lnTo>
                    <a:pt x="15655" y="13551"/>
                  </a:lnTo>
                  <a:cubicBezTo>
                    <a:pt x="15666" y="13553"/>
                    <a:pt x="15675" y="13554"/>
                    <a:pt x="15684" y="13554"/>
                  </a:cubicBezTo>
                  <a:cubicBezTo>
                    <a:pt x="15801" y="13554"/>
                    <a:pt x="15819" y="13376"/>
                    <a:pt x="15687" y="13361"/>
                  </a:cubicBezTo>
                  <a:cubicBezTo>
                    <a:pt x="13824" y="12793"/>
                    <a:pt x="12197" y="11640"/>
                    <a:pt x="11060" y="10045"/>
                  </a:cubicBezTo>
                  <a:cubicBezTo>
                    <a:pt x="10381" y="9018"/>
                    <a:pt x="9717" y="7692"/>
                    <a:pt x="9023" y="6286"/>
                  </a:cubicBezTo>
                  <a:cubicBezTo>
                    <a:pt x="7491" y="3191"/>
                    <a:pt x="5911" y="1"/>
                    <a:pt x="40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7"/>
            <p:cNvSpPr/>
            <p:nvPr/>
          </p:nvSpPr>
          <p:spPr>
            <a:xfrm>
              <a:off x="6705385" y="2765907"/>
              <a:ext cx="43425" cy="148902"/>
            </a:xfrm>
            <a:custGeom>
              <a:avLst/>
              <a:gdLst/>
              <a:ahLst/>
              <a:cxnLst/>
              <a:rect l="l" t="t" r="r" b="b"/>
              <a:pathLst>
                <a:path w="1154" h="3957" extrusionOk="0">
                  <a:moveTo>
                    <a:pt x="1041" y="1"/>
                  </a:moveTo>
                  <a:cubicBezTo>
                    <a:pt x="1016" y="1"/>
                    <a:pt x="988" y="9"/>
                    <a:pt x="964" y="25"/>
                  </a:cubicBezTo>
                  <a:cubicBezTo>
                    <a:pt x="1" y="1083"/>
                    <a:pt x="96" y="2709"/>
                    <a:pt x="333" y="3878"/>
                  </a:cubicBezTo>
                  <a:cubicBezTo>
                    <a:pt x="348" y="3910"/>
                    <a:pt x="380" y="3957"/>
                    <a:pt x="427" y="3957"/>
                  </a:cubicBezTo>
                  <a:lnTo>
                    <a:pt x="443" y="3957"/>
                  </a:lnTo>
                  <a:cubicBezTo>
                    <a:pt x="491" y="3941"/>
                    <a:pt x="522" y="3894"/>
                    <a:pt x="522" y="3846"/>
                  </a:cubicBezTo>
                  <a:cubicBezTo>
                    <a:pt x="285" y="2709"/>
                    <a:pt x="206" y="1162"/>
                    <a:pt x="1106" y="167"/>
                  </a:cubicBezTo>
                  <a:cubicBezTo>
                    <a:pt x="1154" y="119"/>
                    <a:pt x="1154" y="56"/>
                    <a:pt x="1106" y="25"/>
                  </a:cubicBezTo>
                  <a:cubicBezTo>
                    <a:pt x="1091" y="9"/>
                    <a:pt x="1067" y="1"/>
                    <a:pt x="10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7"/>
            <p:cNvSpPr/>
            <p:nvPr/>
          </p:nvSpPr>
          <p:spPr>
            <a:xfrm>
              <a:off x="6777896" y="2806471"/>
              <a:ext cx="42221" cy="253363"/>
            </a:xfrm>
            <a:custGeom>
              <a:avLst/>
              <a:gdLst/>
              <a:ahLst/>
              <a:cxnLst/>
              <a:rect l="l" t="t" r="r" b="b"/>
              <a:pathLst>
                <a:path w="1122" h="6733" extrusionOk="0">
                  <a:moveTo>
                    <a:pt x="854" y="1"/>
                  </a:moveTo>
                  <a:cubicBezTo>
                    <a:pt x="807" y="1"/>
                    <a:pt x="772" y="31"/>
                    <a:pt x="759" y="84"/>
                  </a:cubicBezTo>
                  <a:cubicBezTo>
                    <a:pt x="1" y="2768"/>
                    <a:pt x="48" y="4932"/>
                    <a:pt x="917" y="6685"/>
                  </a:cubicBezTo>
                  <a:cubicBezTo>
                    <a:pt x="932" y="6716"/>
                    <a:pt x="964" y="6732"/>
                    <a:pt x="1011" y="6732"/>
                  </a:cubicBezTo>
                  <a:cubicBezTo>
                    <a:pt x="1011" y="6732"/>
                    <a:pt x="1027" y="6732"/>
                    <a:pt x="1043" y="6716"/>
                  </a:cubicBezTo>
                  <a:cubicBezTo>
                    <a:pt x="1090" y="6701"/>
                    <a:pt x="1122" y="6638"/>
                    <a:pt x="1090" y="6590"/>
                  </a:cubicBezTo>
                  <a:cubicBezTo>
                    <a:pt x="253" y="4900"/>
                    <a:pt x="190" y="2784"/>
                    <a:pt x="948" y="131"/>
                  </a:cubicBezTo>
                  <a:cubicBezTo>
                    <a:pt x="964" y="84"/>
                    <a:pt x="932" y="21"/>
                    <a:pt x="885" y="5"/>
                  </a:cubicBezTo>
                  <a:cubicBezTo>
                    <a:pt x="874" y="2"/>
                    <a:pt x="864" y="1"/>
                    <a:pt x="8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7"/>
            <p:cNvSpPr/>
            <p:nvPr/>
          </p:nvSpPr>
          <p:spPr>
            <a:xfrm>
              <a:off x="6875354" y="2923685"/>
              <a:ext cx="32738" cy="202111"/>
            </a:xfrm>
            <a:custGeom>
              <a:avLst/>
              <a:gdLst/>
              <a:ahLst/>
              <a:cxnLst/>
              <a:rect l="l" t="t" r="r" b="b"/>
              <a:pathLst>
                <a:path w="870" h="5371" extrusionOk="0">
                  <a:moveTo>
                    <a:pt x="159" y="1"/>
                  </a:moveTo>
                  <a:cubicBezTo>
                    <a:pt x="111" y="1"/>
                    <a:pt x="64" y="48"/>
                    <a:pt x="64" y="111"/>
                  </a:cubicBezTo>
                  <a:cubicBezTo>
                    <a:pt x="1" y="1912"/>
                    <a:pt x="1" y="3791"/>
                    <a:pt x="664" y="5307"/>
                  </a:cubicBezTo>
                  <a:cubicBezTo>
                    <a:pt x="680" y="5339"/>
                    <a:pt x="727" y="5370"/>
                    <a:pt x="759" y="5370"/>
                  </a:cubicBezTo>
                  <a:cubicBezTo>
                    <a:pt x="774" y="5370"/>
                    <a:pt x="790" y="5370"/>
                    <a:pt x="806" y="5354"/>
                  </a:cubicBezTo>
                  <a:cubicBezTo>
                    <a:pt x="853" y="5339"/>
                    <a:pt x="869" y="5275"/>
                    <a:pt x="853" y="5228"/>
                  </a:cubicBezTo>
                  <a:cubicBezTo>
                    <a:pt x="206" y="3744"/>
                    <a:pt x="206" y="1880"/>
                    <a:pt x="253" y="111"/>
                  </a:cubicBezTo>
                  <a:cubicBezTo>
                    <a:pt x="253" y="48"/>
                    <a:pt x="222" y="17"/>
                    <a:pt x="1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7"/>
            <p:cNvSpPr/>
            <p:nvPr/>
          </p:nvSpPr>
          <p:spPr>
            <a:xfrm>
              <a:off x="6960923" y="3088914"/>
              <a:ext cx="24986" cy="104611"/>
            </a:xfrm>
            <a:custGeom>
              <a:avLst/>
              <a:gdLst/>
              <a:ahLst/>
              <a:cxnLst/>
              <a:rect l="l" t="t" r="r" b="b"/>
              <a:pathLst>
                <a:path w="664" h="2780" extrusionOk="0">
                  <a:moveTo>
                    <a:pt x="111" y="0"/>
                  </a:moveTo>
                  <a:cubicBezTo>
                    <a:pt x="48" y="0"/>
                    <a:pt x="1" y="47"/>
                    <a:pt x="1" y="95"/>
                  </a:cubicBezTo>
                  <a:cubicBezTo>
                    <a:pt x="1" y="995"/>
                    <a:pt x="159" y="1879"/>
                    <a:pt x="459" y="2716"/>
                  </a:cubicBezTo>
                  <a:cubicBezTo>
                    <a:pt x="475" y="2764"/>
                    <a:pt x="506" y="2780"/>
                    <a:pt x="553" y="2780"/>
                  </a:cubicBezTo>
                  <a:lnTo>
                    <a:pt x="585" y="2780"/>
                  </a:lnTo>
                  <a:cubicBezTo>
                    <a:pt x="632" y="2748"/>
                    <a:pt x="664" y="2701"/>
                    <a:pt x="648" y="2653"/>
                  </a:cubicBezTo>
                  <a:cubicBezTo>
                    <a:pt x="348" y="1832"/>
                    <a:pt x="206" y="963"/>
                    <a:pt x="206" y="95"/>
                  </a:cubicBezTo>
                  <a:cubicBezTo>
                    <a:pt x="206" y="47"/>
                    <a:pt x="159" y="0"/>
                    <a:pt x="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7"/>
            <p:cNvSpPr/>
            <p:nvPr/>
          </p:nvSpPr>
          <p:spPr>
            <a:xfrm>
              <a:off x="7051834" y="3207520"/>
              <a:ext cx="51177" cy="68599"/>
            </a:xfrm>
            <a:custGeom>
              <a:avLst/>
              <a:gdLst/>
              <a:ahLst/>
              <a:cxnLst/>
              <a:rect l="l" t="t" r="r" b="b"/>
              <a:pathLst>
                <a:path w="1360" h="1823" extrusionOk="0">
                  <a:moveTo>
                    <a:pt x="102" y="1"/>
                  </a:moveTo>
                  <a:cubicBezTo>
                    <a:pt x="89" y="1"/>
                    <a:pt x="76" y="3"/>
                    <a:pt x="64" y="7"/>
                  </a:cubicBezTo>
                  <a:cubicBezTo>
                    <a:pt x="17" y="38"/>
                    <a:pt x="1" y="101"/>
                    <a:pt x="33" y="149"/>
                  </a:cubicBezTo>
                  <a:cubicBezTo>
                    <a:pt x="348" y="749"/>
                    <a:pt x="727" y="1286"/>
                    <a:pt x="1185" y="1791"/>
                  </a:cubicBezTo>
                  <a:cubicBezTo>
                    <a:pt x="1201" y="1807"/>
                    <a:pt x="1217" y="1823"/>
                    <a:pt x="1249" y="1823"/>
                  </a:cubicBezTo>
                  <a:cubicBezTo>
                    <a:pt x="1280" y="1823"/>
                    <a:pt x="1296" y="1807"/>
                    <a:pt x="1328" y="1791"/>
                  </a:cubicBezTo>
                  <a:cubicBezTo>
                    <a:pt x="1359" y="1760"/>
                    <a:pt x="1359" y="1696"/>
                    <a:pt x="1328" y="1649"/>
                  </a:cubicBezTo>
                  <a:cubicBezTo>
                    <a:pt x="885" y="1175"/>
                    <a:pt x="506" y="638"/>
                    <a:pt x="206" y="54"/>
                  </a:cubicBezTo>
                  <a:cubicBezTo>
                    <a:pt x="183" y="18"/>
                    <a:pt x="141" y="1"/>
                    <a:pt x="102" y="1"/>
                  </a:cubicBezTo>
                  <a:close/>
                </a:path>
              </a:pathLst>
            </a:custGeom>
            <a:solidFill>
              <a:srgbClr val="008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7"/>
            <p:cNvSpPr/>
            <p:nvPr/>
          </p:nvSpPr>
          <p:spPr>
            <a:xfrm>
              <a:off x="7096424" y="3231753"/>
              <a:ext cx="68186" cy="10499"/>
            </a:xfrm>
            <a:custGeom>
              <a:avLst/>
              <a:gdLst/>
              <a:ahLst/>
              <a:cxnLst/>
              <a:rect l="l" t="t" r="r" b="b"/>
              <a:pathLst>
                <a:path w="1812" h="279" extrusionOk="0">
                  <a:moveTo>
                    <a:pt x="1113" y="0"/>
                  </a:moveTo>
                  <a:cubicBezTo>
                    <a:pt x="770" y="0"/>
                    <a:pt x="429" y="28"/>
                    <a:pt x="95" y="89"/>
                  </a:cubicBezTo>
                  <a:cubicBezTo>
                    <a:pt x="32" y="89"/>
                    <a:pt x="0" y="136"/>
                    <a:pt x="16" y="200"/>
                  </a:cubicBezTo>
                  <a:cubicBezTo>
                    <a:pt x="16" y="247"/>
                    <a:pt x="64" y="279"/>
                    <a:pt x="111" y="279"/>
                  </a:cubicBezTo>
                  <a:lnTo>
                    <a:pt x="127" y="279"/>
                  </a:lnTo>
                  <a:cubicBezTo>
                    <a:pt x="472" y="225"/>
                    <a:pt x="825" y="200"/>
                    <a:pt x="1180" y="200"/>
                  </a:cubicBezTo>
                  <a:cubicBezTo>
                    <a:pt x="1344" y="200"/>
                    <a:pt x="1509" y="205"/>
                    <a:pt x="1674" y="215"/>
                  </a:cubicBezTo>
                  <a:cubicBezTo>
                    <a:pt x="1679" y="216"/>
                    <a:pt x="1684" y="216"/>
                    <a:pt x="1688" y="216"/>
                  </a:cubicBezTo>
                  <a:cubicBezTo>
                    <a:pt x="1802" y="216"/>
                    <a:pt x="1812" y="26"/>
                    <a:pt x="1690" y="26"/>
                  </a:cubicBezTo>
                  <a:cubicBezTo>
                    <a:pt x="1498" y="9"/>
                    <a:pt x="1305" y="0"/>
                    <a:pt x="1113" y="0"/>
                  </a:cubicBezTo>
                  <a:close/>
                </a:path>
              </a:pathLst>
            </a:custGeom>
            <a:solidFill>
              <a:srgbClr val="008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7"/>
            <p:cNvSpPr/>
            <p:nvPr/>
          </p:nvSpPr>
          <p:spPr>
            <a:xfrm>
              <a:off x="6968072" y="3097794"/>
              <a:ext cx="76690" cy="55316"/>
            </a:xfrm>
            <a:custGeom>
              <a:avLst/>
              <a:gdLst/>
              <a:ahLst/>
              <a:cxnLst/>
              <a:rect l="l" t="t" r="r" b="b"/>
              <a:pathLst>
                <a:path w="2038" h="1470" extrusionOk="0">
                  <a:moveTo>
                    <a:pt x="111" y="1"/>
                  </a:moveTo>
                  <a:cubicBezTo>
                    <a:pt x="81" y="1"/>
                    <a:pt x="53" y="22"/>
                    <a:pt x="32" y="64"/>
                  </a:cubicBezTo>
                  <a:cubicBezTo>
                    <a:pt x="0" y="112"/>
                    <a:pt x="32" y="159"/>
                    <a:pt x="79" y="191"/>
                  </a:cubicBezTo>
                  <a:cubicBezTo>
                    <a:pt x="727" y="522"/>
                    <a:pt x="1327" y="933"/>
                    <a:pt x="1864" y="1438"/>
                  </a:cubicBezTo>
                  <a:cubicBezTo>
                    <a:pt x="1880" y="1454"/>
                    <a:pt x="1911" y="1470"/>
                    <a:pt x="1943" y="1470"/>
                  </a:cubicBezTo>
                  <a:cubicBezTo>
                    <a:pt x="1959" y="1470"/>
                    <a:pt x="1990" y="1454"/>
                    <a:pt x="2006" y="1438"/>
                  </a:cubicBezTo>
                  <a:cubicBezTo>
                    <a:pt x="2037" y="1407"/>
                    <a:pt x="2037" y="1343"/>
                    <a:pt x="2006" y="1296"/>
                  </a:cubicBezTo>
                  <a:cubicBezTo>
                    <a:pt x="1453" y="791"/>
                    <a:pt x="837" y="348"/>
                    <a:pt x="158" y="17"/>
                  </a:cubicBezTo>
                  <a:cubicBezTo>
                    <a:pt x="142" y="6"/>
                    <a:pt x="127" y="1"/>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7"/>
            <p:cNvSpPr/>
            <p:nvPr/>
          </p:nvSpPr>
          <p:spPr>
            <a:xfrm>
              <a:off x="6877123" y="2923798"/>
              <a:ext cx="120679" cy="80152"/>
            </a:xfrm>
            <a:custGeom>
              <a:avLst/>
              <a:gdLst/>
              <a:ahLst/>
              <a:cxnLst/>
              <a:rect l="l" t="t" r="r" b="b"/>
              <a:pathLst>
                <a:path w="3207" h="2130" extrusionOk="0">
                  <a:moveTo>
                    <a:pt x="101" y="1"/>
                  </a:moveTo>
                  <a:cubicBezTo>
                    <a:pt x="64" y="1"/>
                    <a:pt x="28" y="27"/>
                    <a:pt x="17" y="61"/>
                  </a:cubicBezTo>
                  <a:cubicBezTo>
                    <a:pt x="1" y="108"/>
                    <a:pt x="17" y="172"/>
                    <a:pt x="64" y="187"/>
                  </a:cubicBezTo>
                  <a:cubicBezTo>
                    <a:pt x="1091" y="630"/>
                    <a:pt x="2275" y="1467"/>
                    <a:pt x="3049" y="2114"/>
                  </a:cubicBezTo>
                  <a:cubicBezTo>
                    <a:pt x="3065" y="2130"/>
                    <a:pt x="3081" y="2130"/>
                    <a:pt x="3112" y="2130"/>
                  </a:cubicBezTo>
                  <a:cubicBezTo>
                    <a:pt x="3128" y="2130"/>
                    <a:pt x="3159" y="2114"/>
                    <a:pt x="3175" y="2098"/>
                  </a:cubicBezTo>
                  <a:cubicBezTo>
                    <a:pt x="3207" y="2051"/>
                    <a:pt x="3207" y="1988"/>
                    <a:pt x="3175" y="1956"/>
                  </a:cubicBezTo>
                  <a:cubicBezTo>
                    <a:pt x="2401" y="1309"/>
                    <a:pt x="1201" y="456"/>
                    <a:pt x="143" y="14"/>
                  </a:cubicBezTo>
                  <a:cubicBezTo>
                    <a:pt x="130" y="5"/>
                    <a:pt x="115" y="1"/>
                    <a:pt x="1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7"/>
            <p:cNvSpPr/>
            <p:nvPr/>
          </p:nvSpPr>
          <p:spPr>
            <a:xfrm>
              <a:off x="6799871" y="2804250"/>
              <a:ext cx="103445" cy="60057"/>
            </a:xfrm>
            <a:custGeom>
              <a:avLst/>
              <a:gdLst/>
              <a:ahLst/>
              <a:cxnLst/>
              <a:rect l="l" t="t" r="r" b="b"/>
              <a:pathLst>
                <a:path w="2749" h="1596" extrusionOk="0">
                  <a:moveTo>
                    <a:pt x="96" y="1"/>
                  </a:moveTo>
                  <a:cubicBezTo>
                    <a:pt x="48" y="1"/>
                    <a:pt x="1" y="32"/>
                    <a:pt x="1" y="95"/>
                  </a:cubicBezTo>
                  <a:cubicBezTo>
                    <a:pt x="1" y="143"/>
                    <a:pt x="33" y="190"/>
                    <a:pt x="96" y="190"/>
                  </a:cubicBezTo>
                  <a:cubicBezTo>
                    <a:pt x="1027" y="222"/>
                    <a:pt x="1833" y="869"/>
                    <a:pt x="2591" y="1580"/>
                  </a:cubicBezTo>
                  <a:cubicBezTo>
                    <a:pt x="2607" y="1596"/>
                    <a:pt x="2623" y="1596"/>
                    <a:pt x="2654" y="1596"/>
                  </a:cubicBezTo>
                  <a:cubicBezTo>
                    <a:pt x="2686" y="1596"/>
                    <a:pt x="2701" y="1580"/>
                    <a:pt x="2717" y="1564"/>
                  </a:cubicBezTo>
                  <a:cubicBezTo>
                    <a:pt x="2749" y="1532"/>
                    <a:pt x="2749" y="1469"/>
                    <a:pt x="2717" y="1422"/>
                  </a:cubicBezTo>
                  <a:cubicBezTo>
                    <a:pt x="1943" y="695"/>
                    <a:pt x="1091" y="16"/>
                    <a:pt x="96" y="1"/>
                  </a:cubicBezTo>
                  <a:close/>
                </a:path>
              </a:pathLst>
            </a:custGeom>
            <a:solidFill>
              <a:srgbClr val="008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7"/>
            <p:cNvSpPr/>
            <p:nvPr/>
          </p:nvSpPr>
          <p:spPr>
            <a:xfrm>
              <a:off x="6740455" y="2748033"/>
              <a:ext cx="98703" cy="22992"/>
            </a:xfrm>
            <a:custGeom>
              <a:avLst/>
              <a:gdLst/>
              <a:ahLst/>
              <a:cxnLst/>
              <a:rect l="l" t="t" r="r" b="b"/>
              <a:pathLst>
                <a:path w="2623" h="611" extrusionOk="0">
                  <a:moveTo>
                    <a:pt x="1503" y="0"/>
                  </a:moveTo>
                  <a:cubicBezTo>
                    <a:pt x="954" y="0"/>
                    <a:pt x="408" y="87"/>
                    <a:pt x="48" y="436"/>
                  </a:cubicBezTo>
                  <a:cubicBezTo>
                    <a:pt x="1" y="468"/>
                    <a:pt x="1" y="531"/>
                    <a:pt x="48" y="579"/>
                  </a:cubicBezTo>
                  <a:cubicBezTo>
                    <a:pt x="64" y="594"/>
                    <a:pt x="80" y="610"/>
                    <a:pt x="111" y="610"/>
                  </a:cubicBezTo>
                  <a:cubicBezTo>
                    <a:pt x="143" y="610"/>
                    <a:pt x="159" y="594"/>
                    <a:pt x="174" y="579"/>
                  </a:cubicBezTo>
                  <a:cubicBezTo>
                    <a:pt x="503" y="271"/>
                    <a:pt x="1018" y="198"/>
                    <a:pt x="1536" y="198"/>
                  </a:cubicBezTo>
                  <a:cubicBezTo>
                    <a:pt x="1788" y="198"/>
                    <a:pt x="2042" y="216"/>
                    <a:pt x="2275" y="231"/>
                  </a:cubicBezTo>
                  <a:lnTo>
                    <a:pt x="2512" y="247"/>
                  </a:lnTo>
                  <a:cubicBezTo>
                    <a:pt x="2575" y="247"/>
                    <a:pt x="2622" y="215"/>
                    <a:pt x="2622" y="152"/>
                  </a:cubicBezTo>
                  <a:cubicBezTo>
                    <a:pt x="2622" y="105"/>
                    <a:pt x="2591" y="57"/>
                    <a:pt x="2528" y="57"/>
                  </a:cubicBezTo>
                  <a:lnTo>
                    <a:pt x="2291" y="42"/>
                  </a:lnTo>
                  <a:cubicBezTo>
                    <a:pt x="2041" y="21"/>
                    <a:pt x="1772" y="0"/>
                    <a:pt x="15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7"/>
            <p:cNvSpPr/>
            <p:nvPr/>
          </p:nvSpPr>
          <p:spPr>
            <a:xfrm>
              <a:off x="5821368" y="2760714"/>
              <a:ext cx="540028" cy="346234"/>
            </a:xfrm>
            <a:custGeom>
              <a:avLst/>
              <a:gdLst/>
              <a:ahLst/>
              <a:cxnLst/>
              <a:rect l="l" t="t" r="r" b="b"/>
              <a:pathLst>
                <a:path w="14351" h="9201" extrusionOk="0">
                  <a:moveTo>
                    <a:pt x="9004" y="1"/>
                  </a:moveTo>
                  <a:cubicBezTo>
                    <a:pt x="7785" y="1"/>
                    <a:pt x="6640" y="590"/>
                    <a:pt x="6201" y="1931"/>
                  </a:cubicBezTo>
                  <a:cubicBezTo>
                    <a:pt x="6154" y="3700"/>
                    <a:pt x="4748" y="4348"/>
                    <a:pt x="3232" y="4916"/>
                  </a:cubicBezTo>
                  <a:cubicBezTo>
                    <a:pt x="1393" y="5486"/>
                    <a:pt x="0" y="9200"/>
                    <a:pt x="967" y="9200"/>
                  </a:cubicBezTo>
                  <a:cubicBezTo>
                    <a:pt x="1287" y="9200"/>
                    <a:pt x="1866" y="8792"/>
                    <a:pt x="2774" y="7727"/>
                  </a:cubicBezTo>
                  <a:cubicBezTo>
                    <a:pt x="3265" y="7127"/>
                    <a:pt x="3750" y="6924"/>
                    <a:pt x="4242" y="6924"/>
                  </a:cubicBezTo>
                  <a:cubicBezTo>
                    <a:pt x="5109" y="6924"/>
                    <a:pt x="5997" y="7557"/>
                    <a:pt x="6975" y="7759"/>
                  </a:cubicBezTo>
                  <a:cubicBezTo>
                    <a:pt x="8704" y="7759"/>
                    <a:pt x="9952" y="5351"/>
                    <a:pt x="11499" y="5351"/>
                  </a:cubicBezTo>
                  <a:cubicBezTo>
                    <a:pt x="11972" y="5351"/>
                    <a:pt x="12472" y="5576"/>
                    <a:pt x="13024" y="6164"/>
                  </a:cubicBezTo>
                  <a:cubicBezTo>
                    <a:pt x="13055" y="6165"/>
                    <a:pt x="13089" y="6166"/>
                    <a:pt x="13125" y="6166"/>
                  </a:cubicBezTo>
                  <a:cubicBezTo>
                    <a:pt x="13411" y="6166"/>
                    <a:pt x="13831" y="6116"/>
                    <a:pt x="14350" y="6116"/>
                  </a:cubicBezTo>
                  <a:cubicBezTo>
                    <a:pt x="13560" y="4379"/>
                    <a:pt x="13308" y="3116"/>
                    <a:pt x="12281" y="1647"/>
                  </a:cubicBezTo>
                  <a:cubicBezTo>
                    <a:pt x="11550" y="606"/>
                    <a:pt x="10239" y="1"/>
                    <a:pt x="9004" y="1"/>
                  </a:cubicBezTo>
                  <a:close/>
                </a:path>
              </a:pathLst>
            </a:custGeom>
            <a:solidFill>
              <a:srgbClr val="00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7"/>
            <p:cNvSpPr/>
            <p:nvPr/>
          </p:nvSpPr>
          <p:spPr>
            <a:xfrm>
              <a:off x="5847295" y="2821635"/>
              <a:ext cx="515155" cy="261378"/>
            </a:xfrm>
            <a:custGeom>
              <a:avLst/>
              <a:gdLst/>
              <a:ahLst/>
              <a:cxnLst/>
              <a:rect l="l" t="t" r="r" b="b"/>
              <a:pathLst>
                <a:path w="13690" h="6946" extrusionOk="0">
                  <a:moveTo>
                    <a:pt x="9662" y="1"/>
                  </a:moveTo>
                  <a:cubicBezTo>
                    <a:pt x="8914" y="1"/>
                    <a:pt x="7890" y="388"/>
                    <a:pt x="6918" y="2018"/>
                  </a:cubicBezTo>
                  <a:cubicBezTo>
                    <a:pt x="6649" y="2476"/>
                    <a:pt x="6207" y="2808"/>
                    <a:pt x="5702" y="2965"/>
                  </a:cubicBezTo>
                  <a:cubicBezTo>
                    <a:pt x="5338" y="3060"/>
                    <a:pt x="4959" y="3171"/>
                    <a:pt x="4580" y="3250"/>
                  </a:cubicBezTo>
                  <a:cubicBezTo>
                    <a:pt x="2559" y="3755"/>
                    <a:pt x="459" y="4276"/>
                    <a:pt x="16" y="6835"/>
                  </a:cubicBezTo>
                  <a:cubicBezTo>
                    <a:pt x="1" y="6882"/>
                    <a:pt x="32" y="6929"/>
                    <a:pt x="95" y="6945"/>
                  </a:cubicBezTo>
                  <a:lnTo>
                    <a:pt x="111" y="6945"/>
                  </a:lnTo>
                  <a:cubicBezTo>
                    <a:pt x="158" y="6945"/>
                    <a:pt x="206" y="6914"/>
                    <a:pt x="206" y="6866"/>
                  </a:cubicBezTo>
                  <a:cubicBezTo>
                    <a:pt x="632" y="4450"/>
                    <a:pt x="2654" y="3945"/>
                    <a:pt x="4628" y="3439"/>
                  </a:cubicBezTo>
                  <a:cubicBezTo>
                    <a:pt x="5007" y="3345"/>
                    <a:pt x="5386" y="3266"/>
                    <a:pt x="5765" y="3155"/>
                  </a:cubicBezTo>
                  <a:cubicBezTo>
                    <a:pt x="6318" y="2981"/>
                    <a:pt x="6791" y="2618"/>
                    <a:pt x="7076" y="2113"/>
                  </a:cubicBezTo>
                  <a:cubicBezTo>
                    <a:pt x="7838" y="867"/>
                    <a:pt x="8723" y="206"/>
                    <a:pt x="9654" y="206"/>
                  </a:cubicBezTo>
                  <a:cubicBezTo>
                    <a:pt x="9726" y="206"/>
                    <a:pt x="9798" y="210"/>
                    <a:pt x="9871" y="218"/>
                  </a:cubicBezTo>
                  <a:cubicBezTo>
                    <a:pt x="11245" y="344"/>
                    <a:pt x="12666" y="1955"/>
                    <a:pt x="13472" y="4292"/>
                  </a:cubicBezTo>
                  <a:cubicBezTo>
                    <a:pt x="13484" y="4348"/>
                    <a:pt x="13523" y="4372"/>
                    <a:pt x="13564" y="4372"/>
                  </a:cubicBezTo>
                  <a:cubicBezTo>
                    <a:pt x="13626" y="4372"/>
                    <a:pt x="13690" y="4315"/>
                    <a:pt x="13661" y="4229"/>
                  </a:cubicBezTo>
                  <a:cubicBezTo>
                    <a:pt x="12808" y="1797"/>
                    <a:pt x="11355" y="170"/>
                    <a:pt x="9887" y="12"/>
                  </a:cubicBezTo>
                  <a:cubicBezTo>
                    <a:pt x="9815" y="5"/>
                    <a:pt x="9740" y="1"/>
                    <a:pt x="96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7"/>
            <p:cNvSpPr/>
            <p:nvPr/>
          </p:nvSpPr>
          <p:spPr>
            <a:xfrm>
              <a:off x="6218128" y="2891173"/>
              <a:ext cx="101037" cy="47414"/>
            </a:xfrm>
            <a:custGeom>
              <a:avLst/>
              <a:gdLst/>
              <a:ahLst/>
              <a:cxnLst/>
              <a:rect l="l" t="t" r="r" b="b"/>
              <a:pathLst>
                <a:path w="2685" h="1260" extrusionOk="0">
                  <a:moveTo>
                    <a:pt x="1985" y="1"/>
                  </a:moveTo>
                  <a:cubicBezTo>
                    <a:pt x="1250" y="1"/>
                    <a:pt x="619" y="514"/>
                    <a:pt x="47" y="1086"/>
                  </a:cubicBezTo>
                  <a:cubicBezTo>
                    <a:pt x="0" y="1117"/>
                    <a:pt x="0" y="1181"/>
                    <a:pt x="47" y="1228"/>
                  </a:cubicBezTo>
                  <a:cubicBezTo>
                    <a:pt x="63" y="1244"/>
                    <a:pt x="79" y="1260"/>
                    <a:pt x="111" y="1260"/>
                  </a:cubicBezTo>
                  <a:cubicBezTo>
                    <a:pt x="142" y="1260"/>
                    <a:pt x="158" y="1244"/>
                    <a:pt x="174" y="1228"/>
                  </a:cubicBezTo>
                  <a:cubicBezTo>
                    <a:pt x="726" y="676"/>
                    <a:pt x="1319" y="193"/>
                    <a:pt x="1991" y="193"/>
                  </a:cubicBezTo>
                  <a:cubicBezTo>
                    <a:pt x="2164" y="193"/>
                    <a:pt x="2342" y="225"/>
                    <a:pt x="2527" y="296"/>
                  </a:cubicBezTo>
                  <a:cubicBezTo>
                    <a:pt x="2545" y="305"/>
                    <a:pt x="2561" y="309"/>
                    <a:pt x="2576" y="309"/>
                  </a:cubicBezTo>
                  <a:cubicBezTo>
                    <a:pt x="2615" y="309"/>
                    <a:pt x="2646" y="283"/>
                    <a:pt x="2669" y="249"/>
                  </a:cubicBezTo>
                  <a:cubicBezTo>
                    <a:pt x="2685" y="202"/>
                    <a:pt x="2653" y="138"/>
                    <a:pt x="2606" y="123"/>
                  </a:cubicBezTo>
                  <a:cubicBezTo>
                    <a:pt x="2391" y="39"/>
                    <a:pt x="2184" y="1"/>
                    <a:pt x="19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7"/>
            <p:cNvSpPr/>
            <p:nvPr/>
          </p:nvSpPr>
          <p:spPr>
            <a:xfrm>
              <a:off x="6166990" y="2835031"/>
              <a:ext cx="95392" cy="91065"/>
            </a:xfrm>
            <a:custGeom>
              <a:avLst/>
              <a:gdLst/>
              <a:ahLst/>
              <a:cxnLst/>
              <a:rect l="l" t="t" r="r" b="b"/>
              <a:pathLst>
                <a:path w="2535" h="2420" extrusionOk="0">
                  <a:moveTo>
                    <a:pt x="2398" y="0"/>
                  </a:moveTo>
                  <a:cubicBezTo>
                    <a:pt x="2389" y="0"/>
                    <a:pt x="2380" y="1"/>
                    <a:pt x="2370" y="4"/>
                  </a:cubicBezTo>
                  <a:cubicBezTo>
                    <a:pt x="1012" y="256"/>
                    <a:pt x="269" y="1694"/>
                    <a:pt x="17" y="2294"/>
                  </a:cubicBezTo>
                  <a:cubicBezTo>
                    <a:pt x="1" y="2341"/>
                    <a:pt x="33" y="2404"/>
                    <a:pt x="80" y="2420"/>
                  </a:cubicBezTo>
                  <a:lnTo>
                    <a:pt x="111" y="2420"/>
                  </a:lnTo>
                  <a:cubicBezTo>
                    <a:pt x="159" y="2420"/>
                    <a:pt x="190" y="2404"/>
                    <a:pt x="206" y="2373"/>
                  </a:cubicBezTo>
                  <a:cubicBezTo>
                    <a:pt x="443" y="1788"/>
                    <a:pt x="1138" y="430"/>
                    <a:pt x="2417" y="193"/>
                  </a:cubicBezTo>
                  <a:cubicBezTo>
                    <a:pt x="2535" y="179"/>
                    <a:pt x="2516" y="0"/>
                    <a:pt x="23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7"/>
            <p:cNvSpPr/>
            <p:nvPr/>
          </p:nvSpPr>
          <p:spPr>
            <a:xfrm>
              <a:off x="6094517" y="2879019"/>
              <a:ext cx="32136" cy="118986"/>
            </a:xfrm>
            <a:custGeom>
              <a:avLst/>
              <a:gdLst/>
              <a:ahLst/>
              <a:cxnLst/>
              <a:rect l="l" t="t" r="r" b="b"/>
              <a:pathLst>
                <a:path w="854" h="3162" extrusionOk="0">
                  <a:moveTo>
                    <a:pt x="719" y="0"/>
                  </a:moveTo>
                  <a:cubicBezTo>
                    <a:pt x="711" y="0"/>
                    <a:pt x="703" y="1"/>
                    <a:pt x="695" y="3"/>
                  </a:cubicBezTo>
                  <a:cubicBezTo>
                    <a:pt x="648" y="3"/>
                    <a:pt x="600" y="51"/>
                    <a:pt x="616" y="98"/>
                  </a:cubicBezTo>
                  <a:cubicBezTo>
                    <a:pt x="648" y="809"/>
                    <a:pt x="632" y="2135"/>
                    <a:pt x="32" y="3004"/>
                  </a:cubicBezTo>
                  <a:cubicBezTo>
                    <a:pt x="0" y="3051"/>
                    <a:pt x="16" y="3114"/>
                    <a:pt x="63" y="3146"/>
                  </a:cubicBezTo>
                  <a:cubicBezTo>
                    <a:pt x="79" y="3162"/>
                    <a:pt x="95" y="3162"/>
                    <a:pt x="111" y="3162"/>
                  </a:cubicBezTo>
                  <a:cubicBezTo>
                    <a:pt x="142" y="3162"/>
                    <a:pt x="174" y="3146"/>
                    <a:pt x="206" y="3114"/>
                  </a:cubicBezTo>
                  <a:cubicBezTo>
                    <a:pt x="806" y="2246"/>
                    <a:pt x="853" y="983"/>
                    <a:pt x="806" y="98"/>
                  </a:cubicBezTo>
                  <a:cubicBezTo>
                    <a:pt x="806" y="43"/>
                    <a:pt x="770" y="0"/>
                    <a:pt x="7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7"/>
            <p:cNvSpPr/>
            <p:nvPr/>
          </p:nvSpPr>
          <p:spPr>
            <a:xfrm>
              <a:off x="6015458" y="2937570"/>
              <a:ext cx="42861" cy="63407"/>
            </a:xfrm>
            <a:custGeom>
              <a:avLst/>
              <a:gdLst/>
              <a:ahLst/>
              <a:cxnLst/>
              <a:rect l="l" t="t" r="r" b="b"/>
              <a:pathLst>
                <a:path w="1139" h="1685" extrusionOk="0">
                  <a:moveTo>
                    <a:pt x="1010" y="0"/>
                  </a:moveTo>
                  <a:cubicBezTo>
                    <a:pt x="981" y="0"/>
                    <a:pt x="952" y="13"/>
                    <a:pt x="933" y="42"/>
                  </a:cubicBezTo>
                  <a:cubicBezTo>
                    <a:pt x="680" y="564"/>
                    <a:pt x="380" y="1053"/>
                    <a:pt x="48" y="1527"/>
                  </a:cubicBezTo>
                  <a:cubicBezTo>
                    <a:pt x="1" y="1574"/>
                    <a:pt x="17" y="1637"/>
                    <a:pt x="64" y="1669"/>
                  </a:cubicBezTo>
                  <a:cubicBezTo>
                    <a:pt x="80" y="1669"/>
                    <a:pt x="96" y="1685"/>
                    <a:pt x="127" y="1685"/>
                  </a:cubicBezTo>
                  <a:cubicBezTo>
                    <a:pt x="159" y="1685"/>
                    <a:pt x="175" y="1669"/>
                    <a:pt x="206" y="1637"/>
                  </a:cubicBezTo>
                  <a:cubicBezTo>
                    <a:pt x="538" y="1164"/>
                    <a:pt x="838" y="658"/>
                    <a:pt x="1106" y="137"/>
                  </a:cubicBezTo>
                  <a:cubicBezTo>
                    <a:pt x="1139" y="61"/>
                    <a:pt x="1074" y="0"/>
                    <a:pt x="10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7"/>
            <p:cNvSpPr/>
            <p:nvPr/>
          </p:nvSpPr>
          <p:spPr>
            <a:xfrm>
              <a:off x="5926315" y="2955707"/>
              <a:ext cx="55166" cy="68035"/>
            </a:xfrm>
            <a:custGeom>
              <a:avLst/>
              <a:gdLst/>
              <a:ahLst/>
              <a:cxnLst/>
              <a:rect l="l" t="t" r="r" b="b"/>
              <a:pathLst>
                <a:path w="1466" h="1808" extrusionOk="0">
                  <a:moveTo>
                    <a:pt x="1318" y="1"/>
                  </a:moveTo>
                  <a:cubicBezTo>
                    <a:pt x="1293" y="1"/>
                    <a:pt x="1268" y="11"/>
                    <a:pt x="1249" y="34"/>
                  </a:cubicBezTo>
                  <a:cubicBezTo>
                    <a:pt x="1122" y="192"/>
                    <a:pt x="996" y="334"/>
                    <a:pt x="854" y="476"/>
                  </a:cubicBezTo>
                  <a:cubicBezTo>
                    <a:pt x="506" y="855"/>
                    <a:pt x="143" y="1234"/>
                    <a:pt x="17" y="1692"/>
                  </a:cubicBezTo>
                  <a:cubicBezTo>
                    <a:pt x="1" y="1740"/>
                    <a:pt x="33" y="1787"/>
                    <a:pt x="80" y="1803"/>
                  </a:cubicBezTo>
                  <a:lnTo>
                    <a:pt x="111" y="1803"/>
                  </a:lnTo>
                  <a:cubicBezTo>
                    <a:pt x="120" y="1806"/>
                    <a:pt x="128" y="1807"/>
                    <a:pt x="136" y="1807"/>
                  </a:cubicBezTo>
                  <a:cubicBezTo>
                    <a:pt x="175" y="1807"/>
                    <a:pt x="209" y="1779"/>
                    <a:pt x="222" y="1740"/>
                  </a:cubicBezTo>
                  <a:cubicBezTo>
                    <a:pt x="333" y="1329"/>
                    <a:pt x="680" y="966"/>
                    <a:pt x="1012" y="619"/>
                  </a:cubicBezTo>
                  <a:cubicBezTo>
                    <a:pt x="1154" y="461"/>
                    <a:pt x="1280" y="318"/>
                    <a:pt x="1406" y="161"/>
                  </a:cubicBezTo>
                  <a:cubicBezTo>
                    <a:pt x="1466" y="89"/>
                    <a:pt x="1392" y="1"/>
                    <a:pt x="1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7"/>
            <p:cNvSpPr/>
            <p:nvPr/>
          </p:nvSpPr>
          <p:spPr>
            <a:xfrm>
              <a:off x="6010717" y="2921916"/>
              <a:ext cx="44027" cy="23218"/>
            </a:xfrm>
            <a:custGeom>
              <a:avLst/>
              <a:gdLst/>
              <a:ahLst/>
              <a:cxnLst/>
              <a:rect l="l" t="t" r="r" b="b"/>
              <a:pathLst>
                <a:path w="1170" h="617" extrusionOk="0">
                  <a:moveTo>
                    <a:pt x="111" y="0"/>
                  </a:moveTo>
                  <a:cubicBezTo>
                    <a:pt x="48" y="0"/>
                    <a:pt x="0" y="48"/>
                    <a:pt x="0" y="111"/>
                  </a:cubicBezTo>
                  <a:cubicBezTo>
                    <a:pt x="0" y="158"/>
                    <a:pt x="48" y="206"/>
                    <a:pt x="111" y="206"/>
                  </a:cubicBezTo>
                  <a:cubicBezTo>
                    <a:pt x="443" y="206"/>
                    <a:pt x="759" y="348"/>
                    <a:pt x="995" y="585"/>
                  </a:cubicBezTo>
                  <a:cubicBezTo>
                    <a:pt x="1011" y="601"/>
                    <a:pt x="1027" y="616"/>
                    <a:pt x="1059" y="616"/>
                  </a:cubicBezTo>
                  <a:cubicBezTo>
                    <a:pt x="1090" y="616"/>
                    <a:pt x="1106" y="601"/>
                    <a:pt x="1138" y="585"/>
                  </a:cubicBezTo>
                  <a:cubicBezTo>
                    <a:pt x="1169" y="553"/>
                    <a:pt x="1169" y="490"/>
                    <a:pt x="1138" y="443"/>
                  </a:cubicBezTo>
                  <a:cubicBezTo>
                    <a:pt x="869" y="174"/>
                    <a:pt x="490" y="16"/>
                    <a:pt x="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7"/>
            <p:cNvSpPr/>
            <p:nvPr/>
          </p:nvSpPr>
          <p:spPr>
            <a:xfrm>
              <a:off x="6074310" y="2876837"/>
              <a:ext cx="51139" cy="17761"/>
            </a:xfrm>
            <a:custGeom>
              <a:avLst/>
              <a:gdLst/>
              <a:ahLst/>
              <a:cxnLst/>
              <a:rect l="l" t="t" r="r" b="b"/>
              <a:pathLst>
                <a:path w="1359" h="472" extrusionOk="0">
                  <a:moveTo>
                    <a:pt x="800" y="0"/>
                  </a:moveTo>
                  <a:cubicBezTo>
                    <a:pt x="541" y="0"/>
                    <a:pt x="249" y="67"/>
                    <a:pt x="48" y="314"/>
                  </a:cubicBezTo>
                  <a:cubicBezTo>
                    <a:pt x="0" y="346"/>
                    <a:pt x="16" y="409"/>
                    <a:pt x="63" y="456"/>
                  </a:cubicBezTo>
                  <a:cubicBezTo>
                    <a:pt x="79" y="456"/>
                    <a:pt x="95" y="472"/>
                    <a:pt x="111" y="472"/>
                  </a:cubicBezTo>
                  <a:cubicBezTo>
                    <a:pt x="142" y="472"/>
                    <a:pt x="174" y="456"/>
                    <a:pt x="190" y="440"/>
                  </a:cubicBezTo>
                  <a:cubicBezTo>
                    <a:pt x="350" y="245"/>
                    <a:pt x="589" y="190"/>
                    <a:pt x="805" y="190"/>
                  </a:cubicBezTo>
                  <a:cubicBezTo>
                    <a:pt x="973" y="190"/>
                    <a:pt x="1126" y="223"/>
                    <a:pt x="1216" y="251"/>
                  </a:cubicBezTo>
                  <a:cubicBezTo>
                    <a:pt x="1225" y="254"/>
                    <a:pt x="1234" y="255"/>
                    <a:pt x="1243" y="255"/>
                  </a:cubicBezTo>
                  <a:cubicBezTo>
                    <a:pt x="1285" y="255"/>
                    <a:pt x="1330" y="227"/>
                    <a:pt x="1343" y="188"/>
                  </a:cubicBezTo>
                  <a:cubicBezTo>
                    <a:pt x="1358" y="125"/>
                    <a:pt x="1327" y="77"/>
                    <a:pt x="1264" y="61"/>
                  </a:cubicBezTo>
                  <a:cubicBezTo>
                    <a:pt x="1158" y="35"/>
                    <a:pt x="988" y="0"/>
                    <a:pt x="8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7"/>
            <p:cNvSpPr/>
            <p:nvPr/>
          </p:nvSpPr>
          <p:spPr>
            <a:xfrm>
              <a:off x="6126012" y="2791193"/>
              <a:ext cx="111159" cy="41017"/>
            </a:xfrm>
            <a:custGeom>
              <a:avLst/>
              <a:gdLst/>
              <a:ahLst/>
              <a:cxnLst/>
              <a:rect l="l" t="t" r="r" b="b"/>
              <a:pathLst>
                <a:path w="2954" h="1090" extrusionOk="0">
                  <a:moveTo>
                    <a:pt x="766" y="0"/>
                  </a:moveTo>
                  <a:cubicBezTo>
                    <a:pt x="549" y="0"/>
                    <a:pt x="325" y="21"/>
                    <a:pt x="95" y="63"/>
                  </a:cubicBezTo>
                  <a:cubicBezTo>
                    <a:pt x="48" y="63"/>
                    <a:pt x="0" y="126"/>
                    <a:pt x="16" y="174"/>
                  </a:cubicBezTo>
                  <a:cubicBezTo>
                    <a:pt x="30" y="215"/>
                    <a:pt x="67" y="256"/>
                    <a:pt x="108" y="256"/>
                  </a:cubicBezTo>
                  <a:cubicBezTo>
                    <a:pt x="114" y="256"/>
                    <a:pt x="120" y="255"/>
                    <a:pt x="127" y="253"/>
                  </a:cubicBezTo>
                  <a:cubicBezTo>
                    <a:pt x="340" y="214"/>
                    <a:pt x="548" y="196"/>
                    <a:pt x="750" y="196"/>
                  </a:cubicBezTo>
                  <a:cubicBezTo>
                    <a:pt x="1545" y="196"/>
                    <a:pt x="2238" y="491"/>
                    <a:pt x="2780" y="1058"/>
                  </a:cubicBezTo>
                  <a:cubicBezTo>
                    <a:pt x="2796" y="1074"/>
                    <a:pt x="2827" y="1074"/>
                    <a:pt x="2843" y="1090"/>
                  </a:cubicBezTo>
                  <a:cubicBezTo>
                    <a:pt x="2874" y="1090"/>
                    <a:pt x="2906" y="1074"/>
                    <a:pt x="2922" y="1058"/>
                  </a:cubicBezTo>
                  <a:cubicBezTo>
                    <a:pt x="2953" y="1011"/>
                    <a:pt x="2953" y="948"/>
                    <a:pt x="2922" y="916"/>
                  </a:cubicBezTo>
                  <a:cubicBezTo>
                    <a:pt x="2344" y="314"/>
                    <a:pt x="1607"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28"/>
          <p:cNvSpPr/>
          <p:nvPr/>
        </p:nvSpPr>
        <p:spPr>
          <a:xfrm>
            <a:off x="-83450" y="5035671"/>
            <a:ext cx="1419930" cy="1091733"/>
          </a:xfrm>
          <a:custGeom>
            <a:avLst/>
            <a:gdLst/>
            <a:ahLst/>
            <a:cxnLst/>
            <a:rect l="l" t="t" r="r" b="b"/>
            <a:pathLst>
              <a:path w="12602" h="10876" extrusionOk="0">
                <a:moveTo>
                  <a:pt x="1" y="1"/>
                </a:moveTo>
                <a:lnTo>
                  <a:pt x="1" y="2773"/>
                </a:lnTo>
                <a:cubicBezTo>
                  <a:pt x="2485" y="4512"/>
                  <a:pt x="5727" y="7110"/>
                  <a:pt x="9419" y="10876"/>
                </a:cubicBezTo>
                <a:lnTo>
                  <a:pt x="12601" y="10876"/>
                </a:lnTo>
                <a:cubicBezTo>
                  <a:pt x="7439" y="5351"/>
                  <a:pt x="3028" y="1968"/>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8"/>
          <p:cNvSpPr/>
          <p:nvPr/>
        </p:nvSpPr>
        <p:spPr>
          <a:xfrm>
            <a:off x="-82661" y="4577433"/>
            <a:ext cx="2931916" cy="1549968"/>
          </a:xfrm>
          <a:custGeom>
            <a:avLst/>
            <a:gdLst/>
            <a:ahLst/>
            <a:cxnLst/>
            <a:rect l="l" t="t" r="r" b="b"/>
            <a:pathLst>
              <a:path w="26021" h="15441" extrusionOk="0">
                <a:moveTo>
                  <a:pt x="1" y="1"/>
                </a:moveTo>
                <a:lnTo>
                  <a:pt x="1" y="2444"/>
                </a:lnTo>
                <a:cubicBezTo>
                  <a:pt x="1142" y="2914"/>
                  <a:pt x="2484" y="3505"/>
                  <a:pt x="3995" y="4230"/>
                </a:cubicBezTo>
                <a:cubicBezTo>
                  <a:pt x="8284" y="6291"/>
                  <a:pt x="14756" y="9869"/>
                  <a:pt x="21878" y="15441"/>
                </a:cubicBezTo>
                <a:lnTo>
                  <a:pt x="26020" y="15441"/>
                </a:lnTo>
                <a:cubicBezTo>
                  <a:pt x="18112" y="9010"/>
                  <a:pt x="9687" y="4438"/>
                  <a:pt x="4968" y="2176"/>
                </a:cubicBezTo>
                <a:cubicBezTo>
                  <a:pt x="3015" y="1243"/>
                  <a:pt x="1337" y="53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8"/>
          <p:cNvSpPr/>
          <p:nvPr/>
        </p:nvSpPr>
        <p:spPr>
          <a:xfrm>
            <a:off x="-82661" y="4185246"/>
            <a:ext cx="4441648" cy="1942152"/>
          </a:xfrm>
          <a:custGeom>
            <a:avLst/>
            <a:gdLst/>
            <a:ahLst/>
            <a:cxnLst/>
            <a:rect l="l" t="t" r="r" b="b"/>
            <a:pathLst>
              <a:path w="39420" h="19348" extrusionOk="0">
                <a:moveTo>
                  <a:pt x="1" y="1"/>
                </a:moveTo>
                <a:lnTo>
                  <a:pt x="1" y="2364"/>
                </a:lnTo>
                <a:cubicBezTo>
                  <a:pt x="2015" y="2982"/>
                  <a:pt x="4868" y="3928"/>
                  <a:pt x="8311" y="5271"/>
                </a:cubicBezTo>
                <a:cubicBezTo>
                  <a:pt x="13957" y="7479"/>
                  <a:pt x="25107" y="13266"/>
                  <a:pt x="34754" y="19348"/>
                </a:cubicBezTo>
                <a:lnTo>
                  <a:pt x="39419" y="19348"/>
                </a:lnTo>
                <a:cubicBezTo>
                  <a:pt x="28980" y="12487"/>
                  <a:pt x="15474" y="5633"/>
                  <a:pt x="9137" y="3156"/>
                </a:cubicBezTo>
                <a:cubicBezTo>
                  <a:pt x="5210" y="1625"/>
                  <a:pt x="2068" y="612"/>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1" name="Google Shape;1151;p28"/>
          <p:cNvGrpSpPr/>
          <p:nvPr/>
        </p:nvGrpSpPr>
        <p:grpSpPr>
          <a:xfrm>
            <a:off x="298535" y="3977027"/>
            <a:ext cx="658920" cy="610156"/>
            <a:chOff x="755350" y="1002550"/>
            <a:chExt cx="434100" cy="402000"/>
          </a:xfrm>
        </p:grpSpPr>
        <p:sp>
          <p:nvSpPr>
            <p:cNvPr id="1152" name="Google Shape;1152;p28"/>
            <p:cNvSpPr/>
            <p:nvPr/>
          </p:nvSpPr>
          <p:spPr>
            <a:xfrm>
              <a:off x="755350" y="1042325"/>
              <a:ext cx="434100" cy="362225"/>
            </a:xfrm>
            <a:custGeom>
              <a:avLst/>
              <a:gdLst/>
              <a:ahLst/>
              <a:cxnLst/>
              <a:rect l="l" t="t" r="r" b="b"/>
              <a:pathLst>
                <a:path w="17364" h="14489" extrusionOk="0">
                  <a:moveTo>
                    <a:pt x="7766" y="1"/>
                  </a:moveTo>
                  <a:cubicBezTo>
                    <a:pt x="6599" y="1"/>
                    <a:pt x="5495" y="176"/>
                    <a:pt x="4580" y="532"/>
                  </a:cubicBezTo>
                  <a:cubicBezTo>
                    <a:pt x="1646" y="1700"/>
                    <a:pt x="1" y="3418"/>
                    <a:pt x="430" y="6709"/>
                  </a:cubicBezTo>
                  <a:cubicBezTo>
                    <a:pt x="788" y="9499"/>
                    <a:pt x="2410" y="11980"/>
                    <a:pt x="4842" y="13411"/>
                  </a:cubicBezTo>
                  <a:cubicBezTo>
                    <a:pt x="6129" y="14130"/>
                    <a:pt x="7558" y="14488"/>
                    <a:pt x="8984" y="14488"/>
                  </a:cubicBezTo>
                  <a:cubicBezTo>
                    <a:pt x="10492" y="14488"/>
                    <a:pt x="11997" y="14088"/>
                    <a:pt x="13333" y="13292"/>
                  </a:cubicBezTo>
                  <a:cubicBezTo>
                    <a:pt x="15813" y="11718"/>
                    <a:pt x="17364" y="8593"/>
                    <a:pt x="16887" y="5660"/>
                  </a:cubicBezTo>
                  <a:cubicBezTo>
                    <a:pt x="16299" y="1967"/>
                    <a:pt x="11678" y="1"/>
                    <a:pt x="7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8"/>
            <p:cNvSpPr/>
            <p:nvPr/>
          </p:nvSpPr>
          <p:spPr>
            <a:xfrm>
              <a:off x="897850" y="1002550"/>
              <a:ext cx="268350" cy="174125"/>
            </a:xfrm>
            <a:custGeom>
              <a:avLst/>
              <a:gdLst/>
              <a:ahLst/>
              <a:cxnLst/>
              <a:rect l="l" t="t" r="r" b="b"/>
              <a:pathLst>
                <a:path w="10734" h="6965" extrusionOk="0">
                  <a:moveTo>
                    <a:pt x="6345" y="0"/>
                  </a:moveTo>
                  <a:cubicBezTo>
                    <a:pt x="5439" y="358"/>
                    <a:pt x="5725" y="1956"/>
                    <a:pt x="5725" y="1956"/>
                  </a:cubicBezTo>
                  <a:cubicBezTo>
                    <a:pt x="4888" y="1086"/>
                    <a:pt x="3949" y="800"/>
                    <a:pt x="3077" y="800"/>
                  </a:cubicBezTo>
                  <a:cubicBezTo>
                    <a:pt x="1417" y="800"/>
                    <a:pt x="1" y="1837"/>
                    <a:pt x="1" y="1837"/>
                  </a:cubicBezTo>
                  <a:cubicBezTo>
                    <a:pt x="188" y="1821"/>
                    <a:pt x="370" y="1814"/>
                    <a:pt x="545" y="1814"/>
                  </a:cubicBezTo>
                  <a:cubicBezTo>
                    <a:pt x="2837" y="1814"/>
                    <a:pt x="4032" y="3029"/>
                    <a:pt x="4032" y="3029"/>
                  </a:cubicBezTo>
                  <a:cubicBezTo>
                    <a:pt x="3868" y="3020"/>
                    <a:pt x="3712" y="3016"/>
                    <a:pt x="3564" y="3016"/>
                  </a:cubicBezTo>
                  <a:cubicBezTo>
                    <a:pt x="563" y="3016"/>
                    <a:pt x="693" y="4770"/>
                    <a:pt x="693" y="4770"/>
                  </a:cubicBezTo>
                  <a:cubicBezTo>
                    <a:pt x="1339" y="4433"/>
                    <a:pt x="1851" y="4297"/>
                    <a:pt x="2255" y="4297"/>
                  </a:cubicBezTo>
                  <a:cubicBezTo>
                    <a:pt x="3940" y="4297"/>
                    <a:pt x="3769" y="6654"/>
                    <a:pt x="3769" y="6654"/>
                  </a:cubicBezTo>
                  <a:cubicBezTo>
                    <a:pt x="4362" y="5780"/>
                    <a:pt x="5039" y="5479"/>
                    <a:pt x="5692" y="5479"/>
                  </a:cubicBezTo>
                  <a:cubicBezTo>
                    <a:pt x="7141" y="5479"/>
                    <a:pt x="8468" y="6964"/>
                    <a:pt x="8468" y="6964"/>
                  </a:cubicBezTo>
                  <a:cubicBezTo>
                    <a:pt x="8659" y="4627"/>
                    <a:pt x="7108" y="3983"/>
                    <a:pt x="7108" y="3983"/>
                  </a:cubicBezTo>
                  <a:cubicBezTo>
                    <a:pt x="7539" y="3725"/>
                    <a:pt x="8039" y="3635"/>
                    <a:pt x="8528" y="3635"/>
                  </a:cubicBezTo>
                  <a:cubicBezTo>
                    <a:pt x="9643" y="3635"/>
                    <a:pt x="10697" y="4103"/>
                    <a:pt x="10733" y="4103"/>
                  </a:cubicBezTo>
                  <a:cubicBezTo>
                    <a:pt x="10733" y="4103"/>
                    <a:pt x="10734" y="4103"/>
                    <a:pt x="10734" y="4102"/>
                  </a:cubicBezTo>
                  <a:cubicBezTo>
                    <a:pt x="9756" y="2624"/>
                    <a:pt x="6965" y="2361"/>
                    <a:pt x="6965" y="2361"/>
                  </a:cubicBezTo>
                  <a:lnTo>
                    <a:pt x="63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8"/>
            <p:cNvSpPr/>
            <p:nvPr/>
          </p:nvSpPr>
          <p:spPr>
            <a:xfrm>
              <a:off x="811700" y="1117025"/>
              <a:ext cx="123150" cy="87900"/>
            </a:xfrm>
            <a:custGeom>
              <a:avLst/>
              <a:gdLst/>
              <a:ahLst/>
              <a:cxnLst/>
              <a:rect l="l" t="t" r="r" b="b"/>
              <a:pathLst>
                <a:path w="4926" h="3516" extrusionOk="0">
                  <a:moveTo>
                    <a:pt x="2110" y="0"/>
                  </a:moveTo>
                  <a:cubicBezTo>
                    <a:pt x="1090" y="0"/>
                    <a:pt x="1" y="943"/>
                    <a:pt x="656" y="1980"/>
                  </a:cubicBezTo>
                  <a:cubicBezTo>
                    <a:pt x="895" y="2314"/>
                    <a:pt x="1205" y="2600"/>
                    <a:pt x="1563" y="2815"/>
                  </a:cubicBezTo>
                  <a:cubicBezTo>
                    <a:pt x="1944" y="3101"/>
                    <a:pt x="2350" y="3316"/>
                    <a:pt x="2803" y="3459"/>
                  </a:cubicBezTo>
                  <a:cubicBezTo>
                    <a:pt x="2948" y="3495"/>
                    <a:pt x="3104" y="3516"/>
                    <a:pt x="3260" y="3516"/>
                  </a:cubicBezTo>
                  <a:cubicBezTo>
                    <a:pt x="3616" y="3516"/>
                    <a:pt x="3971" y="3407"/>
                    <a:pt x="4186" y="3125"/>
                  </a:cubicBezTo>
                  <a:cubicBezTo>
                    <a:pt x="4926" y="2147"/>
                    <a:pt x="3447" y="310"/>
                    <a:pt x="2493" y="48"/>
                  </a:cubicBezTo>
                  <a:cubicBezTo>
                    <a:pt x="2369" y="16"/>
                    <a:pt x="2240" y="0"/>
                    <a:pt x="21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5" name="Google Shape;1155;p28"/>
          <p:cNvGrpSpPr/>
          <p:nvPr/>
        </p:nvGrpSpPr>
        <p:grpSpPr>
          <a:xfrm>
            <a:off x="6917988" y="4065300"/>
            <a:ext cx="822600" cy="970375"/>
            <a:chOff x="-475075" y="174225"/>
            <a:chExt cx="822600" cy="970375"/>
          </a:xfrm>
        </p:grpSpPr>
        <p:sp>
          <p:nvSpPr>
            <p:cNvPr id="1156" name="Google Shape;1156;p28"/>
            <p:cNvSpPr/>
            <p:nvPr/>
          </p:nvSpPr>
          <p:spPr>
            <a:xfrm>
              <a:off x="-218650" y="274200"/>
              <a:ext cx="207250" cy="463025"/>
            </a:xfrm>
            <a:custGeom>
              <a:avLst/>
              <a:gdLst/>
              <a:ahLst/>
              <a:cxnLst/>
              <a:rect l="l" t="t" r="r" b="b"/>
              <a:pathLst>
                <a:path w="8290" h="18521" extrusionOk="0">
                  <a:moveTo>
                    <a:pt x="161" y="0"/>
                  </a:moveTo>
                  <a:cubicBezTo>
                    <a:pt x="82" y="0"/>
                    <a:pt x="0" y="54"/>
                    <a:pt x="13" y="156"/>
                  </a:cubicBezTo>
                  <a:cubicBezTo>
                    <a:pt x="633" y="6953"/>
                    <a:pt x="3424" y="13393"/>
                    <a:pt x="7979" y="18473"/>
                  </a:cubicBezTo>
                  <a:cubicBezTo>
                    <a:pt x="8003" y="18497"/>
                    <a:pt x="8051" y="18521"/>
                    <a:pt x="8098" y="18521"/>
                  </a:cubicBezTo>
                  <a:cubicBezTo>
                    <a:pt x="8218" y="18521"/>
                    <a:pt x="8289" y="18377"/>
                    <a:pt x="8194" y="18282"/>
                  </a:cubicBezTo>
                  <a:cubicBezTo>
                    <a:pt x="3686" y="13226"/>
                    <a:pt x="919" y="6882"/>
                    <a:pt x="299" y="132"/>
                  </a:cubicBezTo>
                  <a:cubicBezTo>
                    <a:pt x="299" y="42"/>
                    <a:pt x="231" y="0"/>
                    <a:pt x="1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8"/>
            <p:cNvSpPr/>
            <p:nvPr/>
          </p:nvSpPr>
          <p:spPr>
            <a:xfrm>
              <a:off x="-64500" y="440750"/>
              <a:ext cx="88875" cy="295875"/>
            </a:xfrm>
            <a:custGeom>
              <a:avLst/>
              <a:gdLst/>
              <a:ahLst/>
              <a:cxnLst/>
              <a:rect l="l" t="t" r="r" b="b"/>
              <a:pathLst>
                <a:path w="3555" h="11835" extrusionOk="0">
                  <a:moveTo>
                    <a:pt x="172" y="0"/>
                  </a:moveTo>
                  <a:cubicBezTo>
                    <a:pt x="163" y="0"/>
                    <a:pt x="153" y="2"/>
                    <a:pt x="143" y="5"/>
                  </a:cubicBezTo>
                  <a:cubicBezTo>
                    <a:pt x="48" y="5"/>
                    <a:pt x="0" y="100"/>
                    <a:pt x="0" y="172"/>
                  </a:cubicBezTo>
                  <a:cubicBezTo>
                    <a:pt x="382" y="2605"/>
                    <a:pt x="907" y="5085"/>
                    <a:pt x="1503" y="7470"/>
                  </a:cubicBezTo>
                  <a:cubicBezTo>
                    <a:pt x="1885" y="8949"/>
                    <a:pt x="2314" y="10523"/>
                    <a:pt x="3268" y="11763"/>
                  </a:cubicBezTo>
                  <a:cubicBezTo>
                    <a:pt x="3292" y="11811"/>
                    <a:pt x="3339" y="11835"/>
                    <a:pt x="3387" y="11835"/>
                  </a:cubicBezTo>
                  <a:cubicBezTo>
                    <a:pt x="3411" y="11835"/>
                    <a:pt x="3459" y="11811"/>
                    <a:pt x="3483" y="11811"/>
                  </a:cubicBezTo>
                  <a:cubicBezTo>
                    <a:pt x="3554" y="11763"/>
                    <a:pt x="3554" y="11668"/>
                    <a:pt x="3506" y="11596"/>
                  </a:cubicBezTo>
                  <a:cubicBezTo>
                    <a:pt x="2600" y="10380"/>
                    <a:pt x="2171" y="8853"/>
                    <a:pt x="1789" y="7399"/>
                  </a:cubicBezTo>
                  <a:cubicBezTo>
                    <a:pt x="1193" y="5014"/>
                    <a:pt x="692" y="2557"/>
                    <a:pt x="310" y="124"/>
                  </a:cubicBezTo>
                  <a:cubicBezTo>
                    <a:pt x="290" y="62"/>
                    <a:pt x="233" y="0"/>
                    <a:pt x="1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8"/>
            <p:cNvSpPr/>
            <p:nvPr/>
          </p:nvSpPr>
          <p:spPr>
            <a:xfrm>
              <a:off x="-301025" y="426350"/>
              <a:ext cx="176725" cy="151700"/>
            </a:xfrm>
            <a:custGeom>
              <a:avLst/>
              <a:gdLst/>
              <a:ahLst/>
              <a:cxnLst/>
              <a:rect l="l" t="t" r="r" b="b"/>
              <a:pathLst>
                <a:path w="7069" h="6068" extrusionOk="0">
                  <a:moveTo>
                    <a:pt x="206" y="1"/>
                  </a:moveTo>
                  <a:cubicBezTo>
                    <a:pt x="107" y="1"/>
                    <a:pt x="1" y="96"/>
                    <a:pt x="64" y="223"/>
                  </a:cubicBezTo>
                  <a:cubicBezTo>
                    <a:pt x="1424" y="2990"/>
                    <a:pt x="3857" y="5089"/>
                    <a:pt x="6790" y="6067"/>
                  </a:cubicBezTo>
                  <a:lnTo>
                    <a:pt x="6838" y="6067"/>
                  </a:lnTo>
                  <a:cubicBezTo>
                    <a:pt x="6845" y="6067"/>
                    <a:pt x="6853" y="6068"/>
                    <a:pt x="6860" y="6068"/>
                  </a:cubicBezTo>
                  <a:cubicBezTo>
                    <a:pt x="7032" y="6068"/>
                    <a:pt x="7069" y="5803"/>
                    <a:pt x="6886" y="5780"/>
                  </a:cubicBezTo>
                  <a:cubicBezTo>
                    <a:pt x="4023" y="4826"/>
                    <a:pt x="1662" y="2775"/>
                    <a:pt x="327" y="80"/>
                  </a:cubicBezTo>
                  <a:cubicBezTo>
                    <a:pt x="303" y="24"/>
                    <a:pt x="255" y="1"/>
                    <a:pt x="2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8"/>
            <p:cNvSpPr/>
            <p:nvPr/>
          </p:nvSpPr>
          <p:spPr>
            <a:xfrm>
              <a:off x="-241600" y="628675"/>
              <a:ext cx="233175" cy="113325"/>
            </a:xfrm>
            <a:custGeom>
              <a:avLst/>
              <a:gdLst/>
              <a:ahLst/>
              <a:cxnLst/>
              <a:rect l="l" t="t" r="r" b="b"/>
              <a:pathLst>
                <a:path w="9327" h="4533" extrusionOk="0">
                  <a:moveTo>
                    <a:pt x="168" y="1"/>
                  </a:moveTo>
                  <a:cubicBezTo>
                    <a:pt x="96" y="1"/>
                    <a:pt x="25" y="72"/>
                    <a:pt x="25" y="168"/>
                  </a:cubicBezTo>
                  <a:cubicBezTo>
                    <a:pt x="1" y="239"/>
                    <a:pt x="72" y="311"/>
                    <a:pt x="168" y="311"/>
                  </a:cubicBezTo>
                  <a:cubicBezTo>
                    <a:pt x="3555" y="430"/>
                    <a:pt x="6774" y="1933"/>
                    <a:pt x="9040" y="4485"/>
                  </a:cubicBezTo>
                  <a:cubicBezTo>
                    <a:pt x="9064" y="4509"/>
                    <a:pt x="9112" y="4532"/>
                    <a:pt x="9159" y="4532"/>
                  </a:cubicBezTo>
                  <a:cubicBezTo>
                    <a:pt x="9183" y="4532"/>
                    <a:pt x="9231" y="4532"/>
                    <a:pt x="9255" y="4509"/>
                  </a:cubicBezTo>
                  <a:cubicBezTo>
                    <a:pt x="9302" y="4461"/>
                    <a:pt x="9326" y="4365"/>
                    <a:pt x="9255" y="4294"/>
                  </a:cubicBezTo>
                  <a:cubicBezTo>
                    <a:pt x="6941" y="1670"/>
                    <a:pt x="3650" y="120"/>
                    <a:pt x="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8"/>
            <p:cNvSpPr/>
            <p:nvPr/>
          </p:nvSpPr>
          <p:spPr>
            <a:xfrm>
              <a:off x="-121775" y="314150"/>
              <a:ext cx="150650" cy="196375"/>
            </a:xfrm>
            <a:custGeom>
              <a:avLst/>
              <a:gdLst/>
              <a:ahLst/>
              <a:cxnLst/>
              <a:rect l="l" t="t" r="r" b="b"/>
              <a:pathLst>
                <a:path w="6026" h="7855" extrusionOk="0">
                  <a:moveTo>
                    <a:pt x="1552" y="1"/>
                  </a:moveTo>
                  <a:cubicBezTo>
                    <a:pt x="1337" y="1"/>
                    <a:pt x="1123" y="132"/>
                    <a:pt x="1051" y="394"/>
                  </a:cubicBezTo>
                  <a:cubicBezTo>
                    <a:pt x="908" y="1205"/>
                    <a:pt x="1194" y="2302"/>
                    <a:pt x="1433" y="2899"/>
                  </a:cubicBezTo>
                  <a:cubicBezTo>
                    <a:pt x="1314" y="2732"/>
                    <a:pt x="1194" y="2565"/>
                    <a:pt x="1075" y="2398"/>
                  </a:cubicBezTo>
                  <a:cubicBezTo>
                    <a:pt x="960" y="2251"/>
                    <a:pt x="802" y="2187"/>
                    <a:pt x="646" y="2187"/>
                  </a:cubicBezTo>
                  <a:cubicBezTo>
                    <a:pt x="319" y="2187"/>
                    <a:pt x="0" y="2471"/>
                    <a:pt x="97" y="2875"/>
                  </a:cubicBezTo>
                  <a:cubicBezTo>
                    <a:pt x="318" y="3560"/>
                    <a:pt x="682" y="4204"/>
                    <a:pt x="1171" y="4769"/>
                  </a:cubicBezTo>
                  <a:lnTo>
                    <a:pt x="1171" y="4769"/>
                  </a:lnTo>
                  <a:cubicBezTo>
                    <a:pt x="1047" y="4652"/>
                    <a:pt x="901" y="4568"/>
                    <a:pt x="741" y="4497"/>
                  </a:cubicBezTo>
                  <a:cubicBezTo>
                    <a:pt x="680" y="4470"/>
                    <a:pt x="620" y="4458"/>
                    <a:pt x="562" y="4458"/>
                  </a:cubicBezTo>
                  <a:cubicBezTo>
                    <a:pt x="259" y="4458"/>
                    <a:pt x="28" y="4792"/>
                    <a:pt x="169" y="5093"/>
                  </a:cubicBezTo>
                  <a:cubicBezTo>
                    <a:pt x="455" y="5665"/>
                    <a:pt x="908" y="6166"/>
                    <a:pt x="1457" y="6500"/>
                  </a:cubicBezTo>
                  <a:cubicBezTo>
                    <a:pt x="1290" y="6405"/>
                    <a:pt x="1075" y="6357"/>
                    <a:pt x="884" y="6357"/>
                  </a:cubicBezTo>
                  <a:cubicBezTo>
                    <a:pt x="646" y="6381"/>
                    <a:pt x="526" y="6667"/>
                    <a:pt x="693" y="6858"/>
                  </a:cubicBezTo>
                  <a:cubicBezTo>
                    <a:pt x="1224" y="7389"/>
                    <a:pt x="2112" y="7855"/>
                    <a:pt x="2862" y="7855"/>
                  </a:cubicBezTo>
                  <a:cubicBezTo>
                    <a:pt x="3022" y="7855"/>
                    <a:pt x="3175" y="7834"/>
                    <a:pt x="3317" y="7788"/>
                  </a:cubicBezTo>
                  <a:cubicBezTo>
                    <a:pt x="4190" y="7419"/>
                    <a:pt x="6026" y="5251"/>
                    <a:pt x="5050" y="5251"/>
                  </a:cubicBezTo>
                  <a:cubicBezTo>
                    <a:pt x="4826" y="5251"/>
                    <a:pt x="4454" y="5365"/>
                    <a:pt x="3889" y="5641"/>
                  </a:cubicBezTo>
                  <a:cubicBezTo>
                    <a:pt x="4319" y="4950"/>
                    <a:pt x="5010" y="4353"/>
                    <a:pt x="5249" y="3566"/>
                  </a:cubicBezTo>
                  <a:cubicBezTo>
                    <a:pt x="5394" y="3120"/>
                    <a:pt x="5193" y="2954"/>
                    <a:pt x="4875" y="2954"/>
                  </a:cubicBezTo>
                  <a:cubicBezTo>
                    <a:pt x="4412" y="2954"/>
                    <a:pt x="3701" y="3308"/>
                    <a:pt x="3460" y="3662"/>
                  </a:cubicBezTo>
                  <a:cubicBezTo>
                    <a:pt x="3412" y="2851"/>
                    <a:pt x="4247" y="2255"/>
                    <a:pt x="4247" y="1467"/>
                  </a:cubicBezTo>
                  <a:cubicBezTo>
                    <a:pt x="4105" y="906"/>
                    <a:pt x="3887" y="690"/>
                    <a:pt x="3653" y="690"/>
                  </a:cubicBezTo>
                  <a:cubicBezTo>
                    <a:pt x="3101" y="690"/>
                    <a:pt x="2463" y="1892"/>
                    <a:pt x="2530" y="2612"/>
                  </a:cubicBezTo>
                  <a:cubicBezTo>
                    <a:pt x="2411" y="1873"/>
                    <a:pt x="2244" y="1110"/>
                    <a:pt x="2053" y="394"/>
                  </a:cubicBezTo>
                  <a:cubicBezTo>
                    <a:pt x="1981" y="132"/>
                    <a:pt x="1767" y="1"/>
                    <a:pt x="15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8"/>
            <p:cNvSpPr/>
            <p:nvPr/>
          </p:nvSpPr>
          <p:spPr>
            <a:xfrm>
              <a:off x="-76425" y="364550"/>
              <a:ext cx="28650" cy="132975"/>
            </a:xfrm>
            <a:custGeom>
              <a:avLst/>
              <a:gdLst/>
              <a:ahLst/>
              <a:cxnLst/>
              <a:rect l="l" t="t" r="r" b="b"/>
              <a:pathLst>
                <a:path w="1146" h="5319" extrusionOk="0">
                  <a:moveTo>
                    <a:pt x="167" y="0"/>
                  </a:moveTo>
                  <a:cubicBezTo>
                    <a:pt x="96" y="0"/>
                    <a:pt x="24" y="72"/>
                    <a:pt x="24" y="167"/>
                  </a:cubicBezTo>
                  <a:cubicBezTo>
                    <a:pt x="0" y="1884"/>
                    <a:pt x="263" y="3601"/>
                    <a:pt x="835" y="5223"/>
                  </a:cubicBezTo>
                  <a:cubicBezTo>
                    <a:pt x="859" y="5271"/>
                    <a:pt x="931" y="5319"/>
                    <a:pt x="978" y="5319"/>
                  </a:cubicBezTo>
                  <a:lnTo>
                    <a:pt x="1026" y="5319"/>
                  </a:lnTo>
                  <a:cubicBezTo>
                    <a:pt x="1097" y="5295"/>
                    <a:pt x="1145" y="5199"/>
                    <a:pt x="1121" y="5128"/>
                  </a:cubicBezTo>
                  <a:cubicBezTo>
                    <a:pt x="573" y="3530"/>
                    <a:pt x="287" y="1860"/>
                    <a:pt x="310" y="167"/>
                  </a:cubicBezTo>
                  <a:cubicBezTo>
                    <a:pt x="310" y="72"/>
                    <a:pt x="239"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8"/>
            <p:cNvSpPr/>
            <p:nvPr/>
          </p:nvSpPr>
          <p:spPr>
            <a:xfrm>
              <a:off x="-269075" y="174225"/>
              <a:ext cx="131850" cy="225625"/>
            </a:xfrm>
            <a:custGeom>
              <a:avLst/>
              <a:gdLst/>
              <a:ahLst/>
              <a:cxnLst/>
              <a:rect l="l" t="t" r="r" b="b"/>
              <a:pathLst>
                <a:path w="5274" h="9025" extrusionOk="0">
                  <a:moveTo>
                    <a:pt x="969" y="0"/>
                  </a:moveTo>
                  <a:cubicBezTo>
                    <a:pt x="277" y="0"/>
                    <a:pt x="0" y="3480"/>
                    <a:pt x="1284" y="4930"/>
                  </a:cubicBezTo>
                  <a:lnTo>
                    <a:pt x="1284" y="4930"/>
                  </a:lnTo>
                  <a:cubicBezTo>
                    <a:pt x="1178" y="4829"/>
                    <a:pt x="1052" y="4784"/>
                    <a:pt x="929" y="4784"/>
                  </a:cubicBezTo>
                  <a:cubicBezTo>
                    <a:pt x="569" y="4784"/>
                    <a:pt x="228" y="5161"/>
                    <a:pt x="432" y="5586"/>
                  </a:cubicBezTo>
                  <a:cubicBezTo>
                    <a:pt x="694" y="6206"/>
                    <a:pt x="1124" y="6778"/>
                    <a:pt x="1672" y="7184"/>
                  </a:cubicBezTo>
                  <a:cubicBezTo>
                    <a:pt x="1612" y="7145"/>
                    <a:pt x="1550" y="7128"/>
                    <a:pt x="1490" y="7128"/>
                  </a:cubicBezTo>
                  <a:cubicBezTo>
                    <a:pt x="1220" y="7128"/>
                    <a:pt x="1000" y="7474"/>
                    <a:pt x="1195" y="7708"/>
                  </a:cubicBezTo>
                  <a:cubicBezTo>
                    <a:pt x="1847" y="8599"/>
                    <a:pt x="2394" y="9025"/>
                    <a:pt x="2869" y="9025"/>
                  </a:cubicBezTo>
                  <a:cubicBezTo>
                    <a:pt x="3576" y="9025"/>
                    <a:pt x="4121" y="8081"/>
                    <a:pt x="4606" y="6325"/>
                  </a:cubicBezTo>
                  <a:cubicBezTo>
                    <a:pt x="4792" y="5810"/>
                    <a:pt x="4656" y="5617"/>
                    <a:pt x="4422" y="5617"/>
                  </a:cubicBezTo>
                  <a:cubicBezTo>
                    <a:pt x="4147" y="5617"/>
                    <a:pt x="3737" y="5884"/>
                    <a:pt x="3556" y="6206"/>
                  </a:cubicBezTo>
                  <a:cubicBezTo>
                    <a:pt x="3819" y="5180"/>
                    <a:pt x="5274" y="3678"/>
                    <a:pt x="4701" y="2724"/>
                  </a:cubicBezTo>
                  <a:cubicBezTo>
                    <a:pt x="4621" y="2704"/>
                    <a:pt x="4541" y="2694"/>
                    <a:pt x="4461" y="2694"/>
                  </a:cubicBezTo>
                  <a:cubicBezTo>
                    <a:pt x="3874" y="2694"/>
                    <a:pt x="3313" y="3201"/>
                    <a:pt x="3103" y="3725"/>
                  </a:cubicBezTo>
                  <a:cubicBezTo>
                    <a:pt x="3969" y="1351"/>
                    <a:pt x="3514" y="181"/>
                    <a:pt x="2954" y="181"/>
                  </a:cubicBezTo>
                  <a:cubicBezTo>
                    <a:pt x="2495" y="181"/>
                    <a:pt x="1966" y="964"/>
                    <a:pt x="2030" y="2509"/>
                  </a:cubicBezTo>
                  <a:cubicBezTo>
                    <a:pt x="1661" y="679"/>
                    <a:pt x="1274" y="0"/>
                    <a:pt x="9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8"/>
            <p:cNvSpPr/>
            <p:nvPr/>
          </p:nvSpPr>
          <p:spPr>
            <a:xfrm>
              <a:off x="-222500" y="246475"/>
              <a:ext cx="24450" cy="136575"/>
            </a:xfrm>
            <a:custGeom>
              <a:avLst/>
              <a:gdLst/>
              <a:ahLst/>
              <a:cxnLst/>
              <a:rect l="l" t="t" r="r" b="b"/>
              <a:pathLst>
                <a:path w="978" h="5463" extrusionOk="0">
                  <a:moveTo>
                    <a:pt x="143" y="1"/>
                  </a:moveTo>
                  <a:cubicBezTo>
                    <a:pt x="72" y="1"/>
                    <a:pt x="0" y="72"/>
                    <a:pt x="0" y="144"/>
                  </a:cubicBezTo>
                  <a:cubicBezTo>
                    <a:pt x="24" y="1909"/>
                    <a:pt x="239" y="3650"/>
                    <a:pt x="692" y="5343"/>
                  </a:cubicBezTo>
                  <a:cubicBezTo>
                    <a:pt x="692" y="5415"/>
                    <a:pt x="763" y="5462"/>
                    <a:pt x="835" y="5462"/>
                  </a:cubicBezTo>
                  <a:lnTo>
                    <a:pt x="859" y="5462"/>
                  </a:lnTo>
                  <a:cubicBezTo>
                    <a:pt x="930" y="5439"/>
                    <a:pt x="978" y="5343"/>
                    <a:pt x="978" y="5272"/>
                  </a:cubicBezTo>
                  <a:cubicBezTo>
                    <a:pt x="549" y="3602"/>
                    <a:pt x="310" y="1885"/>
                    <a:pt x="310" y="144"/>
                  </a:cubicBezTo>
                  <a:cubicBezTo>
                    <a:pt x="310" y="72"/>
                    <a:pt x="23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8"/>
            <p:cNvSpPr/>
            <p:nvPr/>
          </p:nvSpPr>
          <p:spPr>
            <a:xfrm>
              <a:off x="-475075" y="235450"/>
              <a:ext cx="247975" cy="254350"/>
            </a:xfrm>
            <a:custGeom>
              <a:avLst/>
              <a:gdLst/>
              <a:ahLst/>
              <a:cxnLst/>
              <a:rect l="l" t="t" r="r" b="b"/>
              <a:pathLst>
                <a:path w="9919" h="10174" extrusionOk="0">
                  <a:moveTo>
                    <a:pt x="1929" y="1"/>
                  </a:moveTo>
                  <a:cubicBezTo>
                    <a:pt x="1173" y="1"/>
                    <a:pt x="1874" y="2034"/>
                    <a:pt x="2464" y="2992"/>
                  </a:cubicBezTo>
                  <a:lnTo>
                    <a:pt x="2464" y="2992"/>
                  </a:lnTo>
                  <a:cubicBezTo>
                    <a:pt x="2273" y="2850"/>
                    <a:pt x="2045" y="2780"/>
                    <a:pt x="1830" y="2780"/>
                  </a:cubicBezTo>
                  <a:cubicBezTo>
                    <a:pt x="1326" y="2780"/>
                    <a:pt x="895" y="3162"/>
                    <a:pt x="1183" y="3876"/>
                  </a:cubicBezTo>
                  <a:cubicBezTo>
                    <a:pt x="1684" y="4782"/>
                    <a:pt x="2352" y="5593"/>
                    <a:pt x="3163" y="6237"/>
                  </a:cubicBezTo>
                  <a:cubicBezTo>
                    <a:pt x="2532" y="6058"/>
                    <a:pt x="2072" y="5981"/>
                    <a:pt x="1754" y="5981"/>
                  </a:cubicBezTo>
                  <a:cubicBezTo>
                    <a:pt x="1" y="5981"/>
                    <a:pt x="2513" y="8298"/>
                    <a:pt x="4188" y="8479"/>
                  </a:cubicBezTo>
                  <a:cubicBezTo>
                    <a:pt x="4140" y="8956"/>
                    <a:pt x="2376" y="8813"/>
                    <a:pt x="3592" y="9600"/>
                  </a:cubicBezTo>
                  <a:cubicBezTo>
                    <a:pt x="4692" y="10005"/>
                    <a:pt x="5595" y="10174"/>
                    <a:pt x="6328" y="10174"/>
                  </a:cubicBezTo>
                  <a:cubicBezTo>
                    <a:pt x="9919" y="10174"/>
                    <a:pt x="9446" y="6139"/>
                    <a:pt x="8206" y="6139"/>
                  </a:cubicBezTo>
                  <a:cubicBezTo>
                    <a:pt x="8074" y="6139"/>
                    <a:pt x="7934" y="6185"/>
                    <a:pt x="7790" y="6285"/>
                  </a:cubicBezTo>
                  <a:cubicBezTo>
                    <a:pt x="7967" y="5289"/>
                    <a:pt x="7601" y="2887"/>
                    <a:pt x="6801" y="2887"/>
                  </a:cubicBezTo>
                  <a:cubicBezTo>
                    <a:pt x="6527" y="2887"/>
                    <a:pt x="6204" y="3167"/>
                    <a:pt x="5834" y="3876"/>
                  </a:cubicBezTo>
                  <a:cubicBezTo>
                    <a:pt x="5858" y="3161"/>
                    <a:pt x="6048" y="1968"/>
                    <a:pt x="5810" y="1109"/>
                  </a:cubicBezTo>
                  <a:cubicBezTo>
                    <a:pt x="5682" y="713"/>
                    <a:pt x="5334" y="501"/>
                    <a:pt x="4984" y="501"/>
                  </a:cubicBezTo>
                  <a:cubicBezTo>
                    <a:pt x="4682" y="501"/>
                    <a:pt x="4378" y="659"/>
                    <a:pt x="4212" y="990"/>
                  </a:cubicBezTo>
                  <a:cubicBezTo>
                    <a:pt x="3997" y="1491"/>
                    <a:pt x="3950" y="2040"/>
                    <a:pt x="4045" y="2588"/>
                  </a:cubicBezTo>
                  <a:lnTo>
                    <a:pt x="2542" y="251"/>
                  </a:lnTo>
                  <a:cubicBezTo>
                    <a:pt x="2276" y="77"/>
                    <a:pt x="2076" y="1"/>
                    <a:pt x="19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8"/>
            <p:cNvSpPr/>
            <p:nvPr/>
          </p:nvSpPr>
          <p:spPr>
            <a:xfrm>
              <a:off x="-386600" y="321575"/>
              <a:ext cx="112250" cy="140175"/>
            </a:xfrm>
            <a:custGeom>
              <a:avLst/>
              <a:gdLst/>
              <a:ahLst/>
              <a:cxnLst/>
              <a:rect l="l" t="t" r="r" b="b"/>
              <a:pathLst>
                <a:path w="4490" h="5607" extrusionOk="0">
                  <a:moveTo>
                    <a:pt x="188" y="0"/>
                  </a:moveTo>
                  <a:cubicBezTo>
                    <a:pt x="94" y="0"/>
                    <a:pt x="0" y="86"/>
                    <a:pt x="29" y="216"/>
                  </a:cubicBezTo>
                  <a:cubicBezTo>
                    <a:pt x="768" y="2435"/>
                    <a:pt x="2271" y="4319"/>
                    <a:pt x="4251" y="5583"/>
                  </a:cubicBezTo>
                  <a:cubicBezTo>
                    <a:pt x="4274" y="5583"/>
                    <a:pt x="4298" y="5607"/>
                    <a:pt x="4346" y="5607"/>
                  </a:cubicBezTo>
                  <a:cubicBezTo>
                    <a:pt x="4394" y="5583"/>
                    <a:pt x="4441" y="5559"/>
                    <a:pt x="4465" y="5535"/>
                  </a:cubicBezTo>
                  <a:cubicBezTo>
                    <a:pt x="4489" y="5464"/>
                    <a:pt x="4465" y="5368"/>
                    <a:pt x="4418" y="5320"/>
                  </a:cubicBezTo>
                  <a:cubicBezTo>
                    <a:pt x="2486" y="4104"/>
                    <a:pt x="1055" y="2268"/>
                    <a:pt x="339" y="121"/>
                  </a:cubicBezTo>
                  <a:cubicBezTo>
                    <a:pt x="311" y="37"/>
                    <a:pt x="249" y="0"/>
                    <a:pt x="1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8"/>
            <p:cNvSpPr/>
            <p:nvPr/>
          </p:nvSpPr>
          <p:spPr>
            <a:xfrm>
              <a:off x="-391650" y="591100"/>
              <a:ext cx="209700" cy="131625"/>
            </a:xfrm>
            <a:custGeom>
              <a:avLst/>
              <a:gdLst/>
              <a:ahLst/>
              <a:cxnLst/>
              <a:rect l="l" t="t" r="r" b="b"/>
              <a:pathLst>
                <a:path w="8388" h="5265" extrusionOk="0">
                  <a:moveTo>
                    <a:pt x="3766" y="1"/>
                  </a:moveTo>
                  <a:cubicBezTo>
                    <a:pt x="3047" y="1"/>
                    <a:pt x="3527" y="1472"/>
                    <a:pt x="4047" y="1862"/>
                  </a:cubicBezTo>
                  <a:cubicBezTo>
                    <a:pt x="4036" y="1862"/>
                    <a:pt x="4025" y="1862"/>
                    <a:pt x="4014" y="1862"/>
                  </a:cubicBezTo>
                  <a:cubicBezTo>
                    <a:pt x="3220" y="1862"/>
                    <a:pt x="2653" y="1026"/>
                    <a:pt x="1877" y="1003"/>
                  </a:cubicBezTo>
                  <a:lnTo>
                    <a:pt x="1877" y="1003"/>
                  </a:lnTo>
                  <a:cubicBezTo>
                    <a:pt x="0" y="1402"/>
                    <a:pt x="1860" y="2769"/>
                    <a:pt x="2898" y="2769"/>
                  </a:cubicBezTo>
                  <a:cubicBezTo>
                    <a:pt x="2916" y="2769"/>
                    <a:pt x="2933" y="2769"/>
                    <a:pt x="2950" y="2768"/>
                  </a:cubicBezTo>
                  <a:lnTo>
                    <a:pt x="2950" y="2768"/>
                  </a:lnTo>
                  <a:cubicBezTo>
                    <a:pt x="2211" y="2839"/>
                    <a:pt x="1447" y="2983"/>
                    <a:pt x="708" y="3149"/>
                  </a:cubicBezTo>
                  <a:cubicBezTo>
                    <a:pt x="207" y="3269"/>
                    <a:pt x="183" y="4008"/>
                    <a:pt x="684" y="4151"/>
                  </a:cubicBezTo>
                  <a:cubicBezTo>
                    <a:pt x="883" y="4198"/>
                    <a:pt x="1099" y="4218"/>
                    <a:pt x="1322" y="4218"/>
                  </a:cubicBezTo>
                  <a:cubicBezTo>
                    <a:pt x="2005" y="4218"/>
                    <a:pt x="2744" y="4033"/>
                    <a:pt x="3212" y="3889"/>
                  </a:cubicBezTo>
                  <a:lnTo>
                    <a:pt x="3212" y="3889"/>
                  </a:lnTo>
                  <a:cubicBezTo>
                    <a:pt x="3045" y="3984"/>
                    <a:pt x="2878" y="4104"/>
                    <a:pt x="2711" y="4199"/>
                  </a:cubicBezTo>
                  <a:cubicBezTo>
                    <a:pt x="2263" y="4535"/>
                    <a:pt x="2510" y="5209"/>
                    <a:pt x="3037" y="5209"/>
                  </a:cubicBezTo>
                  <a:cubicBezTo>
                    <a:pt x="3071" y="5209"/>
                    <a:pt x="3105" y="5206"/>
                    <a:pt x="3141" y="5201"/>
                  </a:cubicBezTo>
                  <a:cubicBezTo>
                    <a:pt x="3880" y="4986"/>
                    <a:pt x="4596" y="4604"/>
                    <a:pt x="5192" y="4104"/>
                  </a:cubicBezTo>
                  <a:lnTo>
                    <a:pt x="5192" y="4104"/>
                  </a:lnTo>
                  <a:cubicBezTo>
                    <a:pt x="5025" y="4247"/>
                    <a:pt x="4882" y="4414"/>
                    <a:pt x="4786" y="4628"/>
                  </a:cubicBezTo>
                  <a:cubicBezTo>
                    <a:pt x="4627" y="4946"/>
                    <a:pt x="4866" y="5265"/>
                    <a:pt x="5172" y="5265"/>
                  </a:cubicBezTo>
                  <a:cubicBezTo>
                    <a:pt x="5232" y="5265"/>
                    <a:pt x="5296" y="5252"/>
                    <a:pt x="5359" y="5224"/>
                  </a:cubicBezTo>
                  <a:cubicBezTo>
                    <a:pt x="5912" y="4971"/>
                    <a:pt x="6421" y="4583"/>
                    <a:pt x="6777" y="4062"/>
                  </a:cubicBezTo>
                  <a:lnTo>
                    <a:pt x="6777" y="4062"/>
                  </a:lnTo>
                  <a:cubicBezTo>
                    <a:pt x="6685" y="4212"/>
                    <a:pt x="6647" y="4363"/>
                    <a:pt x="6647" y="4533"/>
                  </a:cubicBezTo>
                  <a:cubicBezTo>
                    <a:pt x="6647" y="4701"/>
                    <a:pt x="6788" y="4809"/>
                    <a:pt x="6939" y="4809"/>
                  </a:cubicBezTo>
                  <a:cubicBezTo>
                    <a:pt x="7002" y="4809"/>
                    <a:pt x="7067" y="4790"/>
                    <a:pt x="7124" y="4747"/>
                  </a:cubicBezTo>
                  <a:cubicBezTo>
                    <a:pt x="7792" y="4127"/>
                    <a:pt x="8388" y="2983"/>
                    <a:pt x="8149" y="2148"/>
                  </a:cubicBezTo>
                  <a:cubicBezTo>
                    <a:pt x="7883" y="1444"/>
                    <a:pt x="6469" y="53"/>
                    <a:pt x="5910" y="53"/>
                  </a:cubicBezTo>
                  <a:cubicBezTo>
                    <a:pt x="5616" y="53"/>
                    <a:pt x="5559" y="436"/>
                    <a:pt x="6027" y="1504"/>
                  </a:cubicBezTo>
                  <a:cubicBezTo>
                    <a:pt x="5359" y="1051"/>
                    <a:pt x="4786" y="335"/>
                    <a:pt x="4023" y="49"/>
                  </a:cubicBezTo>
                  <a:cubicBezTo>
                    <a:pt x="3924" y="16"/>
                    <a:pt x="3839" y="1"/>
                    <a:pt x="3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8"/>
            <p:cNvSpPr/>
            <p:nvPr/>
          </p:nvSpPr>
          <p:spPr>
            <a:xfrm>
              <a:off x="-334000" y="646975"/>
              <a:ext cx="130400" cy="34800"/>
            </a:xfrm>
            <a:custGeom>
              <a:avLst/>
              <a:gdLst/>
              <a:ahLst/>
              <a:cxnLst/>
              <a:rect l="l" t="t" r="r" b="b"/>
              <a:pathLst>
                <a:path w="5216" h="1392" extrusionOk="0">
                  <a:moveTo>
                    <a:pt x="4269" y="0"/>
                  </a:moveTo>
                  <a:cubicBezTo>
                    <a:pt x="2783" y="0"/>
                    <a:pt x="1317" y="596"/>
                    <a:pt x="95" y="1105"/>
                  </a:cubicBezTo>
                  <a:cubicBezTo>
                    <a:pt x="24" y="1129"/>
                    <a:pt x="0" y="1201"/>
                    <a:pt x="24" y="1296"/>
                  </a:cubicBezTo>
                  <a:cubicBezTo>
                    <a:pt x="48" y="1344"/>
                    <a:pt x="95" y="1391"/>
                    <a:pt x="167" y="1391"/>
                  </a:cubicBezTo>
                  <a:cubicBezTo>
                    <a:pt x="167" y="1391"/>
                    <a:pt x="191" y="1368"/>
                    <a:pt x="215" y="1368"/>
                  </a:cubicBezTo>
                  <a:cubicBezTo>
                    <a:pt x="1395" y="900"/>
                    <a:pt x="2836" y="310"/>
                    <a:pt x="4255" y="310"/>
                  </a:cubicBezTo>
                  <a:cubicBezTo>
                    <a:pt x="4500" y="310"/>
                    <a:pt x="4743" y="327"/>
                    <a:pt x="4985" y="366"/>
                  </a:cubicBezTo>
                  <a:cubicBezTo>
                    <a:pt x="4992" y="367"/>
                    <a:pt x="5000" y="367"/>
                    <a:pt x="5007" y="367"/>
                  </a:cubicBezTo>
                  <a:cubicBezTo>
                    <a:pt x="5179" y="367"/>
                    <a:pt x="5216" y="102"/>
                    <a:pt x="5032" y="56"/>
                  </a:cubicBezTo>
                  <a:cubicBezTo>
                    <a:pt x="4778" y="18"/>
                    <a:pt x="4523" y="0"/>
                    <a:pt x="4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8"/>
            <p:cNvSpPr/>
            <p:nvPr/>
          </p:nvSpPr>
          <p:spPr>
            <a:xfrm>
              <a:off x="-173625" y="683200"/>
              <a:ext cx="521150" cy="461400"/>
            </a:xfrm>
            <a:custGeom>
              <a:avLst/>
              <a:gdLst/>
              <a:ahLst/>
              <a:cxnLst/>
              <a:rect l="l" t="t" r="r" b="b"/>
              <a:pathLst>
                <a:path w="20846" h="18456" extrusionOk="0">
                  <a:moveTo>
                    <a:pt x="11785" y="1"/>
                  </a:moveTo>
                  <a:cubicBezTo>
                    <a:pt x="8590" y="1"/>
                    <a:pt x="5384" y="1654"/>
                    <a:pt x="3817" y="4593"/>
                  </a:cubicBezTo>
                  <a:cubicBezTo>
                    <a:pt x="1" y="10890"/>
                    <a:pt x="6894" y="16232"/>
                    <a:pt x="12284" y="18164"/>
                  </a:cubicBezTo>
                  <a:cubicBezTo>
                    <a:pt x="12926" y="18344"/>
                    <a:pt x="13725" y="18456"/>
                    <a:pt x="14546" y="18456"/>
                  </a:cubicBezTo>
                  <a:cubicBezTo>
                    <a:pt x="16557" y="18456"/>
                    <a:pt x="18698" y="17785"/>
                    <a:pt x="18986" y="15803"/>
                  </a:cubicBezTo>
                  <a:cubicBezTo>
                    <a:pt x="19343" y="11057"/>
                    <a:pt x="20846" y="4617"/>
                    <a:pt x="17030" y="1755"/>
                  </a:cubicBezTo>
                  <a:cubicBezTo>
                    <a:pt x="15503" y="561"/>
                    <a:pt x="13646" y="1"/>
                    <a:pt x="117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8"/>
            <p:cNvSpPr/>
            <p:nvPr/>
          </p:nvSpPr>
          <p:spPr>
            <a:xfrm>
              <a:off x="-88950" y="734800"/>
              <a:ext cx="350275" cy="207550"/>
            </a:xfrm>
            <a:custGeom>
              <a:avLst/>
              <a:gdLst/>
              <a:ahLst/>
              <a:cxnLst/>
              <a:rect l="l" t="t" r="r" b="b"/>
              <a:pathLst>
                <a:path w="14011" h="8302" extrusionOk="0">
                  <a:moveTo>
                    <a:pt x="11687" y="0"/>
                  </a:moveTo>
                  <a:cubicBezTo>
                    <a:pt x="3315" y="0"/>
                    <a:pt x="68" y="8022"/>
                    <a:pt x="24" y="8110"/>
                  </a:cubicBezTo>
                  <a:cubicBezTo>
                    <a:pt x="1" y="8182"/>
                    <a:pt x="24" y="8277"/>
                    <a:pt x="120" y="8301"/>
                  </a:cubicBezTo>
                  <a:lnTo>
                    <a:pt x="167" y="8301"/>
                  </a:lnTo>
                  <a:cubicBezTo>
                    <a:pt x="239" y="8301"/>
                    <a:pt x="287" y="8277"/>
                    <a:pt x="311" y="8206"/>
                  </a:cubicBezTo>
                  <a:cubicBezTo>
                    <a:pt x="333" y="8140"/>
                    <a:pt x="3520" y="293"/>
                    <a:pt x="11706" y="293"/>
                  </a:cubicBezTo>
                  <a:cubicBezTo>
                    <a:pt x="12366" y="293"/>
                    <a:pt x="13059" y="344"/>
                    <a:pt x="13786" y="454"/>
                  </a:cubicBezTo>
                  <a:cubicBezTo>
                    <a:pt x="13801" y="458"/>
                    <a:pt x="13816" y="459"/>
                    <a:pt x="13829" y="459"/>
                  </a:cubicBezTo>
                  <a:cubicBezTo>
                    <a:pt x="14003" y="459"/>
                    <a:pt x="14011" y="190"/>
                    <a:pt x="13834" y="168"/>
                  </a:cubicBezTo>
                  <a:cubicBezTo>
                    <a:pt x="13083" y="53"/>
                    <a:pt x="12368" y="0"/>
                    <a:pt x="116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8"/>
            <p:cNvSpPr/>
            <p:nvPr/>
          </p:nvSpPr>
          <p:spPr>
            <a:xfrm>
              <a:off x="-51375" y="815450"/>
              <a:ext cx="350025" cy="187125"/>
            </a:xfrm>
            <a:custGeom>
              <a:avLst/>
              <a:gdLst/>
              <a:ahLst/>
              <a:cxnLst/>
              <a:rect l="l" t="t" r="r" b="b"/>
              <a:pathLst>
                <a:path w="14001" h="7485" extrusionOk="0">
                  <a:moveTo>
                    <a:pt x="12241" y="0"/>
                  </a:moveTo>
                  <a:cubicBezTo>
                    <a:pt x="4855" y="0"/>
                    <a:pt x="92" y="7156"/>
                    <a:pt x="48" y="7246"/>
                  </a:cubicBezTo>
                  <a:cubicBezTo>
                    <a:pt x="0" y="7317"/>
                    <a:pt x="0" y="7412"/>
                    <a:pt x="72" y="7460"/>
                  </a:cubicBezTo>
                  <a:cubicBezTo>
                    <a:pt x="95" y="7460"/>
                    <a:pt x="143" y="7484"/>
                    <a:pt x="167" y="7484"/>
                  </a:cubicBezTo>
                  <a:cubicBezTo>
                    <a:pt x="215" y="7484"/>
                    <a:pt x="262" y="7436"/>
                    <a:pt x="286" y="7412"/>
                  </a:cubicBezTo>
                  <a:cubicBezTo>
                    <a:pt x="331" y="7323"/>
                    <a:pt x="5012" y="289"/>
                    <a:pt x="12254" y="289"/>
                  </a:cubicBezTo>
                  <a:cubicBezTo>
                    <a:pt x="12767" y="289"/>
                    <a:pt x="13294" y="325"/>
                    <a:pt x="13833" y="400"/>
                  </a:cubicBezTo>
                  <a:cubicBezTo>
                    <a:pt x="13843" y="404"/>
                    <a:pt x="13852" y="405"/>
                    <a:pt x="13862" y="405"/>
                  </a:cubicBezTo>
                  <a:cubicBezTo>
                    <a:pt x="13923" y="405"/>
                    <a:pt x="13980" y="343"/>
                    <a:pt x="14000" y="281"/>
                  </a:cubicBezTo>
                  <a:cubicBezTo>
                    <a:pt x="14000" y="186"/>
                    <a:pt x="13953" y="114"/>
                    <a:pt x="13857" y="114"/>
                  </a:cubicBezTo>
                  <a:cubicBezTo>
                    <a:pt x="13306" y="37"/>
                    <a:pt x="12766" y="0"/>
                    <a:pt x="122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8"/>
            <p:cNvSpPr/>
            <p:nvPr/>
          </p:nvSpPr>
          <p:spPr>
            <a:xfrm>
              <a:off x="44600" y="920125"/>
              <a:ext cx="258825" cy="159950"/>
            </a:xfrm>
            <a:custGeom>
              <a:avLst/>
              <a:gdLst/>
              <a:ahLst/>
              <a:cxnLst/>
              <a:rect l="l" t="t" r="r" b="b"/>
              <a:pathLst>
                <a:path w="10353" h="6398" extrusionOk="0">
                  <a:moveTo>
                    <a:pt x="10214" y="1"/>
                  </a:moveTo>
                  <a:cubicBezTo>
                    <a:pt x="10204" y="1"/>
                    <a:pt x="10195" y="2"/>
                    <a:pt x="10185" y="6"/>
                  </a:cubicBezTo>
                  <a:cubicBezTo>
                    <a:pt x="2648" y="745"/>
                    <a:pt x="73" y="6135"/>
                    <a:pt x="49" y="6183"/>
                  </a:cubicBezTo>
                  <a:cubicBezTo>
                    <a:pt x="1" y="6254"/>
                    <a:pt x="25" y="6350"/>
                    <a:pt x="120" y="6398"/>
                  </a:cubicBezTo>
                  <a:lnTo>
                    <a:pt x="168" y="6398"/>
                  </a:lnTo>
                  <a:cubicBezTo>
                    <a:pt x="240" y="6398"/>
                    <a:pt x="287" y="6374"/>
                    <a:pt x="311" y="6326"/>
                  </a:cubicBezTo>
                  <a:cubicBezTo>
                    <a:pt x="335" y="6254"/>
                    <a:pt x="2863" y="1031"/>
                    <a:pt x="10209" y="292"/>
                  </a:cubicBezTo>
                  <a:cubicBezTo>
                    <a:pt x="10281" y="292"/>
                    <a:pt x="10352" y="220"/>
                    <a:pt x="10328" y="125"/>
                  </a:cubicBezTo>
                  <a:cubicBezTo>
                    <a:pt x="10328" y="63"/>
                    <a:pt x="10275" y="1"/>
                    <a:pt x="102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8"/>
            <p:cNvSpPr/>
            <p:nvPr/>
          </p:nvSpPr>
          <p:spPr>
            <a:xfrm>
              <a:off x="137625" y="1021200"/>
              <a:ext cx="157975" cy="109550"/>
            </a:xfrm>
            <a:custGeom>
              <a:avLst/>
              <a:gdLst/>
              <a:ahLst/>
              <a:cxnLst/>
              <a:rect l="l" t="t" r="r" b="b"/>
              <a:pathLst>
                <a:path w="6319" h="4382" extrusionOk="0">
                  <a:moveTo>
                    <a:pt x="6109" y="0"/>
                  </a:moveTo>
                  <a:cubicBezTo>
                    <a:pt x="6086" y="0"/>
                    <a:pt x="6061" y="5"/>
                    <a:pt x="6035" y="17"/>
                  </a:cubicBezTo>
                  <a:cubicBezTo>
                    <a:pt x="1575" y="1353"/>
                    <a:pt x="96" y="4048"/>
                    <a:pt x="48" y="4143"/>
                  </a:cubicBezTo>
                  <a:cubicBezTo>
                    <a:pt x="1" y="4215"/>
                    <a:pt x="25" y="4310"/>
                    <a:pt x="96" y="4358"/>
                  </a:cubicBezTo>
                  <a:cubicBezTo>
                    <a:pt x="120" y="4358"/>
                    <a:pt x="144" y="4382"/>
                    <a:pt x="168" y="4382"/>
                  </a:cubicBezTo>
                  <a:cubicBezTo>
                    <a:pt x="215" y="4382"/>
                    <a:pt x="263" y="4334"/>
                    <a:pt x="311" y="4286"/>
                  </a:cubicBezTo>
                  <a:cubicBezTo>
                    <a:pt x="311" y="4263"/>
                    <a:pt x="1766" y="1615"/>
                    <a:pt x="6130" y="303"/>
                  </a:cubicBezTo>
                  <a:cubicBezTo>
                    <a:pt x="6318" y="262"/>
                    <a:pt x="6268" y="0"/>
                    <a:pt x="6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8"/>
            <p:cNvSpPr/>
            <p:nvPr/>
          </p:nvSpPr>
          <p:spPr>
            <a:xfrm>
              <a:off x="55425" y="701500"/>
              <a:ext cx="129325" cy="74050"/>
            </a:xfrm>
            <a:custGeom>
              <a:avLst/>
              <a:gdLst/>
              <a:ahLst/>
              <a:cxnLst/>
              <a:rect l="l" t="t" r="r" b="b"/>
              <a:pathLst>
                <a:path w="5173" h="2962" extrusionOk="0">
                  <a:moveTo>
                    <a:pt x="3371" y="1"/>
                  </a:moveTo>
                  <a:cubicBezTo>
                    <a:pt x="2029" y="1"/>
                    <a:pt x="388" y="667"/>
                    <a:pt x="140" y="1810"/>
                  </a:cubicBezTo>
                  <a:cubicBezTo>
                    <a:pt x="0" y="2682"/>
                    <a:pt x="526" y="2961"/>
                    <a:pt x="1283" y="2961"/>
                  </a:cubicBezTo>
                  <a:cubicBezTo>
                    <a:pt x="2204" y="2961"/>
                    <a:pt x="3466" y="2549"/>
                    <a:pt x="4290" y="2287"/>
                  </a:cubicBezTo>
                  <a:cubicBezTo>
                    <a:pt x="4791" y="2120"/>
                    <a:pt x="5149" y="1667"/>
                    <a:pt x="5173" y="1142"/>
                  </a:cubicBezTo>
                  <a:cubicBezTo>
                    <a:pt x="5173" y="357"/>
                    <a:pt x="4352" y="1"/>
                    <a:pt x="33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4" name="Google Shape;1174;p28"/>
          <p:cNvSpPr txBox="1"/>
          <p:nvPr/>
        </p:nvSpPr>
        <p:spPr>
          <a:xfrm>
            <a:off x="3929075" y="1092450"/>
            <a:ext cx="5120100" cy="33294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SzPts val="1800"/>
              <a:buFont typeface="Lora Medium"/>
              <a:buChar char="-"/>
            </a:pPr>
            <a:r>
              <a:rPr lang="en" sz="1800">
                <a:latin typeface="Lora Medium"/>
                <a:ea typeface="Lora Medium"/>
                <a:cs typeface="Lora Medium"/>
                <a:sym typeface="Lora Medium"/>
              </a:rPr>
              <a:t>rapporto qualità-prezzo ottimale</a:t>
            </a:r>
            <a:endParaRPr sz="1800">
              <a:latin typeface="Lora Medium"/>
              <a:ea typeface="Lora Medium"/>
              <a:cs typeface="Lora Medium"/>
              <a:sym typeface="Lora Medium"/>
            </a:endParaRPr>
          </a:p>
          <a:p>
            <a:pPr marL="457200" lvl="0" indent="-342900" algn="l" rtl="0">
              <a:lnSpc>
                <a:spcPct val="115000"/>
              </a:lnSpc>
              <a:spcBef>
                <a:spcPts val="0"/>
              </a:spcBef>
              <a:spcAft>
                <a:spcPts val="0"/>
              </a:spcAft>
              <a:buSzPts val="1800"/>
              <a:buFont typeface="Lora Medium"/>
              <a:buChar char="-"/>
            </a:pPr>
            <a:r>
              <a:rPr lang="en" sz="1800">
                <a:latin typeface="Lora Medium"/>
                <a:ea typeface="Lora Medium"/>
                <a:cs typeface="Lora Medium"/>
                <a:sym typeface="Lora Medium"/>
              </a:rPr>
              <a:t>una location mozzafiato nel verde della campagna</a:t>
            </a:r>
            <a:endParaRPr sz="1800">
              <a:latin typeface="Lora Medium"/>
              <a:ea typeface="Lora Medium"/>
              <a:cs typeface="Lora Medium"/>
              <a:sym typeface="Lora Medium"/>
            </a:endParaRPr>
          </a:p>
          <a:p>
            <a:pPr marL="457200" lvl="0" indent="-342900" algn="l" rtl="0">
              <a:lnSpc>
                <a:spcPct val="115000"/>
              </a:lnSpc>
              <a:spcBef>
                <a:spcPts val="0"/>
              </a:spcBef>
              <a:spcAft>
                <a:spcPts val="0"/>
              </a:spcAft>
              <a:buSzPts val="1800"/>
              <a:buFont typeface="Lora Medium"/>
              <a:buChar char="-"/>
            </a:pPr>
            <a:r>
              <a:rPr lang="en" sz="1800">
                <a:latin typeface="Lora Medium"/>
                <a:ea typeface="Lora Medium"/>
                <a:cs typeface="Lora Medium"/>
                <a:sym typeface="Lora Medium"/>
              </a:rPr>
              <a:t>offre molte attività al suo interno: per non lasciare mai i clienti annoiati</a:t>
            </a:r>
            <a:endParaRPr sz="1800">
              <a:latin typeface="Lora Medium"/>
              <a:ea typeface="Lora Medium"/>
              <a:cs typeface="Lora Medium"/>
              <a:sym typeface="Lora Medium"/>
            </a:endParaRPr>
          </a:p>
          <a:p>
            <a:pPr marL="457200" lvl="0" indent="-342900" algn="l" rtl="0">
              <a:lnSpc>
                <a:spcPct val="115000"/>
              </a:lnSpc>
              <a:spcBef>
                <a:spcPts val="0"/>
              </a:spcBef>
              <a:spcAft>
                <a:spcPts val="0"/>
              </a:spcAft>
              <a:buSzPts val="1800"/>
              <a:buFont typeface="Lora Medium"/>
              <a:buChar char="-"/>
            </a:pPr>
            <a:r>
              <a:rPr lang="en" sz="1800">
                <a:latin typeface="Lora Medium"/>
                <a:ea typeface="Lora Medium"/>
                <a:cs typeface="Lora Medium"/>
                <a:sym typeface="Lora Medium"/>
              </a:rPr>
              <a:t>ha una zona adatta alle esigenze dei più piccoli</a:t>
            </a:r>
            <a:endParaRPr sz="1800">
              <a:latin typeface="Lora Medium"/>
              <a:ea typeface="Lora Medium"/>
              <a:cs typeface="Lora Medium"/>
              <a:sym typeface="Lora Medium"/>
            </a:endParaRPr>
          </a:p>
          <a:p>
            <a:pPr marL="457200" lvl="0" indent="-342900" algn="l" rtl="0">
              <a:lnSpc>
                <a:spcPct val="115000"/>
              </a:lnSpc>
              <a:spcBef>
                <a:spcPts val="0"/>
              </a:spcBef>
              <a:spcAft>
                <a:spcPts val="0"/>
              </a:spcAft>
              <a:buSzPts val="1800"/>
              <a:buFont typeface="Lora Medium"/>
              <a:buChar char="-"/>
            </a:pPr>
            <a:r>
              <a:rPr lang="en" sz="1800">
                <a:latin typeface="Lora Medium"/>
                <a:ea typeface="Lora Medium"/>
                <a:cs typeface="Lora Medium"/>
                <a:sym typeface="Lora Medium"/>
              </a:rPr>
              <a:t>ha una bella storia che può attirare i turisti </a:t>
            </a:r>
            <a:endParaRPr sz="1800">
              <a:latin typeface="Lora Medium"/>
              <a:ea typeface="Lora Medium"/>
              <a:cs typeface="Lora Medium"/>
              <a:sym typeface="Lora Medium"/>
            </a:endParaRPr>
          </a:p>
          <a:p>
            <a:pPr marL="0" lvl="0" indent="0" algn="l" rtl="0">
              <a:lnSpc>
                <a:spcPct val="115000"/>
              </a:lnSpc>
              <a:spcBef>
                <a:spcPts val="0"/>
              </a:spcBef>
              <a:spcAft>
                <a:spcPts val="0"/>
              </a:spcAft>
              <a:buNone/>
            </a:pPr>
            <a:endParaRPr sz="1800">
              <a:latin typeface="Lora Medium"/>
              <a:ea typeface="Lora Medium"/>
              <a:cs typeface="Lora Medium"/>
              <a:sym typeface="Lora Medium"/>
            </a:endParaRPr>
          </a:p>
        </p:txBody>
      </p:sp>
      <p:grpSp>
        <p:nvGrpSpPr>
          <p:cNvPr id="1175" name="Google Shape;1175;p28"/>
          <p:cNvGrpSpPr/>
          <p:nvPr/>
        </p:nvGrpSpPr>
        <p:grpSpPr>
          <a:xfrm rot="888994">
            <a:off x="3324546" y="3853598"/>
            <a:ext cx="800157" cy="1098035"/>
            <a:chOff x="199100" y="3484126"/>
            <a:chExt cx="902206" cy="1098066"/>
          </a:xfrm>
        </p:grpSpPr>
        <p:sp>
          <p:nvSpPr>
            <p:cNvPr id="1176" name="Google Shape;1176;p28"/>
            <p:cNvSpPr/>
            <p:nvPr/>
          </p:nvSpPr>
          <p:spPr>
            <a:xfrm>
              <a:off x="199100" y="3484126"/>
              <a:ext cx="693644" cy="1098066"/>
            </a:xfrm>
            <a:custGeom>
              <a:avLst/>
              <a:gdLst/>
              <a:ahLst/>
              <a:cxnLst/>
              <a:rect l="l" t="t" r="r" b="b"/>
              <a:pathLst>
                <a:path w="15944" h="25240" extrusionOk="0">
                  <a:moveTo>
                    <a:pt x="13038" y="0"/>
                  </a:moveTo>
                  <a:cubicBezTo>
                    <a:pt x="11105" y="0"/>
                    <a:pt x="8744" y="1029"/>
                    <a:pt x="7739" y="5570"/>
                  </a:cubicBezTo>
                  <a:cubicBezTo>
                    <a:pt x="7739" y="5570"/>
                    <a:pt x="7119" y="9195"/>
                    <a:pt x="3589" y="13322"/>
                  </a:cubicBezTo>
                  <a:cubicBezTo>
                    <a:pt x="220" y="17287"/>
                    <a:pt x="0" y="25239"/>
                    <a:pt x="9895" y="25239"/>
                  </a:cubicBezTo>
                  <a:cubicBezTo>
                    <a:pt x="10296" y="25239"/>
                    <a:pt x="10714" y="25226"/>
                    <a:pt x="11149" y="25199"/>
                  </a:cubicBezTo>
                  <a:lnTo>
                    <a:pt x="15943" y="705"/>
                  </a:lnTo>
                  <a:cubicBezTo>
                    <a:pt x="15943" y="705"/>
                    <a:pt x="14638" y="0"/>
                    <a:pt x="130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8"/>
            <p:cNvSpPr/>
            <p:nvPr/>
          </p:nvSpPr>
          <p:spPr>
            <a:xfrm>
              <a:off x="353151" y="3496568"/>
              <a:ext cx="748155" cy="1083971"/>
            </a:xfrm>
            <a:custGeom>
              <a:avLst/>
              <a:gdLst/>
              <a:ahLst/>
              <a:cxnLst/>
              <a:rect l="l" t="t" r="r" b="b"/>
              <a:pathLst>
                <a:path w="17197" h="24916" extrusionOk="0">
                  <a:moveTo>
                    <a:pt x="10644" y="1"/>
                  </a:moveTo>
                  <a:cubicBezTo>
                    <a:pt x="9305" y="1"/>
                    <a:pt x="7883" y="630"/>
                    <a:pt x="6941" y="1850"/>
                  </a:cubicBezTo>
                  <a:cubicBezTo>
                    <a:pt x="5462" y="3758"/>
                    <a:pt x="5557" y="6405"/>
                    <a:pt x="4746" y="8647"/>
                  </a:cubicBezTo>
                  <a:cubicBezTo>
                    <a:pt x="3482" y="12058"/>
                    <a:pt x="0" y="14729"/>
                    <a:pt x="48" y="18354"/>
                  </a:cubicBezTo>
                  <a:cubicBezTo>
                    <a:pt x="72" y="20787"/>
                    <a:pt x="1765" y="22981"/>
                    <a:pt x="3959" y="24031"/>
                  </a:cubicBezTo>
                  <a:cubicBezTo>
                    <a:pt x="5248" y="24653"/>
                    <a:pt x="6679" y="24915"/>
                    <a:pt x="8123" y="24915"/>
                  </a:cubicBezTo>
                  <a:cubicBezTo>
                    <a:pt x="9112" y="24915"/>
                    <a:pt x="10107" y="24792"/>
                    <a:pt x="11067" y="24579"/>
                  </a:cubicBezTo>
                  <a:cubicBezTo>
                    <a:pt x="12832" y="24174"/>
                    <a:pt x="14620" y="23434"/>
                    <a:pt x="15694" y="21979"/>
                  </a:cubicBezTo>
                  <a:cubicBezTo>
                    <a:pt x="17196" y="19881"/>
                    <a:pt x="16886" y="16995"/>
                    <a:pt x="16051" y="14562"/>
                  </a:cubicBezTo>
                  <a:cubicBezTo>
                    <a:pt x="15241" y="12105"/>
                    <a:pt x="14048" y="9720"/>
                    <a:pt x="14024" y="7144"/>
                  </a:cubicBezTo>
                  <a:cubicBezTo>
                    <a:pt x="14024" y="5904"/>
                    <a:pt x="14310" y="4664"/>
                    <a:pt x="14215" y="3424"/>
                  </a:cubicBezTo>
                  <a:cubicBezTo>
                    <a:pt x="14052" y="1111"/>
                    <a:pt x="12422" y="1"/>
                    <a:pt x="10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8"/>
            <p:cNvSpPr/>
            <p:nvPr/>
          </p:nvSpPr>
          <p:spPr>
            <a:xfrm>
              <a:off x="462087" y="4151841"/>
              <a:ext cx="169887" cy="341471"/>
            </a:xfrm>
            <a:custGeom>
              <a:avLst/>
              <a:gdLst/>
              <a:ahLst/>
              <a:cxnLst/>
              <a:rect l="l" t="t" r="r" b="b"/>
              <a:pathLst>
                <a:path w="3905" h="7849" extrusionOk="0">
                  <a:moveTo>
                    <a:pt x="1522" y="1"/>
                  </a:moveTo>
                  <a:cubicBezTo>
                    <a:pt x="1471" y="1"/>
                    <a:pt x="1424" y="33"/>
                    <a:pt x="1408" y="96"/>
                  </a:cubicBezTo>
                  <a:cubicBezTo>
                    <a:pt x="1336" y="215"/>
                    <a:pt x="0" y="3030"/>
                    <a:pt x="954" y="5391"/>
                  </a:cubicBezTo>
                  <a:cubicBezTo>
                    <a:pt x="1408" y="6512"/>
                    <a:pt x="2314" y="7323"/>
                    <a:pt x="3626" y="7824"/>
                  </a:cubicBezTo>
                  <a:lnTo>
                    <a:pt x="3673" y="7824"/>
                  </a:lnTo>
                  <a:lnTo>
                    <a:pt x="3673" y="7848"/>
                  </a:lnTo>
                  <a:cubicBezTo>
                    <a:pt x="3681" y="7849"/>
                    <a:pt x="3688" y="7849"/>
                    <a:pt x="3696" y="7849"/>
                  </a:cubicBezTo>
                  <a:cubicBezTo>
                    <a:pt x="3868" y="7849"/>
                    <a:pt x="3904" y="7583"/>
                    <a:pt x="3721" y="7538"/>
                  </a:cubicBezTo>
                  <a:cubicBezTo>
                    <a:pt x="2481" y="7084"/>
                    <a:pt x="1646" y="6321"/>
                    <a:pt x="1217" y="5272"/>
                  </a:cubicBezTo>
                  <a:cubicBezTo>
                    <a:pt x="334" y="3030"/>
                    <a:pt x="1670" y="239"/>
                    <a:pt x="1670" y="215"/>
                  </a:cubicBezTo>
                  <a:cubicBezTo>
                    <a:pt x="1694" y="144"/>
                    <a:pt x="1670" y="49"/>
                    <a:pt x="1598" y="25"/>
                  </a:cubicBezTo>
                  <a:cubicBezTo>
                    <a:pt x="1575" y="9"/>
                    <a:pt x="1548" y="1"/>
                    <a:pt x="1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8"/>
            <p:cNvSpPr/>
            <p:nvPr/>
          </p:nvSpPr>
          <p:spPr>
            <a:xfrm>
              <a:off x="544050" y="4072227"/>
              <a:ext cx="454540" cy="413254"/>
            </a:xfrm>
            <a:custGeom>
              <a:avLst/>
              <a:gdLst/>
              <a:ahLst/>
              <a:cxnLst/>
              <a:rect l="l" t="t" r="r" b="b"/>
              <a:pathLst>
                <a:path w="10448" h="9499" extrusionOk="0">
                  <a:moveTo>
                    <a:pt x="5224" y="0"/>
                  </a:moveTo>
                  <a:cubicBezTo>
                    <a:pt x="4007" y="0"/>
                    <a:pt x="2791" y="459"/>
                    <a:pt x="1861" y="1378"/>
                  </a:cubicBezTo>
                  <a:cubicBezTo>
                    <a:pt x="1" y="3238"/>
                    <a:pt x="1" y="6243"/>
                    <a:pt x="1861" y="8103"/>
                  </a:cubicBezTo>
                  <a:cubicBezTo>
                    <a:pt x="2791" y="9034"/>
                    <a:pt x="4007" y="9499"/>
                    <a:pt x="5224" y="9499"/>
                  </a:cubicBezTo>
                  <a:cubicBezTo>
                    <a:pt x="6440" y="9499"/>
                    <a:pt x="7657" y="9034"/>
                    <a:pt x="8587" y="8103"/>
                  </a:cubicBezTo>
                  <a:cubicBezTo>
                    <a:pt x="10447" y="6243"/>
                    <a:pt x="10447" y="3238"/>
                    <a:pt x="8587" y="1378"/>
                  </a:cubicBezTo>
                  <a:cubicBezTo>
                    <a:pt x="7657" y="459"/>
                    <a:pt x="6440" y="0"/>
                    <a:pt x="5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8"/>
            <p:cNvSpPr/>
            <p:nvPr/>
          </p:nvSpPr>
          <p:spPr>
            <a:xfrm>
              <a:off x="809777" y="4137789"/>
              <a:ext cx="138998" cy="140608"/>
            </a:xfrm>
            <a:custGeom>
              <a:avLst/>
              <a:gdLst/>
              <a:ahLst/>
              <a:cxnLst/>
              <a:rect l="l" t="t" r="r" b="b"/>
              <a:pathLst>
                <a:path w="3195" h="3232" extrusionOk="0">
                  <a:moveTo>
                    <a:pt x="940" y="0"/>
                  </a:moveTo>
                  <a:cubicBezTo>
                    <a:pt x="437" y="0"/>
                    <a:pt x="0" y="303"/>
                    <a:pt x="70" y="1015"/>
                  </a:cubicBezTo>
                  <a:cubicBezTo>
                    <a:pt x="189" y="1922"/>
                    <a:pt x="1358" y="2041"/>
                    <a:pt x="1835" y="2685"/>
                  </a:cubicBezTo>
                  <a:cubicBezTo>
                    <a:pt x="1960" y="2894"/>
                    <a:pt x="2141" y="3231"/>
                    <a:pt x="2408" y="3231"/>
                  </a:cubicBezTo>
                  <a:cubicBezTo>
                    <a:pt x="2446" y="3231"/>
                    <a:pt x="2485" y="3224"/>
                    <a:pt x="2526" y="3210"/>
                  </a:cubicBezTo>
                  <a:cubicBezTo>
                    <a:pt x="3194" y="2423"/>
                    <a:pt x="2622" y="1039"/>
                    <a:pt x="1954" y="419"/>
                  </a:cubicBezTo>
                  <a:cubicBezTo>
                    <a:pt x="1687" y="152"/>
                    <a:pt x="1297" y="0"/>
                    <a:pt x="9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1" name="Google Shape;1181;p28"/>
          <p:cNvGrpSpPr/>
          <p:nvPr/>
        </p:nvGrpSpPr>
        <p:grpSpPr>
          <a:xfrm>
            <a:off x="428734" y="964362"/>
            <a:ext cx="3175562" cy="3220697"/>
            <a:chOff x="3210425" y="805900"/>
            <a:chExt cx="3284611" cy="3388781"/>
          </a:xfrm>
        </p:grpSpPr>
        <p:sp>
          <p:nvSpPr>
            <p:cNvPr id="1182" name="Google Shape;1182;p28"/>
            <p:cNvSpPr/>
            <p:nvPr/>
          </p:nvSpPr>
          <p:spPr>
            <a:xfrm>
              <a:off x="3652637" y="805900"/>
              <a:ext cx="530015" cy="455991"/>
            </a:xfrm>
            <a:custGeom>
              <a:avLst/>
              <a:gdLst/>
              <a:ahLst/>
              <a:cxnLst/>
              <a:rect l="l" t="t" r="r" b="b"/>
              <a:pathLst>
                <a:path w="13647" h="11741" extrusionOk="0">
                  <a:moveTo>
                    <a:pt x="7897" y="0"/>
                  </a:moveTo>
                  <a:cubicBezTo>
                    <a:pt x="7360" y="0"/>
                    <a:pt x="6586" y="1121"/>
                    <a:pt x="6144" y="1469"/>
                  </a:cubicBezTo>
                  <a:cubicBezTo>
                    <a:pt x="5149" y="2069"/>
                    <a:pt x="3112" y="1563"/>
                    <a:pt x="2812" y="3064"/>
                  </a:cubicBezTo>
                  <a:cubicBezTo>
                    <a:pt x="2859" y="4138"/>
                    <a:pt x="3222" y="4975"/>
                    <a:pt x="2196" y="5748"/>
                  </a:cubicBezTo>
                  <a:cubicBezTo>
                    <a:pt x="1264" y="6743"/>
                    <a:pt x="1" y="9396"/>
                    <a:pt x="1896" y="9965"/>
                  </a:cubicBezTo>
                  <a:cubicBezTo>
                    <a:pt x="1920" y="9967"/>
                    <a:pt x="1944" y="9968"/>
                    <a:pt x="1969" y="9968"/>
                  </a:cubicBezTo>
                  <a:cubicBezTo>
                    <a:pt x="2247" y="9968"/>
                    <a:pt x="2535" y="9861"/>
                    <a:pt x="2804" y="9861"/>
                  </a:cubicBezTo>
                  <a:cubicBezTo>
                    <a:pt x="2927" y="9861"/>
                    <a:pt x="3047" y="9884"/>
                    <a:pt x="3159" y="9949"/>
                  </a:cubicBezTo>
                  <a:cubicBezTo>
                    <a:pt x="3680" y="10265"/>
                    <a:pt x="3412" y="11149"/>
                    <a:pt x="3838" y="11576"/>
                  </a:cubicBezTo>
                  <a:cubicBezTo>
                    <a:pt x="4033" y="11690"/>
                    <a:pt x="4208" y="11740"/>
                    <a:pt x="4370" y="11740"/>
                  </a:cubicBezTo>
                  <a:cubicBezTo>
                    <a:pt x="5463" y="11740"/>
                    <a:pt x="5925" y="9461"/>
                    <a:pt x="7379" y="9461"/>
                  </a:cubicBezTo>
                  <a:cubicBezTo>
                    <a:pt x="7579" y="9461"/>
                    <a:pt x="7798" y="9504"/>
                    <a:pt x="8039" y="9602"/>
                  </a:cubicBezTo>
                  <a:cubicBezTo>
                    <a:pt x="8425" y="9889"/>
                    <a:pt x="8843" y="10032"/>
                    <a:pt x="9236" y="10032"/>
                  </a:cubicBezTo>
                  <a:cubicBezTo>
                    <a:pt x="9920" y="10032"/>
                    <a:pt x="10523" y="9597"/>
                    <a:pt x="10724" y="8733"/>
                  </a:cubicBezTo>
                  <a:cubicBezTo>
                    <a:pt x="10645" y="7738"/>
                    <a:pt x="10992" y="6743"/>
                    <a:pt x="11687" y="6017"/>
                  </a:cubicBezTo>
                  <a:cubicBezTo>
                    <a:pt x="13064" y="3922"/>
                    <a:pt x="13646" y="1573"/>
                    <a:pt x="10696" y="1573"/>
                  </a:cubicBezTo>
                  <a:cubicBezTo>
                    <a:pt x="10532" y="1573"/>
                    <a:pt x="10357" y="1580"/>
                    <a:pt x="10171" y="1595"/>
                  </a:cubicBezTo>
                  <a:cubicBezTo>
                    <a:pt x="9176" y="1311"/>
                    <a:pt x="9634" y="0"/>
                    <a:pt x="78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8"/>
            <p:cNvSpPr/>
            <p:nvPr/>
          </p:nvSpPr>
          <p:spPr>
            <a:xfrm>
              <a:off x="3925281" y="1111363"/>
              <a:ext cx="245065" cy="153059"/>
            </a:xfrm>
            <a:custGeom>
              <a:avLst/>
              <a:gdLst/>
              <a:ahLst/>
              <a:cxnLst/>
              <a:rect l="l" t="t" r="r" b="b"/>
              <a:pathLst>
                <a:path w="6310" h="3941" extrusionOk="0">
                  <a:moveTo>
                    <a:pt x="3914" y="0"/>
                  </a:moveTo>
                  <a:cubicBezTo>
                    <a:pt x="2322" y="0"/>
                    <a:pt x="903" y="1068"/>
                    <a:pt x="356" y="2605"/>
                  </a:cubicBezTo>
                  <a:cubicBezTo>
                    <a:pt x="1" y="3579"/>
                    <a:pt x="197" y="3940"/>
                    <a:pt x="700" y="3940"/>
                  </a:cubicBezTo>
                  <a:cubicBezTo>
                    <a:pt x="1920" y="3940"/>
                    <a:pt x="4946" y="1819"/>
                    <a:pt x="6310" y="1137"/>
                  </a:cubicBezTo>
                  <a:cubicBezTo>
                    <a:pt x="5836" y="473"/>
                    <a:pt x="5062" y="63"/>
                    <a:pt x="4241" y="15"/>
                  </a:cubicBezTo>
                  <a:cubicBezTo>
                    <a:pt x="4131" y="5"/>
                    <a:pt x="4022" y="0"/>
                    <a:pt x="39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8"/>
            <p:cNvSpPr/>
            <p:nvPr/>
          </p:nvSpPr>
          <p:spPr>
            <a:xfrm>
              <a:off x="3402402" y="2185321"/>
              <a:ext cx="2444549" cy="1643176"/>
            </a:xfrm>
            <a:custGeom>
              <a:avLst/>
              <a:gdLst/>
              <a:ahLst/>
              <a:cxnLst/>
              <a:rect l="l" t="t" r="r" b="b"/>
              <a:pathLst>
                <a:path w="62943" h="42309" extrusionOk="0">
                  <a:moveTo>
                    <a:pt x="32684" y="0"/>
                  </a:moveTo>
                  <a:cubicBezTo>
                    <a:pt x="32671" y="0"/>
                    <a:pt x="32657" y="0"/>
                    <a:pt x="32644" y="0"/>
                  </a:cubicBezTo>
                  <a:lnTo>
                    <a:pt x="28995" y="537"/>
                  </a:lnTo>
                  <a:lnTo>
                    <a:pt x="16409" y="2385"/>
                  </a:lnTo>
                  <a:cubicBezTo>
                    <a:pt x="16409" y="2385"/>
                    <a:pt x="15935" y="2495"/>
                    <a:pt x="15145" y="2780"/>
                  </a:cubicBezTo>
                  <a:cubicBezTo>
                    <a:pt x="12113" y="3885"/>
                    <a:pt x="4485" y="7407"/>
                    <a:pt x="2369" y="15856"/>
                  </a:cubicBezTo>
                  <a:cubicBezTo>
                    <a:pt x="0" y="25363"/>
                    <a:pt x="23958" y="42308"/>
                    <a:pt x="23958" y="42308"/>
                  </a:cubicBezTo>
                  <a:lnTo>
                    <a:pt x="55827" y="35186"/>
                  </a:lnTo>
                  <a:cubicBezTo>
                    <a:pt x="55827" y="35186"/>
                    <a:pt x="62943" y="0"/>
                    <a:pt x="32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8"/>
            <p:cNvSpPr/>
            <p:nvPr/>
          </p:nvSpPr>
          <p:spPr>
            <a:xfrm>
              <a:off x="3990607" y="2206177"/>
              <a:ext cx="655072" cy="298505"/>
            </a:xfrm>
            <a:custGeom>
              <a:avLst/>
              <a:gdLst/>
              <a:ahLst/>
              <a:cxnLst/>
              <a:rect l="l" t="t" r="r" b="b"/>
              <a:pathLst>
                <a:path w="16867" h="7686" extrusionOk="0">
                  <a:moveTo>
                    <a:pt x="13850" y="0"/>
                  </a:moveTo>
                  <a:lnTo>
                    <a:pt x="1264" y="1848"/>
                  </a:lnTo>
                  <a:cubicBezTo>
                    <a:pt x="1264" y="1848"/>
                    <a:pt x="790" y="1958"/>
                    <a:pt x="0" y="2243"/>
                  </a:cubicBezTo>
                  <a:cubicBezTo>
                    <a:pt x="0" y="2243"/>
                    <a:pt x="3213" y="7685"/>
                    <a:pt x="7959" y="7685"/>
                  </a:cubicBezTo>
                  <a:cubicBezTo>
                    <a:pt x="8630" y="7685"/>
                    <a:pt x="9332" y="7576"/>
                    <a:pt x="10060" y="7328"/>
                  </a:cubicBezTo>
                  <a:cubicBezTo>
                    <a:pt x="15935" y="5306"/>
                    <a:pt x="16867" y="3774"/>
                    <a:pt x="138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8"/>
            <p:cNvSpPr/>
            <p:nvPr/>
          </p:nvSpPr>
          <p:spPr>
            <a:xfrm>
              <a:off x="4670198" y="2185321"/>
              <a:ext cx="1659759" cy="1143298"/>
            </a:xfrm>
            <a:custGeom>
              <a:avLst/>
              <a:gdLst/>
              <a:ahLst/>
              <a:cxnLst/>
              <a:rect l="l" t="t" r="r" b="b"/>
              <a:pathLst>
                <a:path w="42736" h="29438" extrusionOk="0">
                  <a:moveTo>
                    <a:pt x="1" y="0"/>
                  </a:moveTo>
                  <a:lnTo>
                    <a:pt x="19852" y="29437"/>
                  </a:lnTo>
                  <a:lnTo>
                    <a:pt x="42735" y="20909"/>
                  </a:lnTo>
                  <a:cubicBezTo>
                    <a:pt x="28680" y="1422"/>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8"/>
            <p:cNvSpPr/>
            <p:nvPr/>
          </p:nvSpPr>
          <p:spPr>
            <a:xfrm>
              <a:off x="3698039" y="2170951"/>
              <a:ext cx="1754795" cy="1261325"/>
            </a:xfrm>
            <a:custGeom>
              <a:avLst/>
              <a:gdLst/>
              <a:ahLst/>
              <a:cxnLst/>
              <a:rect l="l" t="t" r="r" b="b"/>
              <a:pathLst>
                <a:path w="45183" h="32477" extrusionOk="0">
                  <a:moveTo>
                    <a:pt x="26749" y="0"/>
                  </a:moveTo>
                  <a:cubicBezTo>
                    <a:pt x="26153" y="0"/>
                    <a:pt x="25553" y="99"/>
                    <a:pt x="25032" y="370"/>
                  </a:cubicBezTo>
                  <a:cubicBezTo>
                    <a:pt x="25032" y="370"/>
                    <a:pt x="25032" y="370"/>
                    <a:pt x="25032" y="370"/>
                  </a:cubicBezTo>
                  <a:cubicBezTo>
                    <a:pt x="25058" y="370"/>
                    <a:pt x="31726" y="386"/>
                    <a:pt x="38850" y="16084"/>
                  </a:cubicBezTo>
                  <a:cubicBezTo>
                    <a:pt x="38850" y="16084"/>
                    <a:pt x="28495" y="21156"/>
                    <a:pt x="19691" y="21156"/>
                  </a:cubicBezTo>
                  <a:cubicBezTo>
                    <a:pt x="16912" y="21156"/>
                    <a:pt x="14287" y="20651"/>
                    <a:pt x="12192" y="19321"/>
                  </a:cubicBezTo>
                  <a:cubicBezTo>
                    <a:pt x="12192" y="19321"/>
                    <a:pt x="3412" y="6229"/>
                    <a:pt x="2227" y="5866"/>
                  </a:cubicBezTo>
                  <a:cubicBezTo>
                    <a:pt x="2227" y="5866"/>
                    <a:pt x="0" y="5882"/>
                    <a:pt x="64" y="7556"/>
                  </a:cubicBezTo>
                  <a:cubicBezTo>
                    <a:pt x="64" y="7556"/>
                    <a:pt x="7849" y="16210"/>
                    <a:pt x="11655" y="32476"/>
                  </a:cubicBezTo>
                  <a:lnTo>
                    <a:pt x="45183" y="25133"/>
                  </a:lnTo>
                  <a:cubicBezTo>
                    <a:pt x="45183" y="25133"/>
                    <a:pt x="38818" y="3560"/>
                    <a:pt x="29911" y="702"/>
                  </a:cubicBezTo>
                  <a:cubicBezTo>
                    <a:pt x="29911" y="702"/>
                    <a:pt x="28341" y="0"/>
                    <a:pt x="267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8"/>
            <p:cNvSpPr/>
            <p:nvPr/>
          </p:nvSpPr>
          <p:spPr>
            <a:xfrm>
              <a:off x="3210425" y="2553314"/>
              <a:ext cx="872834" cy="1339583"/>
            </a:xfrm>
            <a:custGeom>
              <a:avLst/>
              <a:gdLst/>
              <a:ahLst/>
              <a:cxnLst/>
              <a:rect l="l" t="t" r="r" b="b"/>
              <a:pathLst>
                <a:path w="22474" h="34492" extrusionOk="0">
                  <a:moveTo>
                    <a:pt x="10471" y="1"/>
                  </a:moveTo>
                  <a:cubicBezTo>
                    <a:pt x="10471" y="1"/>
                    <a:pt x="0" y="10692"/>
                    <a:pt x="10471" y="31364"/>
                  </a:cubicBezTo>
                  <a:lnTo>
                    <a:pt x="12461" y="34491"/>
                  </a:lnTo>
                  <a:lnTo>
                    <a:pt x="22473" y="27100"/>
                  </a:lnTo>
                  <a:lnTo>
                    <a:pt x="104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8"/>
            <p:cNvSpPr/>
            <p:nvPr/>
          </p:nvSpPr>
          <p:spPr>
            <a:xfrm>
              <a:off x="4039660" y="2044221"/>
              <a:ext cx="606642" cy="392220"/>
            </a:xfrm>
            <a:custGeom>
              <a:avLst/>
              <a:gdLst/>
              <a:ahLst/>
              <a:cxnLst/>
              <a:rect l="l" t="t" r="r" b="b"/>
              <a:pathLst>
                <a:path w="15620" h="10099" extrusionOk="0">
                  <a:moveTo>
                    <a:pt x="8197" y="1"/>
                  </a:moveTo>
                  <a:lnTo>
                    <a:pt x="1643" y="712"/>
                  </a:lnTo>
                  <a:cubicBezTo>
                    <a:pt x="1643" y="712"/>
                    <a:pt x="2322" y="5291"/>
                    <a:pt x="1" y="6018"/>
                  </a:cubicBezTo>
                  <a:cubicBezTo>
                    <a:pt x="1" y="6018"/>
                    <a:pt x="1788" y="10099"/>
                    <a:pt x="6074" y="10099"/>
                  </a:cubicBezTo>
                  <a:cubicBezTo>
                    <a:pt x="6979" y="10099"/>
                    <a:pt x="7995" y="9917"/>
                    <a:pt x="9129" y="9476"/>
                  </a:cubicBezTo>
                  <a:lnTo>
                    <a:pt x="9113" y="9476"/>
                  </a:lnTo>
                  <a:cubicBezTo>
                    <a:pt x="15620" y="6950"/>
                    <a:pt x="10534" y="4281"/>
                    <a:pt x="10534" y="4281"/>
                  </a:cubicBezTo>
                  <a:cubicBezTo>
                    <a:pt x="10266" y="4186"/>
                    <a:pt x="10029" y="4060"/>
                    <a:pt x="9808" y="3902"/>
                  </a:cubicBezTo>
                  <a:cubicBezTo>
                    <a:pt x="9160" y="3412"/>
                    <a:pt x="8276" y="2386"/>
                    <a:pt x="8197" y="269"/>
                  </a:cubicBezTo>
                  <a:lnTo>
                    <a:pt x="8197" y="1"/>
                  </a:lnTo>
                  <a:close/>
                </a:path>
              </a:pathLst>
            </a:custGeom>
            <a:solidFill>
              <a:srgbClr val="FF9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8"/>
            <p:cNvSpPr/>
            <p:nvPr/>
          </p:nvSpPr>
          <p:spPr>
            <a:xfrm>
              <a:off x="4206509" y="2054669"/>
              <a:ext cx="214694" cy="151777"/>
            </a:xfrm>
            <a:custGeom>
              <a:avLst/>
              <a:gdLst/>
              <a:ahLst/>
              <a:cxnLst/>
              <a:rect l="l" t="t" r="r" b="b"/>
              <a:pathLst>
                <a:path w="5528" h="3908" extrusionOk="0">
                  <a:moveTo>
                    <a:pt x="3917" y="0"/>
                  </a:moveTo>
                  <a:lnTo>
                    <a:pt x="0" y="2290"/>
                  </a:lnTo>
                  <a:cubicBezTo>
                    <a:pt x="0" y="2290"/>
                    <a:pt x="1227" y="3908"/>
                    <a:pt x="3697" y="3908"/>
                  </a:cubicBezTo>
                  <a:cubicBezTo>
                    <a:pt x="4246" y="3908"/>
                    <a:pt x="4856" y="3828"/>
                    <a:pt x="5528" y="3633"/>
                  </a:cubicBezTo>
                  <a:cubicBezTo>
                    <a:pt x="4880" y="3143"/>
                    <a:pt x="3996" y="2117"/>
                    <a:pt x="39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8"/>
            <p:cNvSpPr/>
            <p:nvPr/>
          </p:nvSpPr>
          <p:spPr>
            <a:xfrm>
              <a:off x="4379455" y="1198905"/>
              <a:ext cx="272367" cy="415406"/>
            </a:xfrm>
            <a:custGeom>
              <a:avLst/>
              <a:gdLst/>
              <a:ahLst/>
              <a:cxnLst/>
              <a:rect l="l" t="t" r="r" b="b"/>
              <a:pathLst>
                <a:path w="7013" h="10696" extrusionOk="0">
                  <a:moveTo>
                    <a:pt x="771" y="1"/>
                  </a:moveTo>
                  <a:cubicBezTo>
                    <a:pt x="484" y="1"/>
                    <a:pt x="268" y="124"/>
                    <a:pt x="175" y="430"/>
                  </a:cubicBezTo>
                  <a:cubicBezTo>
                    <a:pt x="1" y="4157"/>
                    <a:pt x="4249" y="7016"/>
                    <a:pt x="4549" y="10695"/>
                  </a:cubicBezTo>
                  <a:cubicBezTo>
                    <a:pt x="6223" y="8342"/>
                    <a:pt x="7013" y="3873"/>
                    <a:pt x="4265" y="1994"/>
                  </a:cubicBezTo>
                  <a:cubicBezTo>
                    <a:pt x="3759" y="1586"/>
                    <a:pt x="1804" y="1"/>
                    <a:pt x="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8"/>
            <p:cNvSpPr/>
            <p:nvPr/>
          </p:nvSpPr>
          <p:spPr>
            <a:xfrm>
              <a:off x="3918834" y="1201041"/>
              <a:ext cx="656315" cy="949655"/>
            </a:xfrm>
            <a:custGeom>
              <a:avLst/>
              <a:gdLst/>
              <a:ahLst/>
              <a:cxnLst/>
              <a:rect l="l" t="t" r="r" b="b"/>
              <a:pathLst>
                <a:path w="16899" h="24452" extrusionOk="0">
                  <a:moveTo>
                    <a:pt x="7546" y="0"/>
                  </a:moveTo>
                  <a:cubicBezTo>
                    <a:pt x="5450" y="0"/>
                    <a:pt x="3199" y="774"/>
                    <a:pt x="1075" y="3013"/>
                  </a:cubicBezTo>
                  <a:cubicBezTo>
                    <a:pt x="585" y="3534"/>
                    <a:pt x="301" y="4213"/>
                    <a:pt x="253" y="4939"/>
                  </a:cubicBezTo>
                  <a:cubicBezTo>
                    <a:pt x="143" y="6882"/>
                    <a:pt x="1" y="11177"/>
                    <a:pt x="569" y="15125"/>
                  </a:cubicBezTo>
                  <a:cubicBezTo>
                    <a:pt x="601" y="15331"/>
                    <a:pt x="632" y="15552"/>
                    <a:pt x="664" y="15757"/>
                  </a:cubicBezTo>
                  <a:cubicBezTo>
                    <a:pt x="790" y="16547"/>
                    <a:pt x="948" y="17289"/>
                    <a:pt x="1138" y="18015"/>
                  </a:cubicBezTo>
                  <a:cubicBezTo>
                    <a:pt x="1690" y="20084"/>
                    <a:pt x="2543" y="21837"/>
                    <a:pt x="3838" y="22722"/>
                  </a:cubicBezTo>
                  <a:cubicBezTo>
                    <a:pt x="5565" y="23931"/>
                    <a:pt x="7423" y="24451"/>
                    <a:pt x="9169" y="24451"/>
                  </a:cubicBezTo>
                  <a:cubicBezTo>
                    <a:pt x="12327" y="24451"/>
                    <a:pt x="15124" y="22752"/>
                    <a:pt x="16141" y="20353"/>
                  </a:cubicBezTo>
                  <a:cubicBezTo>
                    <a:pt x="16630" y="19216"/>
                    <a:pt x="16820" y="17242"/>
                    <a:pt x="16851" y="15031"/>
                  </a:cubicBezTo>
                  <a:cubicBezTo>
                    <a:pt x="16899" y="11730"/>
                    <a:pt x="16583" y="7924"/>
                    <a:pt x="16362" y="5713"/>
                  </a:cubicBezTo>
                  <a:cubicBezTo>
                    <a:pt x="16235" y="4434"/>
                    <a:pt x="15556" y="3265"/>
                    <a:pt x="14498" y="2523"/>
                  </a:cubicBezTo>
                  <a:cubicBezTo>
                    <a:pt x="12920" y="1408"/>
                    <a:pt x="10373" y="0"/>
                    <a:pt x="7546" y="0"/>
                  </a:cubicBezTo>
                  <a:close/>
                </a:path>
              </a:pathLst>
            </a:custGeom>
            <a:solidFill>
              <a:srgbClr val="FF9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8"/>
            <p:cNvSpPr/>
            <p:nvPr/>
          </p:nvSpPr>
          <p:spPr>
            <a:xfrm>
              <a:off x="4028630" y="1751652"/>
              <a:ext cx="174846" cy="149408"/>
            </a:xfrm>
            <a:custGeom>
              <a:avLst/>
              <a:gdLst/>
              <a:ahLst/>
              <a:cxnLst/>
              <a:rect l="l" t="t" r="r" b="b"/>
              <a:pathLst>
                <a:path w="4502" h="3847" extrusionOk="0">
                  <a:moveTo>
                    <a:pt x="2575" y="1"/>
                  </a:moveTo>
                  <a:cubicBezTo>
                    <a:pt x="869" y="1"/>
                    <a:pt x="1" y="2070"/>
                    <a:pt x="1217" y="3286"/>
                  </a:cubicBezTo>
                  <a:cubicBezTo>
                    <a:pt x="1609" y="3673"/>
                    <a:pt x="2090" y="3847"/>
                    <a:pt x="2562" y="3847"/>
                  </a:cubicBezTo>
                  <a:cubicBezTo>
                    <a:pt x="3553" y="3847"/>
                    <a:pt x="4501" y="3083"/>
                    <a:pt x="4501" y="1928"/>
                  </a:cubicBezTo>
                  <a:cubicBezTo>
                    <a:pt x="4501" y="854"/>
                    <a:pt x="3633" y="1"/>
                    <a:pt x="2575" y="1"/>
                  </a:cubicBezTo>
                  <a:close/>
                </a:path>
              </a:pathLst>
            </a:custGeom>
            <a:solidFill>
              <a:srgbClr val="FF6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8"/>
            <p:cNvSpPr/>
            <p:nvPr/>
          </p:nvSpPr>
          <p:spPr>
            <a:xfrm>
              <a:off x="4369046" y="1743069"/>
              <a:ext cx="174225" cy="149680"/>
            </a:xfrm>
            <a:custGeom>
              <a:avLst/>
              <a:gdLst/>
              <a:ahLst/>
              <a:cxnLst/>
              <a:rect l="l" t="t" r="r" b="b"/>
              <a:pathLst>
                <a:path w="4486" h="3854" extrusionOk="0">
                  <a:moveTo>
                    <a:pt x="2559" y="1"/>
                  </a:moveTo>
                  <a:cubicBezTo>
                    <a:pt x="853" y="1"/>
                    <a:pt x="0" y="2070"/>
                    <a:pt x="1201" y="3286"/>
                  </a:cubicBezTo>
                  <a:cubicBezTo>
                    <a:pt x="1593" y="3678"/>
                    <a:pt x="2075" y="3854"/>
                    <a:pt x="2547" y="3854"/>
                  </a:cubicBezTo>
                  <a:cubicBezTo>
                    <a:pt x="3537" y="3854"/>
                    <a:pt x="4485" y="3082"/>
                    <a:pt x="4485" y="1927"/>
                  </a:cubicBezTo>
                  <a:cubicBezTo>
                    <a:pt x="4485" y="869"/>
                    <a:pt x="3617" y="1"/>
                    <a:pt x="2559" y="1"/>
                  </a:cubicBezTo>
                  <a:close/>
                </a:path>
              </a:pathLst>
            </a:custGeom>
            <a:solidFill>
              <a:srgbClr val="FF6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8"/>
            <p:cNvSpPr/>
            <p:nvPr/>
          </p:nvSpPr>
          <p:spPr>
            <a:xfrm>
              <a:off x="4054379" y="1709590"/>
              <a:ext cx="131931" cy="45168"/>
            </a:xfrm>
            <a:custGeom>
              <a:avLst/>
              <a:gdLst/>
              <a:ahLst/>
              <a:cxnLst/>
              <a:rect l="l" t="t" r="r" b="b"/>
              <a:pathLst>
                <a:path w="3397" h="1163" extrusionOk="0">
                  <a:moveTo>
                    <a:pt x="1869" y="0"/>
                  </a:moveTo>
                  <a:cubicBezTo>
                    <a:pt x="1588" y="0"/>
                    <a:pt x="1310" y="41"/>
                    <a:pt x="1059" y="105"/>
                  </a:cubicBezTo>
                  <a:cubicBezTo>
                    <a:pt x="443" y="263"/>
                    <a:pt x="48" y="626"/>
                    <a:pt x="1" y="1052"/>
                  </a:cubicBezTo>
                  <a:cubicBezTo>
                    <a:pt x="1" y="1100"/>
                    <a:pt x="32" y="1147"/>
                    <a:pt x="96" y="1163"/>
                  </a:cubicBezTo>
                  <a:cubicBezTo>
                    <a:pt x="143" y="1163"/>
                    <a:pt x="190" y="1131"/>
                    <a:pt x="206" y="1084"/>
                  </a:cubicBezTo>
                  <a:cubicBezTo>
                    <a:pt x="253" y="579"/>
                    <a:pt x="917" y="357"/>
                    <a:pt x="1122" y="310"/>
                  </a:cubicBezTo>
                  <a:cubicBezTo>
                    <a:pt x="1361" y="243"/>
                    <a:pt x="1627" y="202"/>
                    <a:pt x="1895" y="202"/>
                  </a:cubicBezTo>
                  <a:cubicBezTo>
                    <a:pt x="2388" y="202"/>
                    <a:pt x="2885" y="342"/>
                    <a:pt x="3222" y="721"/>
                  </a:cubicBezTo>
                  <a:cubicBezTo>
                    <a:pt x="3246" y="744"/>
                    <a:pt x="3274" y="756"/>
                    <a:pt x="3299" y="756"/>
                  </a:cubicBezTo>
                  <a:cubicBezTo>
                    <a:pt x="3325" y="756"/>
                    <a:pt x="3349" y="744"/>
                    <a:pt x="3365" y="721"/>
                  </a:cubicBezTo>
                  <a:cubicBezTo>
                    <a:pt x="3396" y="689"/>
                    <a:pt x="3396" y="626"/>
                    <a:pt x="3365" y="594"/>
                  </a:cubicBezTo>
                  <a:cubicBezTo>
                    <a:pt x="2978" y="155"/>
                    <a:pt x="2418" y="0"/>
                    <a:pt x="18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8"/>
            <p:cNvSpPr/>
            <p:nvPr/>
          </p:nvSpPr>
          <p:spPr>
            <a:xfrm>
              <a:off x="4396039" y="1687142"/>
              <a:ext cx="133135" cy="43110"/>
            </a:xfrm>
            <a:custGeom>
              <a:avLst/>
              <a:gdLst/>
              <a:ahLst/>
              <a:cxnLst/>
              <a:rect l="l" t="t" r="r" b="b"/>
              <a:pathLst>
                <a:path w="3428" h="1110" extrusionOk="0">
                  <a:moveTo>
                    <a:pt x="2045" y="1"/>
                  </a:moveTo>
                  <a:cubicBezTo>
                    <a:pt x="1299" y="1"/>
                    <a:pt x="434" y="252"/>
                    <a:pt x="32" y="967"/>
                  </a:cubicBezTo>
                  <a:cubicBezTo>
                    <a:pt x="0" y="1014"/>
                    <a:pt x="16" y="1062"/>
                    <a:pt x="63" y="1093"/>
                  </a:cubicBezTo>
                  <a:cubicBezTo>
                    <a:pt x="79" y="1109"/>
                    <a:pt x="95" y="1109"/>
                    <a:pt x="111" y="1109"/>
                  </a:cubicBezTo>
                  <a:cubicBezTo>
                    <a:pt x="142" y="1109"/>
                    <a:pt x="174" y="1093"/>
                    <a:pt x="190" y="1062"/>
                  </a:cubicBezTo>
                  <a:cubicBezTo>
                    <a:pt x="560" y="424"/>
                    <a:pt x="1363" y="190"/>
                    <a:pt x="2035" y="190"/>
                  </a:cubicBezTo>
                  <a:cubicBezTo>
                    <a:pt x="2078" y="190"/>
                    <a:pt x="2121" y="191"/>
                    <a:pt x="2164" y="193"/>
                  </a:cubicBezTo>
                  <a:cubicBezTo>
                    <a:pt x="2369" y="209"/>
                    <a:pt x="3064" y="272"/>
                    <a:pt x="3222" y="762"/>
                  </a:cubicBezTo>
                  <a:cubicBezTo>
                    <a:pt x="3235" y="801"/>
                    <a:pt x="3280" y="829"/>
                    <a:pt x="3322" y="829"/>
                  </a:cubicBezTo>
                  <a:cubicBezTo>
                    <a:pt x="3331" y="829"/>
                    <a:pt x="3340" y="828"/>
                    <a:pt x="3348" y="825"/>
                  </a:cubicBezTo>
                  <a:cubicBezTo>
                    <a:pt x="3396" y="809"/>
                    <a:pt x="3427" y="746"/>
                    <a:pt x="3411" y="699"/>
                  </a:cubicBezTo>
                  <a:cubicBezTo>
                    <a:pt x="3285" y="288"/>
                    <a:pt x="2811" y="35"/>
                    <a:pt x="2180" y="4"/>
                  </a:cubicBezTo>
                  <a:cubicBezTo>
                    <a:pt x="2135" y="2"/>
                    <a:pt x="2090" y="1"/>
                    <a:pt x="20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8"/>
            <p:cNvSpPr/>
            <p:nvPr/>
          </p:nvSpPr>
          <p:spPr>
            <a:xfrm>
              <a:off x="4024474" y="1612106"/>
              <a:ext cx="148942" cy="51499"/>
            </a:xfrm>
            <a:custGeom>
              <a:avLst/>
              <a:gdLst/>
              <a:ahLst/>
              <a:cxnLst/>
              <a:rect l="l" t="t" r="r" b="b"/>
              <a:pathLst>
                <a:path w="3835" h="1326" extrusionOk="0">
                  <a:moveTo>
                    <a:pt x="2395" y="1"/>
                  </a:moveTo>
                  <a:cubicBezTo>
                    <a:pt x="1330" y="1"/>
                    <a:pt x="0" y="648"/>
                    <a:pt x="502" y="1162"/>
                  </a:cubicBezTo>
                  <a:cubicBezTo>
                    <a:pt x="610" y="1269"/>
                    <a:pt x="754" y="1326"/>
                    <a:pt x="905" y="1326"/>
                  </a:cubicBezTo>
                  <a:cubicBezTo>
                    <a:pt x="976" y="1326"/>
                    <a:pt x="1048" y="1313"/>
                    <a:pt x="1118" y="1288"/>
                  </a:cubicBezTo>
                  <a:cubicBezTo>
                    <a:pt x="1418" y="1178"/>
                    <a:pt x="2524" y="1162"/>
                    <a:pt x="3250" y="1162"/>
                  </a:cubicBezTo>
                  <a:cubicBezTo>
                    <a:pt x="3661" y="1162"/>
                    <a:pt x="3835" y="625"/>
                    <a:pt x="3503" y="388"/>
                  </a:cubicBezTo>
                  <a:cubicBezTo>
                    <a:pt x="3424" y="325"/>
                    <a:pt x="3313" y="262"/>
                    <a:pt x="3203" y="183"/>
                  </a:cubicBezTo>
                  <a:cubicBezTo>
                    <a:pt x="2990" y="55"/>
                    <a:pt x="2704" y="1"/>
                    <a:pt x="23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8"/>
            <p:cNvSpPr/>
            <p:nvPr/>
          </p:nvSpPr>
          <p:spPr>
            <a:xfrm>
              <a:off x="4392971" y="1593114"/>
              <a:ext cx="148942" cy="51499"/>
            </a:xfrm>
            <a:custGeom>
              <a:avLst/>
              <a:gdLst/>
              <a:ahLst/>
              <a:cxnLst/>
              <a:rect l="l" t="t" r="r" b="b"/>
              <a:pathLst>
                <a:path w="3835" h="1326" extrusionOk="0">
                  <a:moveTo>
                    <a:pt x="1440" y="0"/>
                  </a:moveTo>
                  <a:cubicBezTo>
                    <a:pt x="1131" y="0"/>
                    <a:pt x="845" y="54"/>
                    <a:pt x="632" y="182"/>
                  </a:cubicBezTo>
                  <a:cubicBezTo>
                    <a:pt x="506" y="261"/>
                    <a:pt x="411" y="324"/>
                    <a:pt x="332" y="387"/>
                  </a:cubicBezTo>
                  <a:cubicBezTo>
                    <a:pt x="0" y="624"/>
                    <a:pt x="174" y="1161"/>
                    <a:pt x="585" y="1161"/>
                  </a:cubicBezTo>
                  <a:cubicBezTo>
                    <a:pt x="1295" y="1161"/>
                    <a:pt x="2401" y="1177"/>
                    <a:pt x="2717" y="1288"/>
                  </a:cubicBezTo>
                  <a:cubicBezTo>
                    <a:pt x="2787" y="1313"/>
                    <a:pt x="2859" y="1325"/>
                    <a:pt x="2930" y="1325"/>
                  </a:cubicBezTo>
                  <a:cubicBezTo>
                    <a:pt x="3081" y="1325"/>
                    <a:pt x="3225" y="1269"/>
                    <a:pt x="3333" y="1161"/>
                  </a:cubicBezTo>
                  <a:cubicBezTo>
                    <a:pt x="3834" y="647"/>
                    <a:pt x="2505" y="0"/>
                    <a:pt x="14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8"/>
            <p:cNvSpPr/>
            <p:nvPr/>
          </p:nvSpPr>
          <p:spPr>
            <a:xfrm>
              <a:off x="4279602" y="1650362"/>
              <a:ext cx="83345" cy="211121"/>
            </a:xfrm>
            <a:custGeom>
              <a:avLst/>
              <a:gdLst/>
              <a:ahLst/>
              <a:cxnLst/>
              <a:rect l="l" t="t" r="r" b="b"/>
              <a:pathLst>
                <a:path w="2146" h="5436" extrusionOk="0">
                  <a:moveTo>
                    <a:pt x="247" y="0"/>
                  </a:moveTo>
                  <a:cubicBezTo>
                    <a:pt x="207" y="0"/>
                    <a:pt x="169" y="41"/>
                    <a:pt x="156" y="82"/>
                  </a:cubicBezTo>
                  <a:cubicBezTo>
                    <a:pt x="92" y="951"/>
                    <a:pt x="13" y="1819"/>
                    <a:pt x="219" y="2688"/>
                  </a:cubicBezTo>
                  <a:cubicBezTo>
                    <a:pt x="440" y="3651"/>
                    <a:pt x="1024" y="4425"/>
                    <a:pt x="1766" y="4741"/>
                  </a:cubicBezTo>
                  <a:cubicBezTo>
                    <a:pt x="1877" y="4772"/>
                    <a:pt x="1909" y="4836"/>
                    <a:pt x="1909" y="4851"/>
                  </a:cubicBezTo>
                  <a:cubicBezTo>
                    <a:pt x="1909" y="4867"/>
                    <a:pt x="1893" y="4867"/>
                    <a:pt x="1877" y="4883"/>
                  </a:cubicBezTo>
                  <a:cubicBezTo>
                    <a:pt x="1610" y="5122"/>
                    <a:pt x="1268" y="5244"/>
                    <a:pt x="922" y="5244"/>
                  </a:cubicBezTo>
                  <a:cubicBezTo>
                    <a:pt x="675" y="5244"/>
                    <a:pt x="427" y="5182"/>
                    <a:pt x="203" y="5057"/>
                  </a:cubicBezTo>
                  <a:cubicBezTo>
                    <a:pt x="186" y="5047"/>
                    <a:pt x="170" y="5043"/>
                    <a:pt x="154" y="5043"/>
                  </a:cubicBezTo>
                  <a:cubicBezTo>
                    <a:pt x="65" y="5043"/>
                    <a:pt x="1" y="5177"/>
                    <a:pt x="108" y="5230"/>
                  </a:cubicBezTo>
                  <a:cubicBezTo>
                    <a:pt x="345" y="5373"/>
                    <a:pt x="629" y="5436"/>
                    <a:pt x="914" y="5436"/>
                  </a:cubicBezTo>
                  <a:cubicBezTo>
                    <a:pt x="1308" y="5436"/>
                    <a:pt x="1703" y="5294"/>
                    <a:pt x="2019" y="5025"/>
                  </a:cubicBezTo>
                  <a:cubicBezTo>
                    <a:pt x="2051" y="4994"/>
                    <a:pt x="2082" y="4962"/>
                    <a:pt x="2098" y="4915"/>
                  </a:cubicBezTo>
                  <a:cubicBezTo>
                    <a:pt x="2130" y="4851"/>
                    <a:pt x="2145" y="4678"/>
                    <a:pt x="1845" y="4551"/>
                  </a:cubicBezTo>
                  <a:cubicBezTo>
                    <a:pt x="1151" y="4267"/>
                    <a:pt x="614" y="3541"/>
                    <a:pt x="408" y="2640"/>
                  </a:cubicBezTo>
                  <a:cubicBezTo>
                    <a:pt x="219" y="1819"/>
                    <a:pt x="282" y="951"/>
                    <a:pt x="361" y="98"/>
                  </a:cubicBezTo>
                  <a:cubicBezTo>
                    <a:pt x="361" y="51"/>
                    <a:pt x="314" y="3"/>
                    <a:pt x="266" y="3"/>
                  </a:cubicBezTo>
                  <a:cubicBezTo>
                    <a:pt x="260" y="1"/>
                    <a:pt x="253" y="0"/>
                    <a:pt x="2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8"/>
            <p:cNvSpPr/>
            <p:nvPr/>
          </p:nvSpPr>
          <p:spPr>
            <a:xfrm>
              <a:off x="4213266" y="1897141"/>
              <a:ext cx="123930" cy="53402"/>
            </a:xfrm>
            <a:custGeom>
              <a:avLst/>
              <a:gdLst/>
              <a:ahLst/>
              <a:cxnLst/>
              <a:rect l="l" t="t" r="r" b="b"/>
              <a:pathLst>
                <a:path w="3191" h="1375" extrusionOk="0">
                  <a:moveTo>
                    <a:pt x="121" y="1"/>
                  </a:moveTo>
                  <a:cubicBezTo>
                    <a:pt x="107" y="1"/>
                    <a:pt x="92" y="5"/>
                    <a:pt x="79" y="14"/>
                  </a:cubicBezTo>
                  <a:cubicBezTo>
                    <a:pt x="16" y="29"/>
                    <a:pt x="0" y="77"/>
                    <a:pt x="16" y="124"/>
                  </a:cubicBezTo>
                  <a:cubicBezTo>
                    <a:pt x="237" y="708"/>
                    <a:pt x="742" y="1135"/>
                    <a:pt x="1342" y="1261"/>
                  </a:cubicBezTo>
                  <a:cubicBezTo>
                    <a:pt x="1631" y="1330"/>
                    <a:pt x="1920" y="1375"/>
                    <a:pt x="2209" y="1375"/>
                  </a:cubicBezTo>
                  <a:cubicBezTo>
                    <a:pt x="2252" y="1375"/>
                    <a:pt x="2295" y="1374"/>
                    <a:pt x="2337" y="1372"/>
                  </a:cubicBezTo>
                  <a:cubicBezTo>
                    <a:pt x="2590" y="1372"/>
                    <a:pt x="2843" y="1356"/>
                    <a:pt x="3095" y="1340"/>
                  </a:cubicBezTo>
                  <a:cubicBezTo>
                    <a:pt x="3143" y="1340"/>
                    <a:pt x="3190" y="1293"/>
                    <a:pt x="3190" y="1245"/>
                  </a:cubicBezTo>
                  <a:cubicBezTo>
                    <a:pt x="3176" y="1190"/>
                    <a:pt x="3139" y="1147"/>
                    <a:pt x="3098" y="1147"/>
                  </a:cubicBezTo>
                  <a:cubicBezTo>
                    <a:pt x="3092" y="1147"/>
                    <a:pt x="3086" y="1148"/>
                    <a:pt x="3080" y="1151"/>
                  </a:cubicBezTo>
                  <a:cubicBezTo>
                    <a:pt x="2885" y="1172"/>
                    <a:pt x="2689" y="1183"/>
                    <a:pt x="2495" y="1183"/>
                  </a:cubicBezTo>
                  <a:cubicBezTo>
                    <a:pt x="2123" y="1183"/>
                    <a:pt x="1753" y="1144"/>
                    <a:pt x="1390" y="1072"/>
                  </a:cubicBezTo>
                  <a:cubicBezTo>
                    <a:pt x="853" y="945"/>
                    <a:pt x="411" y="582"/>
                    <a:pt x="205" y="61"/>
                  </a:cubicBezTo>
                  <a:cubicBezTo>
                    <a:pt x="194" y="27"/>
                    <a:pt x="158" y="1"/>
                    <a:pt x="1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8"/>
            <p:cNvSpPr/>
            <p:nvPr/>
          </p:nvSpPr>
          <p:spPr>
            <a:xfrm>
              <a:off x="3771016" y="1787850"/>
              <a:ext cx="242307" cy="207703"/>
            </a:xfrm>
            <a:custGeom>
              <a:avLst/>
              <a:gdLst/>
              <a:ahLst/>
              <a:cxnLst/>
              <a:rect l="l" t="t" r="r" b="b"/>
              <a:pathLst>
                <a:path w="6239" h="5348" extrusionOk="0">
                  <a:moveTo>
                    <a:pt x="3570" y="1"/>
                  </a:moveTo>
                  <a:cubicBezTo>
                    <a:pt x="1201" y="1"/>
                    <a:pt x="1" y="2875"/>
                    <a:pt x="1690" y="4565"/>
                  </a:cubicBezTo>
                  <a:cubicBezTo>
                    <a:pt x="2231" y="5106"/>
                    <a:pt x="2897" y="5348"/>
                    <a:pt x="3552" y="5348"/>
                  </a:cubicBezTo>
                  <a:cubicBezTo>
                    <a:pt x="4922" y="5348"/>
                    <a:pt x="6239" y="4284"/>
                    <a:pt x="6239" y="2670"/>
                  </a:cubicBezTo>
                  <a:cubicBezTo>
                    <a:pt x="6239" y="1201"/>
                    <a:pt x="5038" y="1"/>
                    <a:pt x="3570" y="1"/>
                  </a:cubicBezTo>
                  <a:close/>
                </a:path>
              </a:pathLst>
            </a:custGeom>
            <a:solidFill>
              <a:srgbClr val="FF9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8"/>
            <p:cNvSpPr/>
            <p:nvPr/>
          </p:nvSpPr>
          <p:spPr>
            <a:xfrm>
              <a:off x="3852615" y="1851311"/>
              <a:ext cx="85909" cy="80704"/>
            </a:xfrm>
            <a:custGeom>
              <a:avLst/>
              <a:gdLst/>
              <a:ahLst/>
              <a:cxnLst/>
              <a:rect l="l" t="t" r="r" b="b"/>
              <a:pathLst>
                <a:path w="2212" h="2078" extrusionOk="0">
                  <a:moveTo>
                    <a:pt x="913" y="1"/>
                  </a:moveTo>
                  <a:cubicBezTo>
                    <a:pt x="615" y="1"/>
                    <a:pt x="317" y="97"/>
                    <a:pt x="47" y="293"/>
                  </a:cubicBezTo>
                  <a:cubicBezTo>
                    <a:pt x="16" y="325"/>
                    <a:pt x="0" y="388"/>
                    <a:pt x="32" y="435"/>
                  </a:cubicBezTo>
                  <a:cubicBezTo>
                    <a:pt x="51" y="455"/>
                    <a:pt x="83" y="468"/>
                    <a:pt x="115" y="468"/>
                  </a:cubicBezTo>
                  <a:cubicBezTo>
                    <a:pt x="135" y="468"/>
                    <a:pt x="156" y="463"/>
                    <a:pt x="174" y="451"/>
                  </a:cubicBezTo>
                  <a:cubicBezTo>
                    <a:pt x="396" y="280"/>
                    <a:pt x="646" y="198"/>
                    <a:pt x="898" y="198"/>
                  </a:cubicBezTo>
                  <a:cubicBezTo>
                    <a:pt x="1272" y="198"/>
                    <a:pt x="1650" y="380"/>
                    <a:pt x="1943" y="720"/>
                  </a:cubicBezTo>
                  <a:lnTo>
                    <a:pt x="1753" y="799"/>
                  </a:lnTo>
                  <a:cubicBezTo>
                    <a:pt x="1295" y="972"/>
                    <a:pt x="869" y="1146"/>
                    <a:pt x="679" y="1967"/>
                  </a:cubicBezTo>
                  <a:cubicBezTo>
                    <a:pt x="663" y="2015"/>
                    <a:pt x="695" y="2062"/>
                    <a:pt x="758" y="2078"/>
                  </a:cubicBezTo>
                  <a:lnTo>
                    <a:pt x="774" y="2078"/>
                  </a:lnTo>
                  <a:cubicBezTo>
                    <a:pt x="821" y="2078"/>
                    <a:pt x="869" y="2046"/>
                    <a:pt x="884" y="1999"/>
                  </a:cubicBezTo>
                  <a:cubicBezTo>
                    <a:pt x="1058" y="1288"/>
                    <a:pt x="1406" y="1146"/>
                    <a:pt x="1832" y="972"/>
                  </a:cubicBezTo>
                  <a:cubicBezTo>
                    <a:pt x="1943" y="941"/>
                    <a:pt x="2053" y="893"/>
                    <a:pt x="2148" y="846"/>
                  </a:cubicBezTo>
                  <a:cubicBezTo>
                    <a:pt x="2179" y="830"/>
                    <a:pt x="2211" y="814"/>
                    <a:pt x="2211" y="783"/>
                  </a:cubicBezTo>
                  <a:cubicBezTo>
                    <a:pt x="2211" y="751"/>
                    <a:pt x="2211" y="720"/>
                    <a:pt x="2195" y="704"/>
                  </a:cubicBezTo>
                  <a:cubicBezTo>
                    <a:pt x="1847" y="240"/>
                    <a:pt x="1381" y="1"/>
                    <a:pt x="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8"/>
            <p:cNvSpPr/>
            <p:nvPr/>
          </p:nvSpPr>
          <p:spPr>
            <a:xfrm>
              <a:off x="3790046" y="1147328"/>
              <a:ext cx="808403" cy="652820"/>
            </a:xfrm>
            <a:custGeom>
              <a:avLst/>
              <a:gdLst/>
              <a:ahLst/>
              <a:cxnLst/>
              <a:rect l="l" t="t" r="r" b="b"/>
              <a:pathLst>
                <a:path w="20815" h="16809" extrusionOk="0">
                  <a:moveTo>
                    <a:pt x="11063" y="1"/>
                  </a:moveTo>
                  <a:cubicBezTo>
                    <a:pt x="7981" y="1"/>
                    <a:pt x="4877" y="1257"/>
                    <a:pt x="2859" y="3701"/>
                  </a:cubicBezTo>
                  <a:cubicBezTo>
                    <a:pt x="0" y="7444"/>
                    <a:pt x="1469" y="12529"/>
                    <a:pt x="1785" y="16809"/>
                  </a:cubicBezTo>
                  <a:cubicBezTo>
                    <a:pt x="2131" y="16666"/>
                    <a:pt x="2610" y="16563"/>
                    <a:pt x="3050" y="16563"/>
                  </a:cubicBezTo>
                  <a:cubicBezTo>
                    <a:pt x="3291" y="16563"/>
                    <a:pt x="3521" y="16594"/>
                    <a:pt x="3711" y="16666"/>
                  </a:cubicBezTo>
                  <a:cubicBezTo>
                    <a:pt x="5717" y="14929"/>
                    <a:pt x="5512" y="11486"/>
                    <a:pt x="5212" y="9070"/>
                  </a:cubicBezTo>
                  <a:lnTo>
                    <a:pt x="5212" y="9070"/>
                  </a:lnTo>
                  <a:cubicBezTo>
                    <a:pt x="5382" y="9109"/>
                    <a:pt x="5558" y="9127"/>
                    <a:pt x="5736" y="9127"/>
                  </a:cubicBezTo>
                  <a:cubicBezTo>
                    <a:pt x="6939" y="9127"/>
                    <a:pt x="8223" y="8280"/>
                    <a:pt x="8512" y="7096"/>
                  </a:cubicBezTo>
                  <a:cubicBezTo>
                    <a:pt x="9151" y="8097"/>
                    <a:pt x="10255" y="8518"/>
                    <a:pt x="11429" y="8518"/>
                  </a:cubicBezTo>
                  <a:cubicBezTo>
                    <a:pt x="13016" y="8518"/>
                    <a:pt x="14732" y="7750"/>
                    <a:pt x="15603" y="6607"/>
                  </a:cubicBezTo>
                  <a:lnTo>
                    <a:pt x="15603" y="6607"/>
                  </a:lnTo>
                  <a:cubicBezTo>
                    <a:pt x="15494" y="7226"/>
                    <a:pt x="16398" y="7518"/>
                    <a:pt x="17331" y="7518"/>
                  </a:cubicBezTo>
                  <a:cubicBezTo>
                    <a:pt x="18156" y="7518"/>
                    <a:pt x="19003" y="7289"/>
                    <a:pt x="19188" y="6859"/>
                  </a:cubicBezTo>
                  <a:cubicBezTo>
                    <a:pt x="19267" y="7744"/>
                    <a:pt x="19583" y="7807"/>
                    <a:pt x="19804" y="8660"/>
                  </a:cubicBezTo>
                  <a:cubicBezTo>
                    <a:pt x="20815" y="6686"/>
                    <a:pt x="20167" y="5343"/>
                    <a:pt x="18967" y="3622"/>
                  </a:cubicBezTo>
                  <a:cubicBezTo>
                    <a:pt x="17030" y="1186"/>
                    <a:pt x="14057" y="1"/>
                    <a:pt x="110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8"/>
            <p:cNvSpPr/>
            <p:nvPr/>
          </p:nvSpPr>
          <p:spPr>
            <a:xfrm>
              <a:off x="4058069" y="3302816"/>
              <a:ext cx="1809400" cy="891864"/>
            </a:xfrm>
            <a:custGeom>
              <a:avLst/>
              <a:gdLst/>
              <a:ahLst/>
              <a:cxnLst/>
              <a:rect l="l" t="t" r="r" b="b"/>
              <a:pathLst>
                <a:path w="46589" h="22964" extrusionOk="0">
                  <a:moveTo>
                    <a:pt x="42798" y="1"/>
                  </a:moveTo>
                  <a:lnTo>
                    <a:pt x="1" y="17894"/>
                  </a:lnTo>
                  <a:lnTo>
                    <a:pt x="1" y="22963"/>
                  </a:lnTo>
                  <a:lnTo>
                    <a:pt x="46589" y="22963"/>
                  </a:lnTo>
                  <a:cubicBezTo>
                    <a:pt x="45720" y="15256"/>
                    <a:pt x="44457" y="7581"/>
                    <a:pt x="427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8"/>
            <p:cNvSpPr/>
            <p:nvPr/>
          </p:nvSpPr>
          <p:spPr>
            <a:xfrm>
              <a:off x="5759532" y="2607455"/>
              <a:ext cx="433854" cy="382122"/>
            </a:xfrm>
            <a:custGeom>
              <a:avLst/>
              <a:gdLst/>
              <a:ahLst/>
              <a:cxnLst/>
              <a:rect l="l" t="t" r="r" b="b"/>
              <a:pathLst>
                <a:path w="11171" h="9839" extrusionOk="0">
                  <a:moveTo>
                    <a:pt x="10099" y="1"/>
                  </a:moveTo>
                  <a:cubicBezTo>
                    <a:pt x="10030" y="1"/>
                    <a:pt x="9959" y="9"/>
                    <a:pt x="9886" y="28"/>
                  </a:cubicBezTo>
                  <a:cubicBezTo>
                    <a:pt x="8733" y="328"/>
                    <a:pt x="7659" y="1149"/>
                    <a:pt x="6965" y="2034"/>
                  </a:cubicBezTo>
                  <a:cubicBezTo>
                    <a:pt x="7233" y="1560"/>
                    <a:pt x="7265" y="660"/>
                    <a:pt x="6728" y="502"/>
                  </a:cubicBezTo>
                  <a:cubicBezTo>
                    <a:pt x="6682" y="489"/>
                    <a:pt x="6636" y="483"/>
                    <a:pt x="6590" y="483"/>
                  </a:cubicBezTo>
                  <a:cubicBezTo>
                    <a:pt x="6459" y="483"/>
                    <a:pt x="6331" y="531"/>
                    <a:pt x="6238" y="612"/>
                  </a:cubicBezTo>
                  <a:cubicBezTo>
                    <a:pt x="5433" y="1291"/>
                    <a:pt x="4975" y="2381"/>
                    <a:pt x="4611" y="3360"/>
                  </a:cubicBezTo>
                  <a:cubicBezTo>
                    <a:pt x="4671" y="2730"/>
                    <a:pt x="4461" y="1773"/>
                    <a:pt x="3722" y="1773"/>
                  </a:cubicBezTo>
                  <a:cubicBezTo>
                    <a:pt x="3683" y="1773"/>
                    <a:pt x="3643" y="1775"/>
                    <a:pt x="3601" y="1781"/>
                  </a:cubicBezTo>
                  <a:cubicBezTo>
                    <a:pt x="2669" y="2207"/>
                    <a:pt x="2432" y="3502"/>
                    <a:pt x="2243" y="4418"/>
                  </a:cubicBezTo>
                  <a:cubicBezTo>
                    <a:pt x="2235" y="4700"/>
                    <a:pt x="2087" y="4823"/>
                    <a:pt x="1909" y="4823"/>
                  </a:cubicBezTo>
                  <a:cubicBezTo>
                    <a:pt x="1729" y="4823"/>
                    <a:pt x="1517" y="4696"/>
                    <a:pt x="1390" y="4481"/>
                  </a:cubicBezTo>
                  <a:cubicBezTo>
                    <a:pt x="1246" y="4252"/>
                    <a:pt x="1051" y="3983"/>
                    <a:pt x="791" y="3983"/>
                  </a:cubicBezTo>
                  <a:cubicBezTo>
                    <a:pt x="765" y="3983"/>
                    <a:pt x="738" y="3986"/>
                    <a:pt x="711" y="3992"/>
                  </a:cubicBezTo>
                  <a:lnTo>
                    <a:pt x="726" y="3992"/>
                  </a:lnTo>
                  <a:cubicBezTo>
                    <a:pt x="111" y="4971"/>
                    <a:pt x="442" y="5792"/>
                    <a:pt x="347" y="6834"/>
                  </a:cubicBezTo>
                  <a:cubicBezTo>
                    <a:pt x="237" y="7766"/>
                    <a:pt x="0" y="8477"/>
                    <a:pt x="916" y="9156"/>
                  </a:cubicBezTo>
                  <a:cubicBezTo>
                    <a:pt x="1300" y="9482"/>
                    <a:pt x="2479" y="9838"/>
                    <a:pt x="3409" y="9838"/>
                  </a:cubicBezTo>
                  <a:cubicBezTo>
                    <a:pt x="4238" y="9838"/>
                    <a:pt x="4869" y="9555"/>
                    <a:pt x="4564" y="8714"/>
                  </a:cubicBezTo>
                  <a:lnTo>
                    <a:pt x="4564" y="8714"/>
                  </a:lnTo>
                  <a:cubicBezTo>
                    <a:pt x="4864" y="8806"/>
                    <a:pt x="5161" y="8848"/>
                    <a:pt x="5443" y="8848"/>
                  </a:cubicBezTo>
                  <a:cubicBezTo>
                    <a:pt x="7194" y="8848"/>
                    <a:pt x="8376" y="7233"/>
                    <a:pt x="6254" y="5982"/>
                  </a:cubicBezTo>
                  <a:lnTo>
                    <a:pt x="6254" y="5982"/>
                  </a:lnTo>
                  <a:cubicBezTo>
                    <a:pt x="6758" y="5988"/>
                    <a:pt x="7371" y="6046"/>
                    <a:pt x="7982" y="6046"/>
                  </a:cubicBezTo>
                  <a:cubicBezTo>
                    <a:pt x="8978" y="6046"/>
                    <a:pt x="9965" y="5890"/>
                    <a:pt x="10455" y="5097"/>
                  </a:cubicBezTo>
                  <a:cubicBezTo>
                    <a:pt x="10757" y="4116"/>
                    <a:pt x="9687" y="3467"/>
                    <a:pt x="8806" y="3467"/>
                  </a:cubicBezTo>
                  <a:cubicBezTo>
                    <a:pt x="8766" y="3467"/>
                    <a:pt x="8726" y="3468"/>
                    <a:pt x="8686" y="3471"/>
                  </a:cubicBezTo>
                  <a:cubicBezTo>
                    <a:pt x="9270" y="2965"/>
                    <a:pt x="10218" y="2144"/>
                    <a:pt x="10786" y="1307"/>
                  </a:cubicBezTo>
                  <a:cubicBezTo>
                    <a:pt x="11171" y="737"/>
                    <a:pt x="10733" y="1"/>
                    <a:pt x="10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8"/>
            <p:cNvSpPr/>
            <p:nvPr/>
          </p:nvSpPr>
          <p:spPr>
            <a:xfrm>
              <a:off x="5646047" y="2431983"/>
              <a:ext cx="338585" cy="501198"/>
            </a:xfrm>
            <a:custGeom>
              <a:avLst/>
              <a:gdLst/>
              <a:ahLst/>
              <a:cxnLst/>
              <a:rect l="l" t="t" r="r" b="b"/>
              <a:pathLst>
                <a:path w="8718" h="12905" extrusionOk="0">
                  <a:moveTo>
                    <a:pt x="5928" y="0"/>
                  </a:moveTo>
                  <a:cubicBezTo>
                    <a:pt x="5705" y="0"/>
                    <a:pt x="5479" y="88"/>
                    <a:pt x="5307" y="282"/>
                  </a:cubicBezTo>
                  <a:cubicBezTo>
                    <a:pt x="4533" y="1182"/>
                    <a:pt x="4106" y="2477"/>
                    <a:pt x="4028" y="3598"/>
                  </a:cubicBezTo>
                  <a:cubicBezTo>
                    <a:pt x="3991" y="3110"/>
                    <a:pt x="3586" y="2442"/>
                    <a:pt x="3119" y="2442"/>
                  </a:cubicBezTo>
                  <a:cubicBezTo>
                    <a:pt x="2982" y="2442"/>
                    <a:pt x="2840" y="2499"/>
                    <a:pt x="2701" y="2635"/>
                  </a:cubicBezTo>
                  <a:cubicBezTo>
                    <a:pt x="2322" y="3693"/>
                    <a:pt x="2575" y="4957"/>
                    <a:pt x="2859" y="6015"/>
                  </a:cubicBezTo>
                  <a:cubicBezTo>
                    <a:pt x="2613" y="5594"/>
                    <a:pt x="2117" y="5095"/>
                    <a:pt x="1626" y="5095"/>
                  </a:cubicBezTo>
                  <a:cubicBezTo>
                    <a:pt x="1453" y="5095"/>
                    <a:pt x="1282" y="5156"/>
                    <a:pt x="1122" y="5304"/>
                  </a:cubicBezTo>
                  <a:cubicBezTo>
                    <a:pt x="601" y="6188"/>
                    <a:pt x="1153" y="7389"/>
                    <a:pt x="1501" y="8257"/>
                  </a:cubicBezTo>
                  <a:cubicBezTo>
                    <a:pt x="1757" y="8623"/>
                    <a:pt x="1485" y="8857"/>
                    <a:pt x="1144" y="8857"/>
                  </a:cubicBezTo>
                  <a:cubicBezTo>
                    <a:pt x="1044" y="8857"/>
                    <a:pt x="938" y="8837"/>
                    <a:pt x="837" y="8794"/>
                  </a:cubicBezTo>
                  <a:cubicBezTo>
                    <a:pt x="676" y="8728"/>
                    <a:pt x="480" y="8650"/>
                    <a:pt x="305" y="8650"/>
                  </a:cubicBezTo>
                  <a:cubicBezTo>
                    <a:pt x="190" y="8650"/>
                    <a:pt x="83" y="8684"/>
                    <a:pt x="1" y="8777"/>
                  </a:cubicBezTo>
                  <a:lnTo>
                    <a:pt x="1" y="8777"/>
                  </a:lnTo>
                  <a:cubicBezTo>
                    <a:pt x="1" y="8772"/>
                    <a:pt x="1" y="8767"/>
                    <a:pt x="0" y="8762"/>
                  </a:cubicBezTo>
                  <a:lnTo>
                    <a:pt x="0" y="8778"/>
                  </a:lnTo>
                  <a:cubicBezTo>
                    <a:pt x="1" y="8778"/>
                    <a:pt x="1" y="8778"/>
                    <a:pt x="1" y="8777"/>
                  </a:cubicBezTo>
                  <a:lnTo>
                    <a:pt x="1" y="8777"/>
                  </a:lnTo>
                  <a:cubicBezTo>
                    <a:pt x="70" y="9920"/>
                    <a:pt x="808" y="10409"/>
                    <a:pt x="1295" y="11305"/>
                  </a:cubicBezTo>
                  <a:cubicBezTo>
                    <a:pt x="1738" y="12126"/>
                    <a:pt x="1959" y="12853"/>
                    <a:pt x="3096" y="12900"/>
                  </a:cubicBezTo>
                  <a:cubicBezTo>
                    <a:pt x="3126" y="12903"/>
                    <a:pt x="3158" y="12905"/>
                    <a:pt x="3192" y="12905"/>
                  </a:cubicBezTo>
                  <a:cubicBezTo>
                    <a:pt x="4249" y="12905"/>
                    <a:pt x="7327" y="11523"/>
                    <a:pt x="5844" y="10468"/>
                  </a:cubicBezTo>
                  <a:cubicBezTo>
                    <a:pt x="7935" y="9812"/>
                    <a:pt x="8492" y="7237"/>
                    <a:pt x="5959" y="7237"/>
                  </a:cubicBezTo>
                  <a:cubicBezTo>
                    <a:pt x="5872" y="7237"/>
                    <a:pt x="5781" y="7240"/>
                    <a:pt x="5686" y="7246"/>
                  </a:cubicBezTo>
                  <a:cubicBezTo>
                    <a:pt x="6775" y="6520"/>
                    <a:pt x="8718" y="5651"/>
                    <a:pt x="8639" y="4135"/>
                  </a:cubicBezTo>
                  <a:cubicBezTo>
                    <a:pt x="8471" y="3589"/>
                    <a:pt x="8007" y="3369"/>
                    <a:pt x="7505" y="3369"/>
                  </a:cubicBezTo>
                  <a:cubicBezTo>
                    <a:pt x="7064" y="3369"/>
                    <a:pt x="6595" y="3538"/>
                    <a:pt x="6270" y="3804"/>
                  </a:cubicBezTo>
                  <a:cubicBezTo>
                    <a:pt x="6460" y="3046"/>
                    <a:pt x="6775" y="1845"/>
                    <a:pt x="6775" y="835"/>
                  </a:cubicBezTo>
                  <a:cubicBezTo>
                    <a:pt x="6775" y="325"/>
                    <a:pt x="6358" y="0"/>
                    <a:pt x="59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8"/>
            <p:cNvSpPr/>
            <p:nvPr/>
          </p:nvSpPr>
          <p:spPr>
            <a:xfrm>
              <a:off x="5627637" y="2713717"/>
              <a:ext cx="56470" cy="74646"/>
            </a:xfrm>
            <a:custGeom>
              <a:avLst/>
              <a:gdLst/>
              <a:ahLst/>
              <a:cxnLst/>
              <a:rect l="l" t="t" r="r" b="b"/>
              <a:pathLst>
                <a:path w="1454" h="1922" extrusionOk="0">
                  <a:moveTo>
                    <a:pt x="493" y="1"/>
                  </a:moveTo>
                  <a:cubicBezTo>
                    <a:pt x="421" y="1"/>
                    <a:pt x="349" y="18"/>
                    <a:pt x="285" y="56"/>
                  </a:cubicBezTo>
                  <a:cubicBezTo>
                    <a:pt x="64" y="166"/>
                    <a:pt x="1" y="435"/>
                    <a:pt x="127" y="624"/>
                  </a:cubicBezTo>
                  <a:cubicBezTo>
                    <a:pt x="423" y="1073"/>
                    <a:pt x="479" y="1921"/>
                    <a:pt x="893" y="1921"/>
                  </a:cubicBezTo>
                  <a:cubicBezTo>
                    <a:pt x="1032" y="1921"/>
                    <a:pt x="1211" y="1826"/>
                    <a:pt x="1454" y="1587"/>
                  </a:cubicBezTo>
                  <a:cubicBezTo>
                    <a:pt x="1264" y="1161"/>
                    <a:pt x="1153" y="577"/>
                    <a:pt x="869" y="182"/>
                  </a:cubicBezTo>
                  <a:cubicBezTo>
                    <a:pt x="775" y="67"/>
                    <a:pt x="633" y="1"/>
                    <a:pt x="493" y="1"/>
                  </a:cubicBezTo>
                  <a:close/>
                </a:path>
              </a:pathLst>
            </a:custGeom>
            <a:solidFill>
              <a:srgbClr val="008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8"/>
            <p:cNvSpPr/>
            <p:nvPr/>
          </p:nvSpPr>
          <p:spPr>
            <a:xfrm>
              <a:off x="5389637" y="2753021"/>
              <a:ext cx="573086" cy="467875"/>
            </a:xfrm>
            <a:custGeom>
              <a:avLst/>
              <a:gdLst/>
              <a:ahLst/>
              <a:cxnLst/>
              <a:rect l="l" t="t" r="r" b="b"/>
              <a:pathLst>
                <a:path w="14756" h="12047" extrusionOk="0">
                  <a:moveTo>
                    <a:pt x="7771" y="1"/>
                  </a:moveTo>
                  <a:cubicBezTo>
                    <a:pt x="6463" y="1"/>
                    <a:pt x="5121" y="934"/>
                    <a:pt x="4976" y="2502"/>
                  </a:cubicBezTo>
                  <a:cubicBezTo>
                    <a:pt x="4836" y="2487"/>
                    <a:pt x="4701" y="2480"/>
                    <a:pt x="4573" y="2480"/>
                  </a:cubicBezTo>
                  <a:cubicBezTo>
                    <a:pt x="0" y="2480"/>
                    <a:pt x="2694" y="11594"/>
                    <a:pt x="6377" y="11594"/>
                  </a:cubicBezTo>
                  <a:cubicBezTo>
                    <a:pt x="6452" y="11594"/>
                    <a:pt x="6527" y="11590"/>
                    <a:pt x="6602" y="11583"/>
                  </a:cubicBezTo>
                  <a:cubicBezTo>
                    <a:pt x="6640" y="11577"/>
                    <a:pt x="6678" y="11575"/>
                    <a:pt x="6716" y="11575"/>
                  </a:cubicBezTo>
                  <a:cubicBezTo>
                    <a:pt x="6902" y="11575"/>
                    <a:pt x="7092" y="11638"/>
                    <a:pt x="7250" y="11756"/>
                  </a:cubicBezTo>
                  <a:cubicBezTo>
                    <a:pt x="7501" y="11948"/>
                    <a:pt x="7826" y="12046"/>
                    <a:pt x="8143" y="12046"/>
                  </a:cubicBezTo>
                  <a:cubicBezTo>
                    <a:pt x="8664" y="12046"/>
                    <a:pt x="9163" y="11779"/>
                    <a:pt x="9271" y="11220"/>
                  </a:cubicBezTo>
                  <a:cubicBezTo>
                    <a:pt x="9288" y="11220"/>
                    <a:pt x="9305" y="11220"/>
                    <a:pt x="9322" y="11220"/>
                  </a:cubicBezTo>
                  <a:cubicBezTo>
                    <a:pt x="13605" y="11220"/>
                    <a:pt x="14755" y="1616"/>
                    <a:pt x="10653" y="1616"/>
                  </a:cubicBezTo>
                  <a:cubicBezTo>
                    <a:pt x="10486" y="1616"/>
                    <a:pt x="10309" y="1632"/>
                    <a:pt x="10124" y="1665"/>
                  </a:cubicBezTo>
                  <a:cubicBezTo>
                    <a:pt x="9694" y="515"/>
                    <a:pt x="8741" y="1"/>
                    <a:pt x="7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8"/>
            <p:cNvSpPr/>
            <p:nvPr/>
          </p:nvSpPr>
          <p:spPr>
            <a:xfrm>
              <a:off x="5745395" y="2813881"/>
              <a:ext cx="50955" cy="378588"/>
            </a:xfrm>
            <a:custGeom>
              <a:avLst/>
              <a:gdLst/>
              <a:ahLst/>
              <a:cxnLst/>
              <a:rect l="l" t="t" r="r" b="b"/>
              <a:pathLst>
                <a:path w="1312" h="9748" extrusionOk="0">
                  <a:moveTo>
                    <a:pt x="983" y="0"/>
                  </a:moveTo>
                  <a:cubicBezTo>
                    <a:pt x="977" y="0"/>
                    <a:pt x="971" y="1"/>
                    <a:pt x="964" y="3"/>
                  </a:cubicBezTo>
                  <a:cubicBezTo>
                    <a:pt x="901" y="3"/>
                    <a:pt x="869" y="51"/>
                    <a:pt x="869" y="98"/>
                  </a:cubicBezTo>
                  <a:cubicBezTo>
                    <a:pt x="869" y="146"/>
                    <a:pt x="1106" y="5120"/>
                    <a:pt x="17" y="9621"/>
                  </a:cubicBezTo>
                  <a:cubicBezTo>
                    <a:pt x="1" y="9684"/>
                    <a:pt x="32" y="9732"/>
                    <a:pt x="96" y="9747"/>
                  </a:cubicBezTo>
                  <a:lnTo>
                    <a:pt x="111" y="9747"/>
                  </a:lnTo>
                  <a:cubicBezTo>
                    <a:pt x="159" y="9747"/>
                    <a:pt x="206" y="9716"/>
                    <a:pt x="206" y="9668"/>
                  </a:cubicBezTo>
                  <a:cubicBezTo>
                    <a:pt x="1312" y="5152"/>
                    <a:pt x="1075" y="146"/>
                    <a:pt x="1075" y="82"/>
                  </a:cubicBezTo>
                  <a:cubicBezTo>
                    <a:pt x="1061" y="41"/>
                    <a:pt x="1024" y="0"/>
                    <a:pt x="9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8"/>
            <p:cNvSpPr/>
            <p:nvPr/>
          </p:nvSpPr>
          <p:spPr>
            <a:xfrm>
              <a:off x="5557107" y="2846388"/>
              <a:ext cx="109211" cy="362004"/>
            </a:xfrm>
            <a:custGeom>
              <a:avLst/>
              <a:gdLst/>
              <a:ahLst/>
              <a:cxnLst/>
              <a:rect l="l" t="t" r="r" b="b"/>
              <a:pathLst>
                <a:path w="2812" h="9321" extrusionOk="0">
                  <a:moveTo>
                    <a:pt x="645" y="0"/>
                  </a:moveTo>
                  <a:cubicBezTo>
                    <a:pt x="604" y="0"/>
                    <a:pt x="567" y="41"/>
                    <a:pt x="553" y="82"/>
                  </a:cubicBezTo>
                  <a:cubicBezTo>
                    <a:pt x="553" y="146"/>
                    <a:pt x="1" y="6083"/>
                    <a:pt x="2638" y="9289"/>
                  </a:cubicBezTo>
                  <a:cubicBezTo>
                    <a:pt x="2654" y="9305"/>
                    <a:pt x="2669" y="9321"/>
                    <a:pt x="2701" y="9321"/>
                  </a:cubicBezTo>
                  <a:cubicBezTo>
                    <a:pt x="2733" y="9321"/>
                    <a:pt x="2748" y="9305"/>
                    <a:pt x="2764" y="9305"/>
                  </a:cubicBezTo>
                  <a:cubicBezTo>
                    <a:pt x="2812" y="9258"/>
                    <a:pt x="2812" y="9195"/>
                    <a:pt x="2780" y="9163"/>
                  </a:cubicBezTo>
                  <a:cubicBezTo>
                    <a:pt x="206" y="6020"/>
                    <a:pt x="759" y="161"/>
                    <a:pt x="759" y="114"/>
                  </a:cubicBezTo>
                  <a:cubicBezTo>
                    <a:pt x="759" y="51"/>
                    <a:pt x="727" y="3"/>
                    <a:pt x="664" y="3"/>
                  </a:cubicBezTo>
                  <a:cubicBezTo>
                    <a:pt x="657" y="1"/>
                    <a:pt x="651" y="0"/>
                    <a:pt x="6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8"/>
            <p:cNvSpPr/>
            <p:nvPr/>
          </p:nvSpPr>
          <p:spPr>
            <a:xfrm>
              <a:off x="5633735" y="2767430"/>
              <a:ext cx="93676" cy="61635"/>
            </a:xfrm>
            <a:custGeom>
              <a:avLst/>
              <a:gdLst/>
              <a:ahLst/>
              <a:cxnLst/>
              <a:rect l="l" t="t" r="r" b="b"/>
              <a:pathLst>
                <a:path w="2412" h="1587" extrusionOk="0">
                  <a:moveTo>
                    <a:pt x="1517" y="1"/>
                  </a:moveTo>
                  <a:cubicBezTo>
                    <a:pt x="1076" y="1"/>
                    <a:pt x="550" y="367"/>
                    <a:pt x="349" y="647"/>
                  </a:cubicBezTo>
                  <a:cubicBezTo>
                    <a:pt x="0" y="1312"/>
                    <a:pt x="330" y="1586"/>
                    <a:pt x="794" y="1586"/>
                  </a:cubicBezTo>
                  <a:cubicBezTo>
                    <a:pt x="1463" y="1586"/>
                    <a:pt x="2411" y="1014"/>
                    <a:pt x="1991" y="220"/>
                  </a:cubicBezTo>
                  <a:cubicBezTo>
                    <a:pt x="1867" y="63"/>
                    <a:pt x="1699" y="1"/>
                    <a:pt x="15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8"/>
            <p:cNvSpPr/>
            <p:nvPr/>
          </p:nvSpPr>
          <p:spPr>
            <a:xfrm>
              <a:off x="5805672" y="2836213"/>
              <a:ext cx="65480" cy="35575"/>
            </a:xfrm>
            <a:custGeom>
              <a:avLst/>
              <a:gdLst/>
              <a:ahLst/>
              <a:cxnLst/>
              <a:rect l="l" t="t" r="r" b="b"/>
              <a:pathLst>
                <a:path w="1686" h="916" extrusionOk="0">
                  <a:moveTo>
                    <a:pt x="538" y="0"/>
                  </a:moveTo>
                  <a:cubicBezTo>
                    <a:pt x="435" y="0"/>
                    <a:pt x="344" y="28"/>
                    <a:pt x="281" y="92"/>
                  </a:cubicBezTo>
                  <a:cubicBezTo>
                    <a:pt x="1" y="553"/>
                    <a:pt x="650" y="916"/>
                    <a:pt x="1099" y="916"/>
                  </a:cubicBezTo>
                  <a:cubicBezTo>
                    <a:pt x="1157" y="916"/>
                    <a:pt x="1211" y="910"/>
                    <a:pt x="1260" y="897"/>
                  </a:cubicBezTo>
                  <a:cubicBezTo>
                    <a:pt x="1686" y="549"/>
                    <a:pt x="994" y="0"/>
                    <a:pt x="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8"/>
            <p:cNvSpPr/>
            <p:nvPr/>
          </p:nvSpPr>
          <p:spPr>
            <a:xfrm>
              <a:off x="5568603" y="2948727"/>
              <a:ext cx="566328" cy="440806"/>
            </a:xfrm>
            <a:custGeom>
              <a:avLst/>
              <a:gdLst/>
              <a:ahLst/>
              <a:cxnLst/>
              <a:rect l="l" t="t" r="r" b="b"/>
              <a:pathLst>
                <a:path w="14582" h="11350" extrusionOk="0">
                  <a:moveTo>
                    <a:pt x="9281" y="1"/>
                  </a:moveTo>
                  <a:cubicBezTo>
                    <a:pt x="8211" y="1"/>
                    <a:pt x="7130" y="252"/>
                    <a:pt x="6100" y="795"/>
                  </a:cubicBezTo>
                  <a:cubicBezTo>
                    <a:pt x="4348" y="2090"/>
                    <a:pt x="2484" y="3859"/>
                    <a:pt x="1963" y="6007"/>
                  </a:cubicBezTo>
                  <a:cubicBezTo>
                    <a:pt x="1758" y="6939"/>
                    <a:pt x="1189" y="7507"/>
                    <a:pt x="842" y="8391"/>
                  </a:cubicBezTo>
                  <a:cubicBezTo>
                    <a:pt x="1" y="10346"/>
                    <a:pt x="1032" y="11349"/>
                    <a:pt x="2271" y="11349"/>
                  </a:cubicBezTo>
                  <a:cubicBezTo>
                    <a:pt x="2824" y="11349"/>
                    <a:pt x="3418" y="11149"/>
                    <a:pt x="3905" y="10745"/>
                  </a:cubicBezTo>
                  <a:cubicBezTo>
                    <a:pt x="7113" y="8331"/>
                    <a:pt x="9612" y="2164"/>
                    <a:pt x="14118" y="2164"/>
                  </a:cubicBezTo>
                  <a:cubicBezTo>
                    <a:pt x="14270" y="2164"/>
                    <a:pt x="14424" y="2171"/>
                    <a:pt x="14581" y="2185"/>
                  </a:cubicBezTo>
                  <a:cubicBezTo>
                    <a:pt x="13081" y="807"/>
                    <a:pt x="11198" y="1"/>
                    <a:pt x="92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8"/>
            <p:cNvSpPr/>
            <p:nvPr/>
          </p:nvSpPr>
          <p:spPr>
            <a:xfrm>
              <a:off x="5163560" y="2289602"/>
              <a:ext cx="257415" cy="875242"/>
            </a:xfrm>
            <a:custGeom>
              <a:avLst/>
              <a:gdLst/>
              <a:ahLst/>
              <a:cxnLst/>
              <a:rect l="l" t="t" r="r" b="b"/>
              <a:pathLst>
                <a:path w="6628" h="22536" extrusionOk="0">
                  <a:moveTo>
                    <a:pt x="146" y="0"/>
                  </a:moveTo>
                  <a:cubicBezTo>
                    <a:pt x="68" y="0"/>
                    <a:pt x="1" y="101"/>
                    <a:pt x="74" y="174"/>
                  </a:cubicBezTo>
                  <a:cubicBezTo>
                    <a:pt x="2269" y="2227"/>
                    <a:pt x="3959" y="5353"/>
                    <a:pt x="4875" y="8970"/>
                  </a:cubicBezTo>
                  <a:cubicBezTo>
                    <a:pt x="5427" y="11165"/>
                    <a:pt x="5680" y="13518"/>
                    <a:pt x="5933" y="15776"/>
                  </a:cubicBezTo>
                  <a:cubicBezTo>
                    <a:pt x="6170" y="17956"/>
                    <a:pt x="6422" y="20214"/>
                    <a:pt x="6138" y="22425"/>
                  </a:cubicBezTo>
                  <a:cubicBezTo>
                    <a:pt x="6138" y="22488"/>
                    <a:pt x="6185" y="22536"/>
                    <a:pt x="6233" y="22536"/>
                  </a:cubicBezTo>
                  <a:lnTo>
                    <a:pt x="6249" y="22536"/>
                  </a:lnTo>
                  <a:cubicBezTo>
                    <a:pt x="6296" y="22536"/>
                    <a:pt x="6343" y="22504"/>
                    <a:pt x="6343" y="22457"/>
                  </a:cubicBezTo>
                  <a:cubicBezTo>
                    <a:pt x="6628" y="20214"/>
                    <a:pt x="6359" y="17845"/>
                    <a:pt x="6122" y="15761"/>
                  </a:cubicBezTo>
                  <a:cubicBezTo>
                    <a:pt x="5885" y="13487"/>
                    <a:pt x="5617" y="11134"/>
                    <a:pt x="5064" y="8938"/>
                  </a:cubicBezTo>
                  <a:cubicBezTo>
                    <a:pt x="4148" y="5275"/>
                    <a:pt x="2427" y="2116"/>
                    <a:pt x="216" y="31"/>
                  </a:cubicBezTo>
                  <a:cubicBezTo>
                    <a:pt x="194" y="9"/>
                    <a:pt x="169" y="0"/>
                    <a:pt x="1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8"/>
            <p:cNvSpPr/>
            <p:nvPr/>
          </p:nvSpPr>
          <p:spPr>
            <a:xfrm>
              <a:off x="5115051" y="2254453"/>
              <a:ext cx="108434" cy="95890"/>
            </a:xfrm>
            <a:custGeom>
              <a:avLst/>
              <a:gdLst/>
              <a:ahLst/>
              <a:cxnLst/>
              <a:rect l="l" t="t" r="r" b="b"/>
              <a:pathLst>
                <a:path w="2792" h="2469" extrusionOk="0">
                  <a:moveTo>
                    <a:pt x="2175" y="1"/>
                  </a:moveTo>
                  <a:cubicBezTo>
                    <a:pt x="2165" y="1"/>
                    <a:pt x="2155" y="2"/>
                    <a:pt x="2144" y="5"/>
                  </a:cubicBezTo>
                  <a:cubicBezTo>
                    <a:pt x="2096" y="20"/>
                    <a:pt x="2065" y="68"/>
                    <a:pt x="2081" y="115"/>
                  </a:cubicBezTo>
                  <a:cubicBezTo>
                    <a:pt x="2160" y="494"/>
                    <a:pt x="2254" y="873"/>
                    <a:pt x="2333" y="1268"/>
                  </a:cubicBezTo>
                  <a:cubicBezTo>
                    <a:pt x="2412" y="1584"/>
                    <a:pt x="2491" y="1900"/>
                    <a:pt x="2554" y="2216"/>
                  </a:cubicBezTo>
                  <a:cubicBezTo>
                    <a:pt x="1781" y="1900"/>
                    <a:pt x="975" y="1694"/>
                    <a:pt x="154" y="1568"/>
                  </a:cubicBezTo>
                  <a:cubicBezTo>
                    <a:pt x="149" y="1568"/>
                    <a:pt x="144" y="1567"/>
                    <a:pt x="139" y="1567"/>
                  </a:cubicBezTo>
                  <a:cubicBezTo>
                    <a:pt x="11" y="1567"/>
                    <a:pt x="1" y="1758"/>
                    <a:pt x="122" y="1773"/>
                  </a:cubicBezTo>
                  <a:cubicBezTo>
                    <a:pt x="991" y="1900"/>
                    <a:pt x="1844" y="2121"/>
                    <a:pt x="2665" y="2468"/>
                  </a:cubicBezTo>
                  <a:lnTo>
                    <a:pt x="2697" y="2468"/>
                  </a:lnTo>
                  <a:cubicBezTo>
                    <a:pt x="2712" y="2468"/>
                    <a:pt x="2744" y="2468"/>
                    <a:pt x="2760" y="2453"/>
                  </a:cubicBezTo>
                  <a:cubicBezTo>
                    <a:pt x="2791" y="2421"/>
                    <a:pt x="2791" y="2389"/>
                    <a:pt x="2791" y="2358"/>
                  </a:cubicBezTo>
                  <a:cubicBezTo>
                    <a:pt x="2712" y="1979"/>
                    <a:pt x="2618" y="1600"/>
                    <a:pt x="2523" y="1221"/>
                  </a:cubicBezTo>
                  <a:cubicBezTo>
                    <a:pt x="2444" y="842"/>
                    <a:pt x="2349" y="447"/>
                    <a:pt x="2270" y="84"/>
                  </a:cubicBezTo>
                  <a:cubicBezTo>
                    <a:pt x="2257" y="31"/>
                    <a:pt x="2222" y="1"/>
                    <a:pt x="2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8"/>
            <p:cNvSpPr/>
            <p:nvPr/>
          </p:nvSpPr>
          <p:spPr>
            <a:xfrm>
              <a:off x="5157190" y="2285912"/>
              <a:ext cx="100628" cy="110415"/>
            </a:xfrm>
            <a:custGeom>
              <a:avLst/>
              <a:gdLst/>
              <a:ahLst/>
              <a:cxnLst/>
              <a:rect l="l" t="t" r="r" b="b"/>
              <a:pathLst>
                <a:path w="2591" h="2843" extrusionOk="0">
                  <a:moveTo>
                    <a:pt x="2180" y="0"/>
                  </a:moveTo>
                  <a:cubicBezTo>
                    <a:pt x="2117" y="0"/>
                    <a:pt x="2085" y="47"/>
                    <a:pt x="2085" y="95"/>
                  </a:cubicBezTo>
                  <a:cubicBezTo>
                    <a:pt x="2085" y="932"/>
                    <a:pt x="2164" y="1769"/>
                    <a:pt x="2338" y="2590"/>
                  </a:cubicBezTo>
                  <a:cubicBezTo>
                    <a:pt x="1703" y="2441"/>
                    <a:pt x="1068" y="2362"/>
                    <a:pt x="423" y="2362"/>
                  </a:cubicBezTo>
                  <a:cubicBezTo>
                    <a:pt x="314" y="2362"/>
                    <a:pt x="205" y="2364"/>
                    <a:pt x="96" y="2369"/>
                  </a:cubicBezTo>
                  <a:cubicBezTo>
                    <a:pt x="32" y="2369"/>
                    <a:pt x="1" y="2401"/>
                    <a:pt x="1" y="2464"/>
                  </a:cubicBezTo>
                  <a:cubicBezTo>
                    <a:pt x="1" y="2511"/>
                    <a:pt x="48" y="2558"/>
                    <a:pt x="96" y="2558"/>
                  </a:cubicBezTo>
                  <a:cubicBezTo>
                    <a:pt x="160" y="2557"/>
                    <a:pt x="224" y="2557"/>
                    <a:pt x="289" y="2557"/>
                  </a:cubicBezTo>
                  <a:cubicBezTo>
                    <a:pt x="1014" y="2557"/>
                    <a:pt x="1737" y="2640"/>
                    <a:pt x="2433" y="2843"/>
                  </a:cubicBezTo>
                  <a:lnTo>
                    <a:pt x="2480" y="2843"/>
                  </a:lnTo>
                  <a:cubicBezTo>
                    <a:pt x="2543" y="2843"/>
                    <a:pt x="2591" y="2780"/>
                    <a:pt x="2575" y="2716"/>
                  </a:cubicBezTo>
                  <a:cubicBezTo>
                    <a:pt x="2385" y="1864"/>
                    <a:pt x="2275" y="979"/>
                    <a:pt x="2275" y="95"/>
                  </a:cubicBezTo>
                  <a:cubicBezTo>
                    <a:pt x="2275" y="47"/>
                    <a:pt x="2228" y="0"/>
                    <a:pt x="2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8"/>
            <p:cNvSpPr/>
            <p:nvPr/>
          </p:nvSpPr>
          <p:spPr>
            <a:xfrm>
              <a:off x="5184998" y="2314730"/>
              <a:ext cx="98608" cy="130688"/>
            </a:xfrm>
            <a:custGeom>
              <a:avLst/>
              <a:gdLst/>
              <a:ahLst/>
              <a:cxnLst/>
              <a:rect l="l" t="t" r="r" b="b"/>
              <a:pathLst>
                <a:path w="2539" h="3365" extrusionOk="0">
                  <a:moveTo>
                    <a:pt x="2222" y="0"/>
                  </a:moveTo>
                  <a:cubicBezTo>
                    <a:pt x="2175" y="0"/>
                    <a:pt x="2127" y="32"/>
                    <a:pt x="2127" y="79"/>
                  </a:cubicBezTo>
                  <a:cubicBezTo>
                    <a:pt x="2048" y="1090"/>
                    <a:pt x="2112" y="2101"/>
                    <a:pt x="2301" y="3096"/>
                  </a:cubicBezTo>
                  <a:cubicBezTo>
                    <a:pt x="1812" y="2873"/>
                    <a:pt x="1317" y="2807"/>
                    <a:pt x="828" y="2807"/>
                  </a:cubicBezTo>
                  <a:cubicBezTo>
                    <a:pt x="590" y="2807"/>
                    <a:pt x="354" y="2822"/>
                    <a:pt x="122" y="2843"/>
                  </a:cubicBezTo>
                  <a:cubicBezTo>
                    <a:pt x="0" y="2843"/>
                    <a:pt x="10" y="3033"/>
                    <a:pt x="124" y="3033"/>
                  </a:cubicBezTo>
                  <a:cubicBezTo>
                    <a:pt x="128" y="3033"/>
                    <a:pt x="133" y="3033"/>
                    <a:pt x="138" y="3032"/>
                  </a:cubicBezTo>
                  <a:cubicBezTo>
                    <a:pt x="353" y="3014"/>
                    <a:pt x="571" y="3001"/>
                    <a:pt x="790" y="3001"/>
                  </a:cubicBezTo>
                  <a:cubicBezTo>
                    <a:pt x="1326" y="3001"/>
                    <a:pt x="1869" y="3079"/>
                    <a:pt x="2396" y="3348"/>
                  </a:cubicBezTo>
                  <a:cubicBezTo>
                    <a:pt x="2412" y="3364"/>
                    <a:pt x="2427" y="3364"/>
                    <a:pt x="2443" y="3364"/>
                  </a:cubicBezTo>
                  <a:cubicBezTo>
                    <a:pt x="2459" y="3364"/>
                    <a:pt x="2475" y="3348"/>
                    <a:pt x="2491" y="3348"/>
                  </a:cubicBezTo>
                  <a:cubicBezTo>
                    <a:pt x="2522" y="3317"/>
                    <a:pt x="2538" y="3285"/>
                    <a:pt x="2538" y="3238"/>
                  </a:cubicBezTo>
                  <a:cubicBezTo>
                    <a:pt x="2317" y="2211"/>
                    <a:pt x="2238" y="1153"/>
                    <a:pt x="2317" y="95"/>
                  </a:cubicBezTo>
                  <a:cubicBezTo>
                    <a:pt x="2317" y="48"/>
                    <a:pt x="2285" y="0"/>
                    <a:pt x="2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8"/>
            <p:cNvSpPr/>
            <p:nvPr/>
          </p:nvSpPr>
          <p:spPr>
            <a:xfrm>
              <a:off x="5222827" y="2365647"/>
              <a:ext cx="84083" cy="122066"/>
            </a:xfrm>
            <a:custGeom>
              <a:avLst/>
              <a:gdLst/>
              <a:ahLst/>
              <a:cxnLst/>
              <a:rect l="l" t="t" r="r" b="b"/>
              <a:pathLst>
                <a:path w="2165" h="3143" extrusionOk="0">
                  <a:moveTo>
                    <a:pt x="1769" y="0"/>
                  </a:moveTo>
                  <a:cubicBezTo>
                    <a:pt x="1722" y="0"/>
                    <a:pt x="1675" y="32"/>
                    <a:pt x="1675" y="95"/>
                  </a:cubicBezTo>
                  <a:cubicBezTo>
                    <a:pt x="1627" y="1042"/>
                    <a:pt x="1706" y="1974"/>
                    <a:pt x="1927" y="2906"/>
                  </a:cubicBezTo>
                  <a:cubicBezTo>
                    <a:pt x="1343" y="2701"/>
                    <a:pt x="727" y="2590"/>
                    <a:pt x="95" y="2574"/>
                  </a:cubicBezTo>
                  <a:cubicBezTo>
                    <a:pt x="48" y="2574"/>
                    <a:pt x="1" y="2622"/>
                    <a:pt x="1" y="2685"/>
                  </a:cubicBezTo>
                  <a:cubicBezTo>
                    <a:pt x="1" y="2732"/>
                    <a:pt x="48" y="2780"/>
                    <a:pt x="95" y="2780"/>
                  </a:cubicBezTo>
                  <a:cubicBezTo>
                    <a:pt x="759" y="2795"/>
                    <a:pt x="1406" y="2922"/>
                    <a:pt x="2022" y="3143"/>
                  </a:cubicBezTo>
                  <a:lnTo>
                    <a:pt x="2069" y="3143"/>
                  </a:lnTo>
                  <a:cubicBezTo>
                    <a:pt x="2085" y="3143"/>
                    <a:pt x="2101" y="3127"/>
                    <a:pt x="2117" y="3127"/>
                  </a:cubicBezTo>
                  <a:cubicBezTo>
                    <a:pt x="2148" y="3095"/>
                    <a:pt x="2164" y="3064"/>
                    <a:pt x="2148" y="3032"/>
                  </a:cubicBezTo>
                  <a:cubicBezTo>
                    <a:pt x="1911" y="2069"/>
                    <a:pt x="1817" y="1090"/>
                    <a:pt x="1864" y="111"/>
                  </a:cubicBezTo>
                  <a:cubicBezTo>
                    <a:pt x="1864" y="47"/>
                    <a:pt x="1833" y="0"/>
                    <a:pt x="1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8"/>
            <p:cNvSpPr/>
            <p:nvPr/>
          </p:nvSpPr>
          <p:spPr>
            <a:xfrm>
              <a:off x="5238362" y="2414700"/>
              <a:ext cx="91851" cy="125756"/>
            </a:xfrm>
            <a:custGeom>
              <a:avLst/>
              <a:gdLst/>
              <a:ahLst/>
              <a:cxnLst/>
              <a:rect l="l" t="t" r="r" b="b"/>
              <a:pathLst>
                <a:path w="2365" h="3238" extrusionOk="0">
                  <a:moveTo>
                    <a:pt x="2206" y="1"/>
                  </a:moveTo>
                  <a:cubicBezTo>
                    <a:pt x="2143" y="1"/>
                    <a:pt x="2096" y="32"/>
                    <a:pt x="2096" y="95"/>
                  </a:cubicBezTo>
                  <a:cubicBezTo>
                    <a:pt x="2001" y="932"/>
                    <a:pt x="1969" y="1785"/>
                    <a:pt x="2033" y="2638"/>
                  </a:cubicBezTo>
                  <a:cubicBezTo>
                    <a:pt x="2048" y="2733"/>
                    <a:pt x="2048" y="2843"/>
                    <a:pt x="2080" y="2938"/>
                  </a:cubicBezTo>
                  <a:cubicBezTo>
                    <a:pt x="1464" y="2701"/>
                    <a:pt x="817" y="2527"/>
                    <a:pt x="153" y="2464"/>
                  </a:cubicBezTo>
                  <a:cubicBezTo>
                    <a:pt x="148" y="2464"/>
                    <a:pt x="142" y="2463"/>
                    <a:pt x="137" y="2463"/>
                  </a:cubicBezTo>
                  <a:cubicBezTo>
                    <a:pt x="10" y="2463"/>
                    <a:pt x="0" y="2638"/>
                    <a:pt x="122" y="2654"/>
                  </a:cubicBezTo>
                  <a:cubicBezTo>
                    <a:pt x="848" y="2733"/>
                    <a:pt x="1543" y="2922"/>
                    <a:pt x="2206" y="3222"/>
                  </a:cubicBezTo>
                  <a:cubicBezTo>
                    <a:pt x="2222" y="3222"/>
                    <a:pt x="2238" y="3238"/>
                    <a:pt x="2254" y="3238"/>
                  </a:cubicBezTo>
                  <a:cubicBezTo>
                    <a:pt x="2285" y="3238"/>
                    <a:pt x="2301" y="3222"/>
                    <a:pt x="2333" y="3191"/>
                  </a:cubicBezTo>
                  <a:cubicBezTo>
                    <a:pt x="2348" y="3159"/>
                    <a:pt x="2364" y="3112"/>
                    <a:pt x="2333" y="3080"/>
                  </a:cubicBezTo>
                  <a:cubicBezTo>
                    <a:pt x="2270" y="2938"/>
                    <a:pt x="2238" y="2780"/>
                    <a:pt x="2238" y="2622"/>
                  </a:cubicBezTo>
                  <a:cubicBezTo>
                    <a:pt x="2175" y="1785"/>
                    <a:pt x="2191" y="948"/>
                    <a:pt x="2285" y="111"/>
                  </a:cubicBezTo>
                  <a:cubicBezTo>
                    <a:pt x="2285" y="64"/>
                    <a:pt x="2254" y="16"/>
                    <a:pt x="2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8"/>
            <p:cNvSpPr/>
            <p:nvPr/>
          </p:nvSpPr>
          <p:spPr>
            <a:xfrm>
              <a:off x="5239721" y="2486318"/>
              <a:ext cx="112551" cy="114260"/>
            </a:xfrm>
            <a:custGeom>
              <a:avLst/>
              <a:gdLst/>
              <a:ahLst/>
              <a:cxnLst/>
              <a:rect l="l" t="t" r="r" b="b"/>
              <a:pathLst>
                <a:path w="2898" h="2942" extrusionOk="0">
                  <a:moveTo>
                    <a:pt x="2779" y="0"/>
                  </a:moveTo>
                  <a:cubicBezTo>
                    <a:pt x="2740" y="0"/>
                    <a:pt x="2706" y="31"/>
                    <a:pt x="2692" y="83"/>
                  </a:cubicBezTo>
                  <a:cubicBezTo>
                    <a:pt x="2471" y="873"/>
                    <a:pt x="2424" y="1694"/>
                    <a:pt x="2535" y="2499"/>
                  </a:cubicBezTo>
                  <a:cubicBezTo>
                    <a:pt x="1840" y="1820"/>
                    <a:pt x="876" y="1631"/>
                    <a:pt x="150" y="1473"/>
                  </a:cubicBezTo>
                  <a:cubicBezTo>
                    <a:pt x="141" y="1471"/>
                    <a:pt x="132" y="1470"/>
                    <a:pt x="124" y="1470"/>
                  </a:cubicBezTo>
                  <a:cubicBezTo>
                    <a:pt x="20" y="1470"/>
                    <a:pt x="1" y="1649"/>
                    <a:pt x="118" y="1678"/>
                  </a:cubicBezTo>
                  <a:cubicBezTo>
                    <a:pt x="1129" y="1884"/>
                    <a:pt x="2029" y="2120"/>
                    <a:pt x="2629" y="2894"/>
                  </a:cubicBezTo>
                  <a:cubicBezTo>
                    <a:pt x="2645" y="2926"/>
                    <a:pt x="2677" y="2942"/>
                    <a:pt x="2708" y="2942"/>
                  </a:cubicBezTo>
                  <a:cubicBezTo>
                    <a:pt x="2724" y="2942"/>
                    <a:pt x="2740" y="2926"/>
                    <a:pt x="2756" y="2926"/>
                  </a:cubicBezTo>
                  <a:cubicBezTo>
                    <a:pt x="2787" y="2910"/>
                    <a:pt x="2819" y="2863"/>
                    <a:pt x="2803" y="2815"/>
                  </a:cubicBezTo>
                  <a:cubicBezTo>
                    <a:pt x="2598" y="1994"/>
                    <a:pt x="2629" y="1157"/>
                    <a:pt x="2882" y="131"/>
                  </a:cubicBezTo>
                  <a:cubicBezTo>
                    <a:pt x="2898" y="67"/>
                    <a:pt x="2866" y="20"/>
                    <a:pt x="2803" y="4"/>
                  </a:cubicBezTo>
                  <a:cubicBezTo>
                    <a:pt x="2795" y="2"/>
                    <a:pt x="2787" y="0"/>
                    <a:pt x="27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8"/>
            <p:cNvSpPr/>
            <p:nvPr/>
          </p:nvSpPr>
          <p:spPr>
            <a:xfrm>
              <a:off x="5273821" y="2535682"/>
              <a:ext cx="124241" cy="157525"/>
            </a:xfrm>
            <a:custGeom>
              <a:avLst/>
              <a:gdLst/>
              <a:ahLst/>
              <a:cxnLst/>
              <a:rect l="l" t="t" r="r" b="b"/>
              <a:pathLst>
                <a:path w="3199" h="4056" extrusionOk="0">
                  <a:moveTo>
                    <a:pt x="3070" y="0"/>
                  </a:moveTo>
                  <a:cubicBezTo>
                    <a:pt x="3038" y="0"/>
                    <a:pt x="3004" y="18"/>
                    <a:pt x="2983" y="60"/>
                  </a:cubicBezTo>
                  <a:cubicBezTo>
                    <a:pt x="2446" y="1055"/>
                    <a:pt x="2178" y="2176"/>
                    <a:pt x="2225" y="3297"/>
                  </a:cubicBezTo>
                  <a:cubicBezTo>
                    <a:pt x="2146" y="3171"/>
                    <a:pt x="2067" y="3060"/>
                    <a:pt x="1957" y="2966"/>
                  </a:cubicBezTo>
                  <a:cubicBezTo>
                    <a:pt x="1641" y="2681"/>
                    <a:pt x="1278" y="2460"/>
                    <a:pt x="883" y="2318"/>
                  </a:cubicBezTo>
                  <a:cubicBezTo>
                    <a:pt x="646" y="2208"/>
                    <a:pt x="409" y="2097"/>
                    <a:pt x="188" y="1971"/>
                  </a:cubicBezTo>
                  <a:cubicBezTo>
                    <a:pt x="173" y="1960"/>
                    <a:pt x="157" y="1956"/>
                    <a:pt x="142" y="1956"/>
                  </a:cubicBezTo>
                  <a:cubicBezTo>
                    <a:pt x="63" y="1956"/>
                    <a:pt x="0" y="2076"/>
                    <a:pt x="93" y="2129"/>
                  </a:cubicBezTo>
                  <a:cubicBezTo>
                    <a:pt x="314" y="2271"/>
                    <a:pt x="551" y="2397"/>
                    <a:pt x="804" y="2492"/>
                  </a:cubicBezTo>
                  <a:cubicBezTo>
                    <a:pt x="1183" y="2618"/>
                    <a:pt x="1514" y="2823"/>
                    <a:pt x="1814" y="3092"/>
                  </a:cubicBezTo>
                  <a:cubicBezTo>
                    <a:pt x="2051" y="3345"/>
                    <a:pt x="2225" y="3645"/>
                    <a:pt x="2304" y="3992"/>
                  </a:cubicBezTo>
                  <a:cubicBezTo>
                    <a:pt x="2320" y="4024"/>
                    <a:pt x="2367" y="4055"/>
                    <a:pt x="2399" y="4055"/>
                  </a:cubicBezTo>
                  <a:lnTo>
                    <a:pt x="2430" y="4055"/>
                  </a:lnTo>
                  <a:cubicBezTo>
                    <a:pt x="2478" y="4039"/>
                    <a:pt x="2509" y="3992"/>
                    <a:pt x="2509" y="3945"/>
                  </a:cubicBezTo>
                  <a:cubicBezTo>
                    <a:pt x="2288" y="2634"/>
                    <a:pt x="2525" y="1307"/>
                    <a:pt x="3157" y="155"/>
                  </a:cubicBezTo>
                  <a:cubicBezTo>
                    <a:pt x="3199" y="70"/>
                    <a:pt x="3136" y="0"/>
                    <a:pt x="30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8"/>
            <p:cNvSpPr/>
            <p:nvPr/>
          </p:nvSpPr>
          <p:spPr>
            <a:xfrm>
              <a:off x="5289667" y="2536536"/>
              <a:ext cx="90220" cy="92860"/>
            </a:xfrm>
            <a:custGeom>
              <a:avLst/>
              <a:gdLst/>
              <a:ahLst/>
              <a:cxnLst/>
              <a:rect l="l" t="t" r="r" b="b"/>
              <a:pathLst>
                <a:path w="2323" h="2391" extrusionOk="0">
                  <a:moveTo>
                    <a:pt x="2208" y="0"/>
                  </a:moveTo>
                  <a:cubicBezTo>
                    <a:pt x="2173" y="0"/>
                    <a:pt x="2141" y="18"/>
                    <a:pt x="2117" y="54"/>
                  </a:cubicBezTo>
                  <a:cubicBezTo>
                    <a:pt x="1786" y="685"/>
                    <a:pt x="1580" y="1380"/>
                    <a:pt x="1517" y="2091"/>
                  </a:cubicBezTo>
                  <a:cubicBezTo>
                    <a:pt x="1106" y="1759"/>
                    <a:pt x="617" y="1570"/>
                    <a:pt x="96" y="1538"/>
                  </a:cubicBezTo>
                  <a:cubicBezTo>
                    <a:pt x="48" y="1538"/>
                    <a:pt x="1" y="1585"/>
                    <a:pt x="1" y="1633"/>
                  </a:cubicBezTo>
                  <a:cubicBezTo>
                    <a:pt x="1" y="1696"/>
                    <a:pt x="33" y="1728"/>
                    <a:pt x="96" y="1743"/>
                  </a:cubicBezTo>
                  <a:cubicBezTo>
                    <a:pt x="633" y="1775"/>
                    <a:pt x="1138" y="1996"/>
                    <a:pt x="1549" y="2359"/>
                  </a:cubicBezTo>
                  <a:cubicBezTo>
                    <a:pt x="1564" y="2375"/>
                    <a:pt x="1580" y="2391"/>
                    <a:pt x="1612" y="2391"/>
                  </a:cubicBezTo>
                  <a:lnTo>
                    <a:pt x="1659" y="2391"/>
                  </a:lnTo>
                  <a:cubicBezTo>
                    <a:pt x="1691" y="2375"/>
                    <a:pt x="1722" y="2343"/>
                    <a:pt x="1722" y="2296"/>
                  </a:cubicBezTo>
                  <a:cubicBezTo>
                    <a:pt x="1738" y="1554"/>
                    <a:pt x="1943" y="812"/>
                    <a:pt x="2291" y="148"/>
                  </a:cubicBezTo>
                  <a:cubicBezTo>
                    <a:pt x="2322" y="101"/>
                    <a:pt x="2291" y="38"/>
                    <a:pt x="2243" y="6"/>
                  </a:cubicBezTo>
                  <a:cubicBezTo>
                    <a:pt x="2232" y="2"/>
                    <a:pt x="2220" y="0"/>
                    <a:pt x="2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8"/>
            <p:cNvSpPr/>
            <p:nvPr/>
          </p:nvSpPr>
          <p:spPr>
            <a:xfrm>
              <a:off x="5292308" y="2586832"/>
              <a:ext cx="114571" cy="140087"/>
            </a:xfrm>
            <a:custGeom>
              <a:avLst/>
              <a:gdLst/>
              <a:ahLst/>
              <a:cxnLst/>
              <a:rect l="l" t="t" r="r" b="b"/>
              <a:pathLst>
                <a:path w="2950" h="3607" extrusionOk="0">
                  <a:moveTo>
                    <a:pt x="2828" y="0"/>
                  </a:moveTo>
                  <a:cubicBezTo>
                    <a:pt x="2787" y="0"/>
                    <a:pt x="2756" y="21"/>
                    <a:pt x="2744" y="69"/>
                  </a:cubicBezTo>
                  <a:cubicBezTo>
                    <a:pt x="2397" y="1080"/>
                    <a:pt x="2175" y="2154"/>
                    <a:pt x="2065" y="3228"/>
                  </a:cubicBezTo>
                  <a:cubicBezTo>
                    <a:pt x="1591" y="2549"/>
                    <a:pt x="944" y="2012"/>
                    <a:pt x="186" y="1680"/>
                  </a:cubicBezTo>
                  <a:cubicBezTo>
                    <a:pt x="166" y="1668"/>
                    <a:pt x="147" y="1662"/>
                    <a:pt x="130" y="1662"/>
                  </a:cubicBezTo>
                  <a:cubicBezTo>
                    <a:pt x="39" y="1662"/>
                    <a:pt x="0" y="1814"/>
                    <a:pt x="107" y="1854"/>
                  </a:cubicBezTo>
                  <a:cubicBezTo>
                    <a:pt x="912" y="2217"/>
                    <a:pt x="1591" y="2817"/>
                    <a:pt x="2065" y="3575"/>
                  </a:cubicBezTo>
                  <a:cubicBezTo>
                    <a:pt x="2081" y="3591"/>
                    <a:pt x="2112" y="3607"/>
                    <a:pt x="2160" y="3607"/>
                  </a:cubicBezTo>
                  <a:lnTo>
                    <a:pt x="2175" y="3607"/>
                  </a:lnTo>
                  <a:cubicBezTo>
                    <a:pt x="2223" y="3591"/>
                    <a:pt x="2239" y="3559"/>
                    <a:pt x="2254" y="3512"/>
                  </a:cubicBezTo>
                  <a:cubicBezTo>
                    <a:pt x="2318" y="2359"/>
                    <a:pt x="2555" y="1222"/>
                    <a:pt x="2934" y="117"/>
                  </a:cubicBezTo>
                  <a:cubicBezTo>
                    <a:pt x="2949" y="69"/>
                    <a:pt x="2918" y="22"/>
                    <a:pt x="2870" y="6"/>
                  </a:cubicBezTo>
                  <a:cubicBezTo>
                    <a:pt x="2855" y="2"/>
                    <a:pt x="2841" y="0"/>
                    <a:pt x="2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8"/>
            <p:cNvSpPr/>
            <p:nvPr/>
          </p:nvSpPr>
          <p:spPr>
            <a:xfrm>
              <a:off x="5323495" y="2649983"/>
              <a:ext cx="105444" cy="141951"/>
            </a:xfrm>
            <a:custGeom>
              <a:avLst/>
              <a:gdLst/>
              <a:ahLst/>
              <a:cxnLst/>
              <a:rect l="l" t="t" r="r" b="b"/>
              <a:pathLst>
                <a:path w="2715" h="3655" extrusionOk="0">
                  <a:moveTo>
                    <a:pt x="2596" y="1"/>
                  </a:moveTo>
                  <a:cubicBezTo>
                    <a:pt x="2570" y="1"/>
                    <a:pt x="2543" y="12"/>
                    <a:pt x="2525" y="38"/>
                  </a:cubicBezTo>
                  <a:cubicBezTo>
                    <a:pt x="1909" y="986"/>
                    <a:pt x="1562" y="2091"/>
                    <a:pt x="1499" y="3213"/>
                  </a:cubicBezTo>
                  <a:cubicBezTo>
                    <a:pt x="1151" y="2723"/>
                    <a:pt x="709" y="2312"/>
                    <a:pt x="204" y="1997"/>
                  </a:cubicBezTo>
                  <a:cubicBezTo>
                    <a:pt x="186" y="1987"/>
                    <a:pt x="168" y="1982"/>
                    <a:pt x="152" y="1982"/>
                  </a:cubicBezTo>
                  <a:cubicBezTo>
                    <a:pt x="64" y="1982"/>
                    <a:pt x="0" y="2104"/>
                    <a:pt x="93" y="2170"/>
                  </a:cubicBezTo>
                  <a:cubicBezTo>
                    <a:pt x="678" y="2518"/>
                    <a:pt x="1167" y="3007"/>
                    <a:pt x="1499" y="3592"/>
                  </a:cubicBezTo>
                  <a:cubicBezTo>
                    <a:pt x="1515" y="3623"/>
                    <a:pt x="1546" y="3639"/>
                    <a:pt x="1594" y="3655"/>
                  </a:cubicBezTo>
                  <a:lnTo>
                    <a:pt x="1609" y="3639"/>
                  </a:lnTo>
                  <a:cubicBezTo>
                    <a:pt x="1657" y="3639"/>
                    <a:pt x="1688" y="3592"/>
                    <a:pt x="1688" y="3544"/>
                  </a:cubicBezTo>
                  <a:cubicBezTo>
                    <a:pt x="1688" y="2344"/>
                    <a:pt x="2036" y="1160"/>
                    <a:pt x="2683" y="149"/>
                  </a:cubicBezTo>
                  <a:cubicBezTo>
                    <a:pt x="2715" y="102"/>
                    <a:pt x="2699" y="38"/>
                    <a:pt x="2652" y="23"/>
                  </a:cubicBezTo>
                  <a:cubicBezTo>
                    <a:pt x="2637" y="8"/>
                    <a:pt x="2617" y="1"/>
                    <a:pt x="25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8"/>
            <p:cNvSpPr/>
            <p:nvPr/>
          </p:nvSpPr>
          <p:spPr>
            <a:xfrm>
              <a:off x="5340584" y="2718843"/>
              <a:ext cx="88627" cy="121561"/>
            </a:xfrm>
            <a:custGeom>
              <a:avLst/>
              <a:gdLst/>
              <a:ahLst/>
              <a:cxnLst/>
              <a:rect l="l" t="t" r="r" b="b"/>
              <a:pathLst>
                <a:path w="2282" h="3130" extrusionOk="0">
                  <a:moveTo>
                    <a:pt x="2146" y="1"/>
                  </a:moveTo>
                  <a:cubicBezTo>
                    <a:pt x="2113" y="1"/>
                    <a:pt x="2079" y="15"/>
                    <a:pt x="2054" y="50"/>
                  </a:cubicBezTo>
                  <a:cubicBezTo>
                    <a:pt x="1580" y="871"/>
                    <a:pt x="1296" y="1803"/>
                    <a:pt x="1248" y="2750"/>
                  </a:cubicBezTo>
                  <a:cubicBezTo>
                    <a:pt x="932" y="2387"/>
                    <a:pt x="601" y="2040"/>
                    <a:pt x="222" y="1724"/>
                  </a:cubicBezTo>
                  <a:lnTo>
                    <a:pt x="190" y="1692"/>
                  </a:lnTo>
                  <a:cubicBezTo>
                    <a:pt x="167" y="1677"/>
                    <a:pt x="139" y="1669"/>
                    <a:pt x="113" y="1669"/>
                  </a:cubicBezTo>
                  <a:cubicBezTo>
                    <a:pt x="88" y="1669"/>
                    <a:pt x="64" y="1677"/>
                    <a:pt x="48" y="1692"/>
                  </a:cubicBezTo>
                  <a:cubicBezTo>
                    <a:pt x="1" y="1740"/>
                    <a:pt x="1" y="1803"/>
                    <a:pt x="48" y="1834"/>
                  </a:cubicBezTo>
                  <a:lnTo>
                    <a:pt x="80" y="1866"/>
                  </a:lnTo>
                  <a:cubicBezTo>
                    <a:pt x="522" y="2229"/>
                    <a:pt x="917" y="2640"/>
                    <a:pt x="1248" y="3082"/>
                  </a:cubicBezTo>
                  <a:cubicBezTo>
                    <a:pt x="1264" y="3114"/>
                    <a:pt x="1296" y="3129"/>
                    <a:pt x="1327" y="3129"/>
                  </a:cubicBezTo>
                  <a:lnTo>
                    <a:pt x="1375" y="3129"/>
                  </a:lnTo>
                  <a:cubicBezTo>
                    <a:pt x="1406" y="3114"/>
                    <a:pt x="1438" y="3082"/>
                    <a:pt x="1438" y="3035"/>
                  </a:cubicBezTo>
                  <a:cubicBezTo>
                    <a:pt x="1454" y="2024"/>
                    <a:pt x="1722" y="1029"/>
                    <a:pt x="2227" y="145"/>
                  </a:cubicBezTo>
                  <a:cubicBezTo>
                    <a:pt x="2282" y="69"/>
                    <a:pt x="2217" y="1"/>
                    <a:pt x="2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8"/>
            <p:cNvSpPr/>
            <p:nvPr/>
          </p:nvSpPr>
          <p:spPr>
            <a:xfrm>
              <a:off x="5325865" y="2252706"/>
              <a:ext cx="133756" cy="917031"/>
            </a:xfrm>
            <a:custGeom>
              <a:avLst/>
              <a:gdLst/>
              <a:ahLst/>
              <a:cxnLst/>
              <a:rect l="l" t="t" r="r" b="b"/>
              <a:pathLst>
                <a:path w="3444" h="23612" extrusionOk="0">
                  <a:moveTo>
                    <a:pt x="122" y="1"/>
                  </a:moveTo>
                  <a:cubicBezTo>
                    <a:pt x="102" y="1"/>
                    <a:pt x="82" y="6"/>
                    <a:pt x="64" y="18"/>
                  </a:cubicBezTo>
                  <a:cubicBezTo>
                    <a:pt x="17" y="50"/>
                    <a:pt x="1" y="97"/>
                    <a:pt x="32" y="144"/>
                  </a:cubicBezTo>
                  <a:cubicBezTo>
                    <a:pt x="1801" y="2750"/>
                    <a:pt x="2891" y="6256"/>
                    <a:pt x="3112" y="10015"/>
                  </a:cubicBezTo>
                  <a:cubicBezTo>
                    <a:pt x="3254" y="12305"/>
                    <a:pt x="3080" y="14658"/>
                    <a:pt x="2922" y="16948"/>
                  </a:cubicBezTo>
                  <a:cubicBezTo>
                    <a:pt x="2749" y="19143"/>
                    <a:pt x="2591" y="21401"/>
                    <a:pt x="1912" y="23486"/>
                  </a:cubicBezTo>
                  <a:cubicBezTo>
                    <a:pt x="1896" y="23533"/>
                    <a:pt x="1927" y="23580"/>
                    <a:pt x="1975" y="23612"/>
                  </a:cubicBezTo>
                  <a:lnTo>
                    <a:pt x="2006" y="23612"/>
                  </a:lnTo>
                  <a:cubicBezTo>
                    <a:pt x="2054" y="23612"/>
                    <a:pt x="2085" y="23580"/>
                    <a:pt x="2101" y="23549"/>
                  </a:cubicBezTo>
                  <a:cubicBezTo>
                    <a:pt x="2780" y="21433"/>
                    <a:pt x="2954" y="19159"/>
                    <a:pt x="3112" y="16963"/>
                  </a:cubicBezTo>
                  <a:cubicBezTo>
                    <a:pt x="3270" y="14673"/>
                    <a:pt x="3443" y="12305"/>
                    <a:pt x="3317" y="10015"/>
                  </a:cubicBezTo>
                  <a:cubicBezTo>
                    <a:pt x="3080" y="6209"/>
                    <a:pt x="1975" y="2671"/>
                    <a:pt x="206" y="34"/>
                  </a:cubicBezTo>
                  <a:cubicBezTo>
                    <a:pt x="186" y="14"/>
                    <a:pt x="155"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8"/>
            <p:cNvSpPr/>
            <p:nvPr/>
          </p:nvSpPr>
          <p:spPr>
            <a:xfrm>
              <a:off x="5273744" y="2225791"/>
              <a:ext cx="100628" cy="99385"/>
            </a:xfrm>
            <a:custGeom>
              <a:avLst/>
              <a:gdLst/>
              <a:ahLst/>
              <a:cxnLst/>
              <a:rect l="l" t="t" r="r" b="b"/>
              <a:pathLst>
                <a:path w="2591" h="2559" extrusionOk="0">
                  <a:moveTo>
                    <a:pt x="2385" y="0"/>
                  </a:moveTo>
                  <a:cubicBezTo>
                    <a:pt x="2338" y="0"/>
                    <a:pt x="2290" y="48"/>
                    <a:pt x="2290" y="95"/>
                  </a:cubicBezTo>
                  <a:cubicBezTo>
                    <a:pt x="2306" y="490"/>
                    <a:pt x="2322" y="885"/>
                    <a:pt x="2338" y="1280"/>
                  </a:cubicBezTo>
                  <a:cubicBezTo>
                    <a:pt x="2353" y="1611"/>
                    <a:pt x="2369" y="1943"/>
                    <a:pt x="2385" y="2259"/>
                  </a:cubicBezTo>
                  <a:cubicBezTo>
                    <a:pt x="1690" y="1753"/>
                    <a:pt x="948" y="1327"/>
                    <a:pt x="158" y="995"/>
                  </a:cubicBezTo>
                  <a:cubicBezTo>
                    <a:pt x="145" y="987"/>
                    <a:pt x="131" y="983"/>
                    <a:pt x="116" y="983"/>
                  </a:cubicBezTo>
                  <a:cubicBezTo>
                    <a:pt x="79" y="983"/>
                    <a:pt x="43" y="1009"/>
                    <a:pt x="32" y="1043"/>
                  </a:cubicBezTo>
                  <a:cubicBezTo>
                    <a:pt x="0" y="1090"/>
                    <a:pt x="32" y="1153"/>
                    <a:pt x="79" y="1169"/>
                  </a:cubicBezTo>
                  <a:cubicBezTo>
                    <a:pt x="916" y="1532"/>
                    <a:pt x="1706" y="1990"/>
                    <a:pt x="2432" y="2543"/>
                  </a:cubicBezTo>
                  <a:cubicBezTo>
                    <a:pt x="2448" y="2543"/>
                    <a:pt x="2464" y="2559"/>
                    <a:pt x="2480" y="2559"/>
                  </a:cubicBezTo>
                  <a:cubicBezTo>
                    <a:pt x="2496" y="2559"/>
                    <a:pt x="2511" y="2559"/>
                    <a:pt x="2527" y="2543"/>
                  </a:cubicBezTo>
                  <a:cubicBezTo>
                    <a:pt x="2559" y="2527"/>
                    <a:pt x="2590" y="2496"/>
                    <a:pt x="2590" y="2464"/>
                  </a:cubicBezTo>
                  <a:cubicBezTo>
                    <a:pt x="2575" y="2069"/>
                    <a:pt x="2559" y="1674"/>
                    <a:pt x="2543" y="1280"/>
                  </a:cubicBezTo>
                  <a:cubicBezTo>
                    <a:pt x="2527" y="885"/>
                    <a:pt x="2496" y="490"/>
                    <a:pt x="2496" y="95"/>
                  </a:cubicBezTo>
                  <a:cubicBezTo>
                    <a:pt x="2496" y="32"/>
                    <a:pt x="2448" y="0"/>
                    <a:pt x="23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8"/>
            <p:cNvSpPr/>
            <p:nvPr/>
          </p:nvSpPr>
          <p:spPr>
            <a:xfrm>
              <a:off x="5302562" y="2268086"/>
              <a:ext cx="103774" cy="110454"/>
            </a:xfrm>
            <a:custGeom>
              <a:avLst/>
              <a:gdLst/>
              <a:ahLst/>
              <a:cxnLst/>
              <a:rect l="l" t="t" r="r" b="b"/>
              <a:pathLst>
                <a:path w="2672" h="2844" extrusionOk="0">
                  <a:moveTo>
                    <a:pt x="2555" y="1"/>
                  </a:moveTo>
                  <a:cubicBezTo>
                    <a:pt x="2512" y="1"/>
                    <a:pt x="2471" y="26"/>
                    <a:pt x="2464" y="80"/>
                  </a:cubicBezTo>
                  <a:cubicBezTo>
                    <a:pt x="2306" y="901"/>
                    <a:pt x="2243" y="1738"/>
                    <a:pt x="2259" y="2575"/>
                  </a:cubicBezTo>
                  <a:cubicBezTo>
                    <a:pt x="1596" y="2212"/>
                    <a:pt x="869" y="1928"/>
                    <a:pt x="127" y="1754"/>
                  </a:cubicBezTo>
                  <a:cubicBezTo>
                    <a:pt x="119" y="1751"/>
                    <a:pt x="110" y="1750"/>
                    <a:pt x="101" y="1750"/>
                  </a:cubicBezTo>
                  <a:cubicBezTo>
                    <a:pt x="59" y="1750"/>
                    <a:pt x="14" y="1778"/>
                    <a:pt x="1" y="1817"/>
                  </a:cubicBezTo>
                  <a:cubicBezTo>
                    <a:pt x="1" y="1880"/>
                    <a:pt x="32" y="1928"/>
                    <a:pt x="80" y="1944"/>
                  </a:cubicBezTo>
                  <a:cubicBezTo>
                    <a:pt x="869" y="2133"/>
                    <a:pt x="1611" y="2433"/>
                    <a:pt x="2322" y="2828"/>
                  </a:cubicBezTo>
                  <a:cubicBezTo>
                    <a:pt x="2322" y="2844"/>
                    <a:pt x="2354" y="2844"/>
                    <a:pt x="2369" y="2844"/>
                  </a:cubicBezTo>
                  <a:cubicBezTo>
                    <a:pt x="2385" y="2844"/>
                    <a:pt x="2401" y="2844"/>
                    <a:pt x="2417" y="2828"/>
                  </a:cubicBezTo>
                  <a:cubicBezTo>
                    <a:pt x="2433" y="2812"/>
                    <a:pt x="2464" y="2781"/>
                    <a:pt x="2464" y="2749"/>
                  </a:cubicBezTo>
                  <a:cubicBezTo>
                    <a:pt x="2433" y="1865"/>
                    <a:pt x="2496" y="980"/>
                    <a:pt x="2654" y="127"/>
                  </a:cubicBezTo>
                  <a:cubicBezTo>
                    <a:pt x="2672" y="46"/>
                    <a:pt x="2612" y="1"/>
                    <a:pt x="2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8"/>
            <p:cNvSpPr/>
            <p:nvPr/>
          </p:nvSpPr>
          <p:spPr>
            <a:xfrm>
              <a:off x="5322796" y="2304128"/>
              <a:ext cx="108007" cy="129640"/>
            </a:xfrm>
            <a:custGeom>
              <a:avLst/>
              <a:gdLst/>
              <a:ahLst/>
              <a:cxnLst/>
              <a:rect l="l" t="t" r="r" b="b"/>
              <a:pathLst>
                <a:path w="2781" h="3338" extrusionOk="0">
                  <a:moveTo>
                    <a:pt x="2660" y="1"/>
                  </a:moveTo>
                  <a:cubicBezTo>
                    <a:pt x="2622" y="1"/>
                    <a:pt x="2588" y="29"/>
                    <a:pt x="2575" y="68"/>
                  </a:cubicBezTo>
                  <a:cubicBezTo>
                    <a:pt x="2322" y="1031"/>
                    <a:pt x="2196" y="2026"/>
                    <a:pt x="2196" y="3037"/>
                  </a:cubicBezTo>
                  <a:cubicBezTo>
                    <a:pt x="1580" y="2595"/>
                    <a:pt x="869" y="2311"/>
                    <a:pt x="127" y="2200"/>
                  </a:cubicBezTo>
                  <a:cubicBezTo>
                    <a:pt x="64" y="2200"/>
                    <a:pt x="17" y="2232"/>
                    <a:pt x="17" y="2279"/>
                  </a:cubicBezTo>
                  <a:cubicBezTo>
                    <a:pt x="1" y="2342"/>
                    <a:pt x="32" y="2390"/>
                    <a:pt x="96" y="2405"/>
                  </a:cubicBezTo>
                  <a:cubicBezTo>
                    <a:pt x="806" y="2532"/>
                    <a:pt x="1580" y="2753"/>
                    <a:pt x="2228" y="3321"/>
                  </a:cubicBezTo>
                  <a:cubicBezTo>
                    <a:pt x="2243" y="3337"/>
                    <a:pt x="2275" y="3337"/>
                    <a:pt x="2291" y="3337"/>
                  </a:cubicBezTo>
                  <a:lnTo>
                    <a:pt x="2338" y="3337"/>
                  </a:lnTo>
                  <a:cubicBezTo>
                    <a:pt x="2370" y="3321"/>
                    <a:pt x="2401" y="3290"/>
                    <a:pt x="2401" y="3242"/>
                  </a:cubicBezTo>
                  <a:cubicBezTo>
                    <a:pt x="2370" y="2184"/>
                    <a:pt x="2496" y="1142"/>
                    <a:pt x="2764" y="131"/>
                  </a:cubicBezTo>
                  <a:cubicBezTo>
                    <a:pt x="2780" y="68"/>
                    <a:pt x="2749" y="21"/>
                    <a:pt x="2685" y="5"/>
                  </a:cubicBezTo>
                  <a:cubicBezTo>
                    <a:pt x="2677" y="2"/>
                    <a:pt x="2669" y="1"/>
                    <a:pt x="26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8"/>
            <p:cNvSpPr/>
            <p:nvPr/>
          </p:nvSpPr>
          <p:spPr>
            <a:xfrm>
              <a:off x="5350410" y="2358734"/>
              <a:ext cx="90181" cy="122843"/>
            </a:xfrm>
            <a:custGeom>
              <a:avLst/>
              <a:gdLst/>
              <a:ahLst/>
              <a:cxnLst/>
              <a:rect l="l" t="t" r="r" b="b"/>
              <a:pathLst>
                <a:path w="2322" h="3163" extrusionOk="0">
                  <a:moveTo>
                    <a:pt x="2201" y="0"/>
                  </a:moveTo>
                  <a:cubicBezTo>
                    <a:pt x="2159" y="0"/>
                    <a:pt x="2117" y="29"/>
                    <a:pt x="2117" y="68"/>
                  </a:cubicBezTo>
                  <a:cubicBezTo>
                    <a:pt x="1896" y="984"/>
                    <a:pt x="1801" y="1931"/>
                    <a:pt x="1848" y="2863"/>
                  </a:cubicBezTo>
                  <a:cubicBezTo>
                    <a:pt x="1311" y="2515"/>
                    <a:pt x="743" y="2247"/>
                    <a:pt x="127" y="2073"/>
                  </a:cubicBezTo>
                  <a:cubicBezTo>
                    <a:pt x="118" y="2070"/>
                    <a:pt x="110" y="2069"/>
                    <a:pt x="102" y="2069"/>
                  </a:cubicBezTo>
                  <a:cubicBezTo>
                    <a:pt x="64" y="2069"/>
                    <a:pt x="29" y="2097"/>
                    <a:pt x="16" y="2136"/>
                  </a:cubicBezTo>
                  <a:cubicBezTo>
                    <a:pt x="0" y="2200"/>
                    <a:pt x="16" y="2247"/>
                    <a:pt x="79" y="2263"/>
                  </a:cubicBezTo>
                  <a:cubicBezTo>
                    <a:pt x="727" y="2452"/>
                    <a:pt x="1343" y="2752"/>
                    <a:pt x="1896" y="3131"/>
                  </a:cubicBezTo>
                  <a:cubicBezTo>
                    <a:pt x="1911" y="3147"/>
                    <a:pt x="1927" y="3163"/>
                    <a:pt x="1943" y="3163"/>
                  </a:cubicBezTo>
                  <a:cubicBezTo>
                    <a:pt x="1959" y="3147"/>
                    <a:pt x="1974" y="3147"/>
                    <a:pt x="1990" y="3147"/>
                  </a:cubicBezTo>
                  <a:cubicBezTo>
                    <a:pt x="2022" y="3131"/>
                    <a:pt x="2053" y="3084"/>
                    <a:pt x="2053" y="3052"/>
                  </a:cubicBezTo>
                  <a:cubicBezTo>
                    <a:pt x="1990" y="2073"/>
                    <a:pt x="2069" y="1078"/>
                    <a:pt x="2306" y="131"/>
                  </a:cubicBezTo>
                  <a:cubicBezTo>
                    <a:pt x="2322" y="68"/>
                    <a:pt x="2275" y="20"/>
                    <a:pt x="2227" y="4"/>
                  </a:cubicBezTo>
                  <a:cubicBezTo>
                    <a:pt x="2219" y="2"/>
                    <a:pt x="2210" y="0"/>
                    <a:pt x="2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8"/>
            <p:cNvSpPr/>
            <p:nvPr/>
          </p:nvSpPr>
          <p:spPr>
            <a:xfrm>
              <a:off x="5358372" y="2415244"/>
              <a:ext cx="104434" cy="123387"/>
            </a:xfrm>
            <a:custGeom>
              <a:avLst/>
              <a:gdLst/>
              <a:ahLst/>
              <a:cxnLst/>
              <a:rect l="l" t="t" r="r" b="b"/>
              <a:pathLst>
                <a:path w="2689" h="3177" extrusionOk="0">
                  <a:moveTo>
                    <a:pt x="2567" y="0"/>
                  </a:moveTo>
                  <a:cubicBezTo>
                    <a:pt x="2525" y="0"/>
                    <a:pt x="2483" y="24"/>
                    <a:pt x="2464" y="81"/>
                  </a:cubicBezTo>
                  <a:cubicBezTo>
                    <a:pt x="2212" y="887"/>
                    <a:pt x="2038" y="1708"/>
                    <a:pt x="1943" y="2545"/>
                  </a:cubicBezTo>
                  <a:cubicBezTo>
                    <a:pt x="1943" y="2640"/>
                    <a:pt x="1927" y="2734"/>
                    <a:pt x="1927" y="2829"/>
                  </a:cubicBezTo>
                  <a:cubicBezTo>
                    <a:pt x="1375" y="2434"/>
                    <a:pt x="790" y="2118"/>
                    <a:pt x="159" y="1866"/>
                  </a:cubicBezTo>
                  <a:cubicBezTo>
                    <a:pt x="145" y="1857"/>
                    <a:pt x="131" y="1853"/>
                    <a:pt x="117" y="1853"/>
                  </a:cubicBezTo>
                  <a:cubicBezTo>
                    <a:pt x="80" y="1853"/>
                    <a:pt x="44" y="1879"/>
                    <a:pt x="32" y="1913"/>
                  </a:cubicBezTo>
                  <a:cubicBezTo>
                    <a:pt x="1" y="1961"/>
                    <a:pt x="32" y="2024"/>
                    <a:pt x="80" y="2040"/>
                  </a:cubicBezTo>
                  <a:cubicBezTo>
                    <a:pt x="775" y="2308"/>
                    <a:pt x="1422" y="2687"/>
                    <a:pt x="2022" y="3161"/>
                  </a:cubicBezTo>
                  <a:cubicBezTo>
                    <a:pt x="2038" y="3161"/>
                    <a:pt x="2054" y="3177"/>
                    <a:pt x="2085" y="3177"/>
                  </a:cubicBezTo>
                  <a:cubicBezTo>
                    <a:pt x="2101" y="3177"/>
                    <a:pt x="2117" y="3177"/>
                    <a:pt x="2133" y="3161"/>
                  </a:cubicBezTo>
                  <a:cubicBezTo>
                    <a:pt x="2180" y="3129"/>
                    <a:pt x="2196" y="3082"/>
                    <a:pt x="2164" y="3050"/>
                  </a:cubicBezTo>
                  <a:cubicBezTo>
                    <a:pt x="2133" y="2892"/>
                    <a:pt x="2117" y="2719"/>
                    <a:pt x="2149" y="2561"/>
                  </a:cubicBezTo>
                  <a:cubicBezTo>
                    <a:pt x="2243" y="1739"/>
                    <a:pt x="2417" y="934"/>
                    <a:pt x="2670" y="129"/>
                  </a:cubicBezTo>
                  <a:cubicBezTo>
                    <a:pt x="2689" y="53"/>
                    <a:pt x="2628" y="0"/>
                    <a:pt x="25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8"/>
            <p:cNvSpPr/>
            <p:nvPr/>
          </p:nvSpPr>
          <p:spPr>
            <a:xfrm>
              <a:off x="5354100" y="2492105"/>
              <a:ext cx="119619" cy="110299"/>
            </a:xfrm>
            <a:custGeom>
              <a:avLst/>
              <a:gdLst/>
              <a:ahLst/>
              <a:cxnLst/>
              <a:rect l="l" t="t" r="r" b="b"/>
              <a:pathLst>
                <a:path w="3080" h="2840" extrusionOk="0">
                  <a:moveTo>
                    <a:pt x="2959" y="0"/>
                  </a:moveTo>
                  <a:cubicBezTo>
                    <a:pt x="2922" y="0"/>
                    <a:pt x="2886" y="26"/>
                    <a:pt x="2874" y="61"/>
                  </a:cubicBezTo>
                  <a:cubicBezTo>
                    <a:pt x="2511" y="771"/>
                    <a:pt x="2306" y="1561"/>
                    <a:pt x="2274" y="2366"/>
                  </a:cubicBezTo>
                  <a:cubicBezTo>
                    <a:pt x="1737" y="1529"/>
                    <a:pt x="837" y="1071"/>
                    <a:pt x="158" y="740"/>
                  </a:cubicBezTo>
                  <a:cubicBezTo>
                    <a:pt x="141" y="728"/>
                    <a:pt x="123" y="723"/>
                    <a:pt x="104" y="723"/>
                  </a:cubicBezTo>
                  <a:cubicBezTo>
                    <a:pt x="70" y="723"/>
                    <a:pt x="36" y="741"/>
                    <a:pt x="16" y="771"/>
                  </a:cubicBezTo>
                  <a:cubicBezTo>
                    <a:pt x="0" y="819"/>
                    <a:pt x="16" y="882"/>
                    <a:pt x="63" y="913"/>
                  </a:cubicBezTo>
                  <a:cubicBezTo>
                    <a:pt x="1027" y="1387"/>
                    <a:pt x="1848" y="1861"/>
                    <a:pt x="2290" y="2793"/>
                  </a:cubicBezTo>
                  <a:cubicBezTo>
                    <a:pt x="2306" y="2824"/>
                    <a:pt x="2353" y="2840"/>
                    <a:pt x="2385" y="2840"/>
                  </a:cubicBezTo>
                  <a:lnTo>
                    <a:pt x="2416" y="2840"/>
                  </a:lnTo>
                  <a:cubicBezTo>
                    <a:pt x="2464" y="2824"/>
                    <a:pt x="2495" y="2777"/>
                    <a:pt x="2480" y="2745"/>
                  </a:cubicBezTo>
                  <a:cubicBezTo>
                    <a:pt x="2448" y="1845"/>
                    <a:pt x="2638" y="945"/>
                    <a:pt x="3048" y="139"/>
                  </a:cubicBezTo>
                  <a:cubicBezTo>
                    <a:pt x="3080" y="92"/>
                    <a:pt x="3048" y="29"/>
                    <a:pt x="3001" y="13"/>
                  </a:cubicBezTo>
                  <a:cubicBezTo>
                    <a:pt x="2988" y="4"/>
                    <a:pt x="2973" y="0"/>
                    <a:pt x="29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8"/>
            <p:cNvSpPr/>
            <p:nvPr/>
          </p:nvSpPr>
          <p:spPr>
            <a:xfrm>
              <a:off x="5375539" y="2551644"/>
              <a:ext cx="133989" cy="147699"/>
            </a:xfrm>
            <a:custGeom>
              <a:avLst/>
              <a:gdLst/>
              <a:ahLst/>
              <a:cxnLst/>
              <a:rect l="l" t="t" r="r" b="b"/>
              <a:pathLst>
                <a:path w="3450" h="3803" extrusionOk="0">
                  <a:moveTo>
                    <a:pt x="3314" y="1"/>
                  </a:moveTo>
                  <a:cubicBezTo>
                    <a:pt x="3287" y="1"/>
                    <a:pt x="3260" y="13"/>
                    <a:pt x="3238" y="44"/>
                  </a:cubicBezTo>
                  <a:cubicBezTo>
                    <a:pt x="2512" y="881"/>
                    <a:pt x="2054" y="1907"/>
                    <a:pt x="1912" y="2997"/>
                  </a:cubicBezTo>
                  <a:cubicBezTo>
                    <a:pt x="1849" y="2855"/>
                    <a:pt x="1785" y="2713"/>
                    <a:pt x="1707" y="2586"/>
                  </a:cubicBezTo>
                  <a:cubicBezTo>
                    <a:pt x="1454" y="2239"/>
                    <a:pt x="1138" y="1923"/>
                    <a:pt x="775" y="1670"/>
                  </a:cubicBezTo>
                  <a:cubicBezTo>
                    <a:pt x="569" y="1512"/>
                    <a:pt x="364" y="1339"/>
                    <a:pt x="175" y="1165"/>
                  </a:cubicBezTo>
                  <a:cubicBezTo>
                    <a:pt x="151" y="1141"/>
                    <a:pt x="123" y="1129"/>
                    <a:pt x="98" y="1129"/>
                  </a:cubicBezTo>
                  <a:cubicBezTo>
                    <a:pt x="72" y="1129"/>
                    <a:pt x="48" y="1141"/>
                    <a:pt x="32" y="1165"/>
                  </a:cubicBezTo>
                  <a:cubicBezTo>
                    <a:pt x="1" y="1196"/>
                    <a:pt x="1" y="1260"/>
                    <a:pt x="32" y="1291"/>
                  </a:cubicBezTo>
                  <a:cubicBezTo>
                    <a:pt x="222" y="1497"/>
                    <a:pt x="443" y="1670"/>
                    <a:pt x="664" y="1844"/>
                  </a:cubicBezTo>
                  <a:cubicBezTo>
                    <a:pt x="1012" y="2065"/>
                    <a:pt x="1296" y="2365"/>
                    <a:pt x="1549" y="2697"/>
                  </a:cubicBezTo>
                  <a:cubicBezTo>
                    <a:pt x="1722" y="2997"/>
                    <a:pt x="1833" y="3344"/>
                    <a:pt x="1864" y="3707"/>
                  </a:cubicBezTo>
                  <a:cubicBezTo>
                    <a:pt x="1864" y="3755"/>
                    <a:pt x="1912" y="3802"/>
                    <a:pt x="1959" y="3802"/>
                  </a:cubicBezTo>
                  <a:lnTo>
                    <a:pt x="1959" y="3786"/>
                  </a:lnTo>
                  <a:cubicBezTo>
                    <a:pt x="2007" y="3786"/>
                    <a:pt x="2054" y="3739"/>
                    <a:pt x="2054" y="3692"/>
                  </a:cubicBezTo>
                  <a:cubicBezTo>
                    <a:pt x="2070" y="2397"/>
                    <a:pt x="2544" y="1149"/>
                    <a:pt x="3381" y="170"/>
                  </a:cubicBezTo>
                  <a:cubicBezTo>
                    <a:pt x="3449" y="90"/>
                    <a:pt x="3385" y="1"/>
                    <a:pt x="3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8"/>
            <p:cNvSpPr/>
            <p:nvPr/>
          </p:nvSpPr>
          <p:spPr>
            <a:xfrm>
              <a:off x="5392123" y="2547683"/>
              <a:ext cx="100201" cy="85404"/>
            </a:xfrm>
            <a:custGeom>
              <a:avLst/>
              <a:gdLst/>
              <a:ahLst/>
              <a:cxnLst/>
              <a:rect l="l" t="t" r="r" b="b"/>
              <a:pathLst>
                <a:path w="2580" h="2199" extrusionOk="0">
                  <a:moveTo>
                    <a:pt x="2435" y="1"/>
                  </a:moveTo>
                  <a:cubicBezTo>
                    <a:pt x="2405" y="1"/>
                    <a:pt x="2376" y="15"/>
                    <a:pt x="2353" y="51"/>
                  </a:cubicBezTo>
                  <a:cubicBezTo>
                    <a:pt x="1911" y="572"/>
                    <a:pt x="1595" y="1204"/>
                    <a:pt x="1406" y="1867"/>
                  </a:cubicBezTo>
                  <a:cubicBezTo>
                    <a:pt x="1074" y="1456"/>
                    <a:pt x="632" y="1141"/>
                    <a:pt x="142" y="967"/>
                  </a:cubicBezTo>
                  <a:cubicBezTo>
                    <a:pt x="128" y="963"/>
                    <a:pt x="113" y="961"/>
                    <a:pt x="101" y="961"/>
                  </a:cubicBezTo>
                  <a:cubicBezTo>
                    <a:pt x="59" y="961"/>
                    <a:pt x="28" y="982"/>
                    <a:pt x="16" y="1030"/>
                  </a:cubicBezTo>
                  <a:cubicBezTo>
                    <a:pt x="0" y="1077"/>
                    <a:pt x="16" y="1125"/>
                    <a:pt x="79" y="1156"/>
                  </a:cubicBezTo>
                  <a:cubicBezTo>
                    <a:pt x="600" y="1346"/>
                    <a:pt x="1058" y="1693"/>
                    <a:pt x="1374" y="2151"/>
                  </a:cubicBezTo>
                  <a:cubicBezTo>
                    <a:pt x="1390" y="2167"/>
                    <a:pt x="1422" y="2183"/>
                    <a:pt x="1453" y="2183"/>
                  </a:cubicBezTo>
                  <a:lnTo>
                    <a:pt x="1485" y="2199"/>
                  </a:lnTo>
                  <a:cubicBezTo>
                    <a:pt x="1516" y="2183"/>
                    <a:pt x="1548" y="2151"/>
                    <a:pt x="1564" y="2120"/>
                  </a:cubicBezTo>
                  <a:cubicBezTo>
                    <a:pt x="1706" y="1393"/>
                    <a:pt x="2038" y="730"/>
                    <a:pt x="2511" y="161"/>
                  </a:cubicBezTo>
                  <a:cubicBezTo>
                    <a:pt x="2579" y="93"/>
                    <a:pt x="2509" y="1"/>
                    <a:pt x="2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8"/>
            <p:cNvSpPr/>
            <p:nvPr/>
          </p:nvSpPr>
          <p:spPr>
            <a:xfrm>
              <a:off x="5385986" y="2604348"/>
              <a:ext cx="122688" cy="129950"/>
            </a:xfrm>
            <a:custGeom>
              <a:avLst/>
              <a:gdLst/>
              <a:ahLst/>
              <a:cxnLst/>
              <a:rect l="l" t="t" r="r" b="b"/>
              <a:pathLst>
                <a:path w="3159" h="3346" extrusionOk="0">
                  <a:moveTo>
                    <a:pt x="3053" y="0"/>
                  </a:moveTo>
                  <a:cubicBezTo>
                    <a:pt x="3016" y="0"/>
                    <a:pt x="2976" y="26"/>
                    <a:pt x="2954" y="61"/>
                  </a:cubicBezTo>
                  <a:cubicBezTo>
                    <a:pt x="2432" y="961"/>
                    <a:pt x="2022" y="1924"/>
                    <a:pt x="1722" y="2935"/>
                  </a:cubicBezTo>
                  <a:cubicBezTo>
                    <a:pt x="1374" y="2145"/>
                    <a:pt x="853" y="1466"/>
                    <a:pt x="174" y="929"/>
                  </a:cubicBezTo>
                  <a:cubicBezTo>
                    <a:pt x="153" y="915"/>
                    <a:pt x="128" y="907"/>
                    <a:pt x="105" y="907"/>
                  </a:cubicBezTo>
                  <a:cubicBezTo>
                    <a:pt x="76" y="907"/>
                    <a:pt x="49" y="919"/>
                    <a:pt x="32" y="945"/>
                  </a:cubicBezTo>
                  <a:cubicBezTo>
                    <a:pt x="0" y="992"/>
                    <a:pt x="16" y="1040"/>
                    <a:pt x="48" y="1087"/>
                  </a:cubicBezTo>
                  <a:cubicBezTo>
                    <a:pt x="774" y="1656"/>
                    <a:pt x="1327" y="2414"/>
                    <a:pt x="1659" y="3282"/>
                  </a:cubicBezTo>
                  <a:cubicBezTo>
                    <a:pt x="1674" y="3330"/>
                    <a:pt x="1706" y="3345"/>
                    <a:pt x="1753" y="3345"/>
                  </a:cubicBezTo>
                  <a:cubicBezTo>
                    <a:pt x="1801" y="3345"/>
                    <a:pt x="1832" y="3314"/>
                    <a:pt x="1848" y="3266"/>
                  </a:cubicBezTo>
                  <a:cubicBezTo>
                    <a:pt x="2132" y="2177"/>
                    <a:pt x="2559" y="1119"/>
                    <a:pt x="3127" y="155"/>
                  </a:cubicBezTo>
                  <a:cubicBezTo>
                    <a:pt x="3159" y="108"/>
                    <a:pt x="3143" y="45"/>
                    <a:pt x="3096" y="13"/>
                  </a:cubicBezTo>
                  <a:cubicBezTo>
                    <a:pt x="3082" y="4"/>
                    <a:pt x="3068" y="0"/>
                    <a:pt x="30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8"/>
            <p:cNvSpPr/>
            <p:nvPr/>
          </p:nvSpPr>
          <p:spPr>
            <a:xfrm>
              <a:off x="5401987" y="2671383"/>
              <a:ext cx="117134" cy="127931"/>
            </a:xfrm>
            <a:custGeom>
              <a:avLst/>
              <a:gdLst/>
              <a:ahLst/>
              <a:cxnLst/>
              <a:rect l="l" t="t" r="r" b="b"/>
              <a:pathLst>
                <a:path w="3016" h="3294" extrusionOk="0">
                  <a:moveTo>
                    <a:pt x="2903" y="1"/>
                  </a:moveTo>
                  <a:cubicBezTo>
                    <a:pt x="2877" y="1"/>
                    <a:pt x="2850" y="9"/>
                    <a:pt x="2826" y="24"/>
                  </a:cubicBezTo>
                  <a:cubicBezTo>
                    <a:pt x="2052" y="798"/>
                    <a:pt x="1499" y="1777"/>
                    <a:pt x="1247" y="2835"/>
                  </a:cubicBezTo>
                  <a:cubicBezTo>
                    <a:pt x="994" y="2267"/>
                    <a:pt x="646" y="1746"/>
                    <a:pt x="204" y="1304"/>
                  </a:cubicBezTo>
                  <a:cubicBezTo>
                    <a:pt x="183" y="1286"/>
                    <a:pt x="161" y="1279"/>
                    <a:pt x="140" y="1279"/>
                  </a:cubicBezTo>
                  <a:cubicBezTo>
                    <a:pt x="64" y="1279"/>
                    <a:pt x="1" y="1372"/>
                    <a:pt x="62" y="1446"/>
                  </a:cubicBezTo>
                  <a:cubicBezTo>
                    <a:pt x="568" y="1951"/>
                    <a:pt x="947" y="2551"/>
                    <a:pt x="1183" y="3230"/>
                  </a:cubicBezTo>
                  <a:cubicBezTo>
                    <a:pt x="1199" y="3262"/>
                    <a:pt x="1231" y="3293"/>
                    <a:pt x="1278" y="3293"/>
                  </a:cubicBezTo>
                  <a:lnTo>
                    <a:pt x="1294" y="3293"/>
                  </a:lnTo>
                  <a:cubicBezTo>
                    <a:pt x="1341" y="3278"/>
                    <a:pt x="1389" y="3246"/>
                    <a:pt x="1389" y="3214"/>
                  </a:cubicBezTo>
                  <a:cubicBezTo>
                    <a:pt x="1594" y="2062"/>
                    <a:pt x="2147" y="988"/>
                    <a:pt x="2968" y="166"/>
                  </a:cubicBezTo>
                  <a:cubicBezTo>
                    <a:pt x="3015" y="119"/>
                    <a:pt x="3015" y="72"/>
                    <a:pt x="2968" y="24"/>
                  </a:cubicBezTo>
                  <a:cubicBezTo>
                    <a:pt x="2952" y="9"/>
                    <a:pt x="2929" y="1"/>
                    <a:pt x="2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8"/>
            <p:cNvSpPr/>
            <p:nvPr/>
          </p:nvSpPr>
          <p:spPr>
            <a:xfrm>
              <a:off x="5408046" y="2738573"/>
              <a:ext cx="98104" cy="110415"/>
            </a:xfrm>
            <a:custGeom>
              <a:avLst/>
              <a:gdLst/>
              <a:ahLst/>
              <a:cxnLst/>
              <a:rect l="l" t="t" r="r" b="b"/>
              <a:pathLst>
                <a:path w="2526" h="2843" extrusionOk="0">
                  <a:moveTo>
                    <a:pt x="2384" y="0"/>
                  </a:moveTo>
                  <a:cubicBezTo>
                    <a:pt x="2363" y="0"/>
                    <a:pt x="2341" y="9"/>
                    <a:pt x="2322" y="31"/>
                  </a:cubicBezTo>
                  <a:cubicBezTo>
                    <a:pt x="1691" y="711"/>
                    <a:pt x="1249" y="1548"/>
                    <a:pt x="1027" y="2448"/>
                  </a:cubicBezTo>
                  <a:cubicBezTo>
                    <a:pt x="791" y="1990"/>
                    <a:pt x="522" y="1563"/>
                    <a:pt x="222" y="1169"/>
                  </a:cubicBezTo>
                  <a:lnTo>
                    <a:pt x="190" y="1137"/>
                  </a:lnTo>
                  <a:cubicBezTo>
                    <a:pt x="170" y="1106"/>
                    <a:pt x="136" y="1089"/>
                    <a:pt x="102" y="1089"/>
                  </a:cubicBezTo>
                  <a:cubicBezTo>
                    <a:pt x="84" y="1089"/>
                    <a:pt x="65" y="1094"/>
                    <a:pt x="48" y="1105"/>
                  </a:cubicBezTo>
                  <a:cubicBezTo>
                    <a:pt x="1" y="1137"/>
                    <a:pt x="1" y="1200"/>
                    <a:pt x="33" y="1248"/>
                  </a:cubicBezTo>
                  <a:lnTo>
                    <a:pt x="64" y="1279"/>
                  </a:lnTo>
                  <a:cubicBezTo>
                    <a:pt x="412" y="1753"/>
                    <a:pt x="727" y="2258"/>
                    <a:pt x="964" y="2795"/>
                  </a:cubicBezTo>
                  <a:cubicBezTo>
                    <a:pt x="980" y="2827"/>
                    <a:pt x="1012" y="2843"/>
                    <a:pt x="1059" y="2843"/>
                  </a:cubicBezTo>
                  <a:lnTo>
                    <a:pt x="1075" y="2843"/>
                  </a:lnTo>
                  <a:cubicBezTo>
                    <a:pt x="1106" y="2843"/>
                    <a:pt x="1154" y="2811"/>
                    <a:pt x="1154" y="2764"/>
                  </a:cubicBezTo>
                  <a:cubicBezTo>
                    <a:pt x="1343" y="1800"/>
                    <a:pt x="1801" y="900"/>
                    <a:pt x="2465" y="174"/>
                  </a:cubicBezTo>
                  <a:cubicBezTo>
                    <a:pt x="2525" y="101"/>
                    <a:pt x="2456" y="0"/>
                    <a:pt x="2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8"/>
            <p:cNvSpPr/>
            <p:nvPr/>
          </p:nvSpPr>
          <p:spPr>
            <a:xfrm>
              <a:off x="5370024" y="2273601"/>
              <a:ext cx="166263" cy="915167"/>
            </a:xfrm>
            <a:custGeom>
              <a:avLst/>
              <a:gdLst/>
              <a:ahLst/>
              <a:cxnLst/>
              <a:rect l="l" t="t" r="r" b="b"/>
              <a:pathLst>
                <a:path w="4281" h="23564" extrusionOk="0">
                  <a:moveTo>
                    <a:pt x="2492" y="0"/>
                  </a:moveTo>
                  <a:cubicBezTo>
                    <a:pt x="2432" y="0"/>
                    <a:pt x="2371" y="62"/>
                    <a:pt x="2401" y="143"/>
                  </a:cubicBezTo>
                  <a:cubicBezTo>
                    <a:pt x="3649" y="3144"/>
                    <a:pt x="4075" y="6855"/>
                    <a:pt x="3617" y="10598"/>
                  </a:cubicBezTo>
                  <a:cubicBezTo>
                    <a:pt x="3349" y="12872"/>
                    <a:pt x="2749" y="15130"/>
                    <a:pt x="2180" y="17294"/>
                  </a:cubicBezTo>
                  <a:cubicBezTo>
                    <a:pt x="1627" y="19394"/>
                    <a:pt x="1059" y="21558"/>
                    <a:pt x="32" y="23421"/>
                  </a:cubicBezTo>
                  <a:cubicBezTo>
                    <a:pt x="1" y="23469"/>
                    <a:pt x="17" y="23532"/>
                    <a:pt x="64" y="23548"/>
                  </a:cubicBezTo>
                  <a:cubicBezTo>
                    <a:pt x="80" y="23564"/>
                    <a:pt x="96" y="23564"/>
                    <a:pt x="111" y="23564"/>
                  </a:cubicBezTo>
                  <a:cubicBezTo>
                    <a:pt x="143" y="23564"/>
                    <a:pt x="190" y="23532"/>
                    <a:pt x="206" y="23500"/>
                  </a:cubicBezTo>
                  <a:cubicBezTo>
                    <a:pt x="1248" y="21621"/>
                    <a:pt x="1849" y="19347"/>
                    <a:pt x="2370" y="17341"/>
                  </a:cubicBezTo>
                  <a:cubicBezTo>
                    <a:pt x="2938" y="15162"/>
                    <a:pt x="3538" y="12888"/>
                    <a:pt x="3823" y="10614"/>
                  </a:cubicBezTo>
                  <a:cubicBezTo>
                    <a:pt x="4281" y="6839"/>
                    <a:pt x="3838" y="3097"/>
                    <a:pt x="2575" y="64"/>
                  </a:cubicBezTo>
                  <a:cubicBezTo>
                    <a:pt x="2558" y="19"/>
                    <a:pt x="2525" y="0"/>
                    <a:pt x="24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8"/>
            <p:cNvSpPr/>
            <p:nvPr/>
          </p:nvSpPr>
          <p:spPr>
            <a:xfrm>
              <a:off x="5408668" y="2257638"/>
              <a:ext cx="102220" cy="98220"/>
            </a:xfrm>
            <a:custGeom>
              <a:avLst/>
              <a:gdLst/>
              <a:ahLst/>
              <a:cxnLst/>
              <a:rect l="l" t="t" r="r" b="b"/>
              <a:pathLst>
                <a:path w="2632" h="2529" extrusionOk="0">
                  <a:moveTo>
                    <a:pt x="2512" y="0"/>
                  </a:moveTo>
                  <a:cubicBezTo>
                    <a:pt x="2467" y="0"/>
                    <a:pt x="2424" y="25"/>
                    <a:pt x="2417" y="81"/>
                  </a:cubicBezTo>
                  <a:cubicBezTo>
                    <a:pt x="2354" y="460"/>
                    <a:pt x="2306" y="854"/>
                    <a:pt x="2259" y="1249"/>
                  </a:cubicBezTo>
                  <a:cubicBezTo>
                    <a:pt x="2212" y="1565"/>
                    <a:pt x="2164" y="1897"/>
                    <a:pt x="2117" y="2197"/>
                  </a:cubicBezTo>
                  <a:cubicBezTo>
                    <a:pt x="1533" y="1534"/>
                    <a:pt x="885" y="918"/>
                    <a:pt x="174" y="381"/>
                  </a:cubicBezTo>
                  <a:cubicBezTo>
                    <a:pt x="156" y="369"/>
                    <a:pt x="138" y="363"/>
                    <a:pt x="121" y="363"/>
                  </a:cubicBezTo>
                  <a:cubicBezTo>
                    <a:pt x="93" y="363"/>
                    <a:pt x="68" y="377"/>
                    <a:pt x="48" y="396"/>
                  </a:cubicBezTo>
                  <a:cubicBezTo>
                    <a:pt x="1" y="444"/>
                    <a:pt x="17" y="507"/>
                    <a:pt x="64" y="539"/>
                  </a:cubicBezTo>
                  <a:cubicBezTo>
                    <a:pt x="806" y="1107"/>
                    <a:pt x="1501" y="1770"/>
                    <a:pt x="2101" y="2497"/>
                  </a:cubicBezTo>
                  <a:cubicBezTo>
                    <a:pt x="2133" y="2513"/>
                    <a:pt x="2148" y="2528"/>
                    <a:pt x="2180" y="2528"/>
                  </a:cubicBezTo>
                  <a:lnTo>
                    <a:pt x="2212" y="2528"/>
                  </a:lnTo>
                  <a:cubicBezTo>
                    <a:pt x="2243" y="2513"/>
                    <a:pt x="2275" y="2481"/>
                    <a:pt x="2291" y="2449"/>
                  </a:cubicBezTo>
                  <a:cubicBezTo>
                    <a:pt x="2338" y="2070"/>
                    <a:pt x="2401" y="1676"/>
                    <a:pt x="2449" y="1281"/>
                  </a:cubicBezTo>
                  <a:cubicBezTo>
                    <a:pt x="2512" y="886"/>
                    <a:pt x="2559" y="491"/>
                    <a:pt x="2622" y="112"/>
                  </a:cubicBezTo>
                  <a:cubicBezTo>
                    <a:pt x="2631" y="41"/>
                    <a:pt x="2570"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8"/>
            <p:cNvSpPr/>
            <p:nvPr/>
          </p:nvSpPr>
          <p:spPr>
            <a:xfrm>
              <a:off x="5423387" y="2308439"/>
              <a:ext cx="114143" cy="105677"/>
            </a:xfrm>
            <a:custGeom>
              <a:avLst/>
              <a:gdLst/>
              <a:ahLst/>
              <a:cxnLst/>
              <a:rect l="l" t="t" r="r" b="b"/>
              <a:pathLst>
                <a:path w="2939" h="2721" extrusionOk="0">
                  <a:moveTo>
                    <a:pt x="2843" y="0"/>
                  </a:moveTo>
                  <a:cubicBezTo>
                    <a:pt x="2796" y="0"/>
                    <a:pt x="2759" y="29"/>
                    <a:pt x="2733" y="68"/>
                  </a:cubicBezTo>
                  <a:cubicBezTo>
                    <a:pt x="2449" y="826"/>
                    <a:pt x="2227" y="1615"/>
                    <a:pt x="2101" y="2436"/>
                  </a:cubicBezTo>
                  <a:cubicBezTo>
                    <a:pt x="1501" y="1900"/>
                    <a:pt x="854" y="1442"/>
                    <a:pt x="159" y="1063"/>
                  </a:cubicBezTo>
                  <a:cubicBezTo>
                    <a:pt x="147" y="1059"/>
                    <a:pt x="134" y="1057"/>
                    <a:pt x="121" y="1057"/>
                  </a:cubicBezTo>
                  <a:cubicBezTo>
                    <a:pt x="83" y="1057"/>
                    <a:pt x="44" y="1074"/>
                    <a:pt x="32" y="1110"/>
                  </a:cubicBezTo>
                  <a:cubicBezTo>
                    <a:pt x="1" y="1157"/>
                    <a:pt x="17" y="1220"/>
                    <a:pt x="64" y="1236"/>
                  </a:cubicBezTo>
                  <a:cubicBezTo>
                    <a:pt x="806" y="1631"/>
                    <a:pt x="1485" y="2121"/>
                    <a:pt x="2101" y="2705"/>
                  </a:cubicBezTo>
                  <a:cubicBezTo>
                    <a:pt x="2117" y="2721"/>
                    <a:pt x="2133" y="2721"/>
                    <a:pt x="2164" y="2721"/>
                  </a:cubicBezTo>
                  <a:cubicBezTo>
                    <a:pt x="2212" y="2721"/>
                    <a:pt x="2243" y="2689"/>
                    <a:pt x="2259" y="2642"/>
                  </a:cubicBezTo>
                  <a:cubicBezTo>
                    <a:pt x="2385" y="1789"/>
                    <a:pt x="2606" y="952"/>
                    <a:pt x="2922" y="131"/>
                  </a:cubicBezTo>
                  <a:cubicBezTo>
                    <a:pt x="2938" y="83"/>
                    <a:pt x="2922" y="36"/>
                    <a:pt x="2875" y="4"/>
                  </a:cubicBezTo>
                  <a:cubicBezTo>
                    <a:pt x="2864" y="2"/>
                    <a:pt x="2853" y="0"/>
                    <a:pt x="28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8"/>
            <p:cNvSpPr/>
            <p:nvPr/>
          </p:nvSpPr>
          <p:spPr>
            <a:xfrm>
              <a:off x="5432204" y="2349801"/>
              <a:ext cx="122493" cy="123193"/>
            </a:xfrm>
            <a:custGeom>
              <a:avLst/>
              <a:gdLst/>
              <a:ahLst/>
              <a:cxnLst/>
              <a:rect l="l" t="t" r="r" b="b"/>
              <a:pathLst>
                <a:path w="3154" h="3172" extrusionOk="0">
                  <a:moveTo>
                    <a:pt x="3048" y="1"/>
                  </a:moveTo>
                  <a:cubicBezTo>
                    <a:pt x="3011" y="1"/>
                    <a:pt x="2975" y="27"/>
                    <a:pt x="2964" y="61"/>
                  </a:cubicBezTo>
                  <a:cubicBezTo>
                    <a:pt x="2537" y="945"/>
                    <a:pt x="2237" y="1877"/>
                    <a:pt x="2064" y="2840"/>
                  </a:cubicBezTo>
                  <a:cubicBezTo>
                    <a:pt x="1542" y="2256"/>
                    <a:pt x="911" y="1798"/>
                    <a:pt x="200" y="1498"/>
                  </a:cubicBezTo>
                  <a:cubicBezTo>
                    <a:pt x="179" y="1485"/>
                    <a:pt x="159" y="1479"/>
                    <a:pt x="140" y="1479"/>
                  </a:cubicBezTo>
                  <a:cubicBezTo>
                    <a:pt x="48" y="1479"/>
                    <a:pt x="0" y="1619"/>
                    <a:pt x="105" y="1672"/>
                  </a:cubicBezTo>
                  <a:cubicBezTo>
                    <a:pt x="800" y="2003"/>
                    <a:pt x="1511" y="2398"/>
                    <a:pt x="2048" y="3140"/>
                  </a:cubicBezTo>
                  <a:cubicBezTo>
                    <a:pt x="2064" y="3156"/>
                    <a:pt x="2095" y="3172"/>
                    <a:pt x="2127" y="3172"/>
                  </a:cubicBezTo>
                  <a:lnTo>
                    <a:pt x="2143" y="3172"/>
                  </a:lnTo>
                  <a:cubicBezTo>
                    <a:pt x="2190" y="3156"/>
                    <a:pt x="2206" y="3124"/>
                    <a:pt x="2222" y="3093"/>
                  </a:cubicBezTo>
                  <a:cubicBezTo>
                    <a:pt x="2379" y="2066"/>
                    <a:pt x="2695" y="1071"/>
                    <a:pt x="3138" y="140"/>
                  </a:cubicBezTo>
                  <a:cubicBezTo>
                    <a:pt x="3153" y="92"/>
                    <a:pt x="3138" y="29"/>
                    <a:pt x="3090" y="13"/>
                  </a:cubicBezTo>
                  <a:cubicBezTo>
                    <a:pt x="3077" y="4"/>
                    <a:pt x="3062" y="1"/>
                    <a:pt x="30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8"/>
            <p:cNvSpPr/>
            <p:nvPr/>
          </p:nvSpPr>
          <p:spPr>
            <a:xfrm>
              <a:off x="5451623" y="2406234"/>
              <a:ext cx="103463" cy="117056"/>
            </a:xfrm>
            <a:custGeom>
              <a:avLst/>
              <a:gdLst/>
              <a:ahLst/>
              <a:cxnLst/>
              <a:rect l="l" t="t" r="r" b="b"/>
              <a:pathLst>
                <a:path w="2664" h="3014" extrusionOk="0">
                  <a:moveTo>
                    <a:pt x="2537" y="0"/>
                  </a:moveTo>
                  <a:cubicBezTo>
                    <a:pt x="2504" y="0"/>
                    <a:pt x="2469" y="18"/>
                    <a:pt x="2448" y="61"/>
                  </a:cubicBezTo>
                  <a:cubicBezTo>
                    <a:pt x="2069" y="898"/>
                    <a:pt x="1816" y="1782"/>
                    <a:pt x="1690" y="2698"/>
                  </a:cubicBezTo>
                  <a:cubicBezTo>
                    <a:pt x="1232" y="2224"/>
                    <a:pt x="727" y="1814"/>
                    <a:pt x="174" y="1482"/>
                  </a:cubicBezTo>
                  <a:cubicBezTo>
                    <a:pt x="152" y="1471"/>
                    <a:pt x="131" y="1465"/>
                    <a:pt x="113" y="1465"/>
                  </a:cubicBezTo>
                  <a:cubicBezTo>
                    <a:pt x="79" y="1465"/>
                    <a:pt x="52" y="1483"/>
                    <a:pt x="32" y="1513"/>
                  </a:cubicBezTo>
                  <a:cubicBezTo>
                    <a:pt x="0" y="1561"/>
                    <a:pt x="16" y="1624"/>
                    <a:pt x="63" y="1640"/>
                  </a:cubicBezTo>
                  <a:cubicBezTo>
                    <a:pt x="663" y="2003"/>
                    <a:pt x="1216" y="2461"/>
                    <a:pt x="1690" y="2982"/>
                  </a:cubicBezTo>
                  <a:cubicBezTo>
                    <a:pt x="1706" y="2998"/>
                    <a:pt x="1722" y="3014"/>
                    <a:pt x="1753" y="3014"/>
                  </a:cubicBezTo>
                  <a:cubicBezTo>
                    <a:pt x="1769" y="3014"/>
                    <a:pt x="1769" y="3014"/>
                    <a:pt x="1785" y="2998"/>
                  </a:cubicBezTo>
                  <a:cubicBezTo>
                    <a:pt x="1816" y="2998"/>
                    <a:pt x="1848" y="2966"/>
                    <a:pt x="1848" y="2919"/>
                  </a:cubicBezTo>
                  <a:cubicBezTo>
                    <a:pt x="1974" y="1956"/>
                    <a:pt x="2227" y="1024"/>
                    <a:pt x="2622" y="140"/>
                  </a:cubicBezTo>
                  <a:cubicBezTo>
                    <a:pt x="2663" y="66"/>
                    <a:pt x="2602" y="0"/>
                    <a:pt x="25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8"/>
            <p:cNvSpPr/>
            <p:nvPr/>
          </p:nvSpPr>
          <p:spPr>
            <a:xfrm>
              <a:off x="5449991" y="2466977"/>
              <a:ext cx="116746" cy="115813"/>
            </a:xfrm>
            <a:custGeom>
              <a:avLst/>
              <a:gdLst/>
              <a:ahLst/>
              <a:cxnLst/>
              <a:rect l="l" t="t" r="r" b="b"/>
              <a:pathLst>
                <a:path w="3006" h="2982" extrusionOk="0">
                  <a:moveTo>
                    <a:pt x="2877" y="0"/>
                  </a:moveTo>
                  <a:cubicBezTo>
                    <a:pt x="2844" y="0"/>
                    <a:pt x="2811" y="18"/>
                    <a:pt x="2790" y="60"/>
                  </a:cubicBezTo>
                  <a:cubicBezTo>
                    <a:pt x="2395" y="786"/>
                    <a:pt x="2079" y="1545"/>
                    <a:pt x="1843" y="2334"/>
                  </a:cubicBezTo>
                  <a:cubicBezTo>
                    <a:pt x="1811" y="2413"/>
                    <a:pt x="1779" y="2508"/>
                    <a:pt x="1764" y="2603"/>
                  </a:cubicBezTo>
                  <a:cubicBezTo>
                    <a:pt x="1306" y="2066"/>
                    <a:pt x="784" y="1592"/>
                    <a:pt x="216" y="1181"/>
                  </a:cubicBezTo>
                  <a:cubicBezTo>
                    <a:pt x="195" y="1166"/>
                    <a:pt x="173" y="1160"/>
                    <a:pt x="153" y="1160"/>
                  </a:cubicBezTo>
                  <a:cubicBezTo>
                    <a:pt x="66" y="1160"/>
                    <a:pt x="0" y="1275"/>
                    <a:pt x="90" y="1339"/>
                  </a:cubicBezTo>
                  <a:cubicBezTo>
                    <a:pt x="721" y="1781"/>
                    <a:pt x="1290" y="2318"/>
                    <a:pt x="1779" y="2934"/>
                  </a:cubicBezTo>
                  <a:cubicBezTo>
                    <a:pt x="1795" y="2966"/>
                    <a:pt x="1827" y="2966"/>
                    <a:pt x="1858" y="2982"/>
                  </a:cubicBezTo>
                  <a:cubicBezTo>
                    <a:pt x="1874" y="2966"/>
                    <a:pt x="1890" y="2966"/>
                    <a:pt x="1906" y="2966"/>
                  </a:cubicBezTo>
                  <a:cubicBezTo>
                    <a:pt x="1937" y="2950"/>
                    <a:pt x="1969" y="2903"/>
                    <a:pt x="1953" y="2855"/>
                  </a:cubicBezTo>
                  <a:cubicBezTo>
                    <a:pt x="1937" y="2697"/>
                    <a:pt x="1969" y="2539"/>
                    <a:pt x="2032" y="2382"/>
                  </a:cubicBezTo>
                  <a:cubicBezTo>
                    <a:pt x="2269" y="1608"/>
                    <a:pt x="2569" y="865"/>
                    <a:pt x="2964" y="155"/>
                  </a:cubicBezTo>
                  <a:cubicBezTo>
                    <a:pt x="3006" y="71"/>
                    <a:pt x="2943" y="0"/>
                    <a:pt x="2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8"/>
            <p:cNvSpPr/>
            <p:nvPr/>
          </p:nvSpPr>
          <p:spPr>
            <a:xfrm>
              <a:off x="5439661" y="2542983"/>
              <a:ext cx="124358" cy="103618"/>
            </a:xfrm>
            <a:custGeom>
              <a:avLst/>
              <a:gdLst/>
              <a:ahLst/>
              <a:cxnLst/>
              <a:rect l="l" t="t" r="r" b="b"/>
              <a:pathLst>
                <a:path w="3202" h="2668" extrusionOk="0">
                  <a:moveTo>
                    <a:pt x="148" y="0"/>
                  </a:moveTo>
                  <a:cubicBezTo>
                    <a:pt x="69" y="0"/>
                    <a:pt x="1" y="110"/>
                    <a:pt x="87" y="172"/>
                  </a:cubicBezTo>
                  <a:cubicBezTo>
                    <a:pt x="924" y="898"/>
                    <a:pt x="1651" y="1577"/>
                    <a:pt x="1935" y="2604"/>
                  </a:cubicBezTo>
                  <a:cubicBezTo>
                    <a:pt x="1935" y="2635"/>
                    <a:pt x="1982" y="2667"/>
                    <a:pt x="2030" y="2667"/>
                  </a:cubicBezTo>
                  <a:cubicBezTo>
                    <a:pt x="2077" y="2667"/>
                    <a:pt x="2109" y="2635"/>
                    <a:pt x="2109" y="2588"/>
                  </a:cubicBezTo>
                  <a:cubicBezTo>
                    <a:pt x="2235" y="1720"/>
                    <a:pt x="2582" y="898"/>
                    <a:pt x="3135" y="203"/>
                  </a:cubicBezTo>
                  <a:cubicBezTo>
                    <a:pt x="3202" y="126"/>
                    <a:pt x="3136" y="40"/>
                    <a:pt x="3063" y="40"/>
                  </a:cubicBezTo>
                  <a:cubicBezTo>
                    <a:pt x="3032" y="40"/>
                    <a:pt x="3001" y="55"/>
                    <a:pt x="2977" y="93"/>
                  </a:cubicBezTo>
                  <a:cubicBezTo>
                    <a:pt x="2488" y="693"/>
                    <a:pt x="2156" y="1404"/>
                    <a:pt x="1982" y="2162"/>
                  </a:cubicBezTo>
                  <a:cubicBezTo>
                    <a:pt x="1603" y="1214"/>
                    <a:pt x="798" y="535"/>
                    <a:pt x="213" y="30"/>
                  </a:cubicBezTo>
                  <a:cubicBezTo>
                    <a:pt x="193" y="9"/>
                    <a:pt x="170" y="0"/>
                    <a:pt x="1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8"/>
            <p:cNvSpPr/>
            <p:nvPr/>
          </p:nvSpPr>
          <p:spPr>
            <a:xfrm>
              <a:off x="5448554" y="2612582"/>
              <a:ext cx="138028" cy="129795"/>
            </a:xfrm>
            <a:custGeom>
              <a:avLst/>
              <a:gdLst/>
              <a:ahLst/>
              <a:cxnLst/>
              <a:rect l="l" t="t" r="r" b="b"/>
              <a:pathLst>
                <a:path w="3554" h="3342" extrusionOk="0">
                  <a:moveTo>
                    <a:pt x="3449" y="0"/>
                  </a:moveTo>
                  <a:cubicBezTo>
                    <a:pt x="3426" y="0"/>
                    <a:pt x="3401" y="8"/>
                    <a:pt x="3380" y="22"/>
                  </a:cubicBezTo>
                  <a:cubicBezTo>
                    <a:pt x="2527" y="654"/>
                    <a:pt x="1895" y="1538"/>
                    <a:pt x="1564" y="2549"/>
                  </a:cubicBezTo>
                  <a:cubicBezTo>
                    <a:pt x="1532" y="2391"/>
                    <a:pt x="1485" y="2233"/>
                    <a:pt x="1437" y="2091"/>
                  </a:cubicBezTo>
                  <a:cubicBezTo>
                    <a:pt x="1248" y="1665"/>
                    <a:pt x="995" y="1286"/>
                    <a:pt x="695" y="954"/>
                  </a:cubicBezTo>
                  <a:cubicBezTo>
                    <a:pt x="506" y="749"/>
                    <a:pt x="348" y="512"/>
                    <a:pt x="190" y="291"/>
                  </a:cubicBezTo>
                  <a:cubicBezTo>
                    <a:pt x="169" y="260"/>
                    <a:pt x="142" y="243"/>
                    <a:pt x="113" y="243"/>
                  </a:cubicBezTo>
                  <a:cubicBezTo>
                    <a:pt x="97" y="243"/>
                    <a:pt x="80" y="248"/>
                    <a:pt x="63" y="259"/>
                  </a:cubicBezTo>
                  <a:cubicBezTo>
                    <a:pt x="16" y="275"/>
                    <a:pt x="0" y="338"/>
                    <a:pt x="32" y="385"/>
                  </a:cubicBezTo>
                  <a:cubicBezTo>
                    <a:pt x="190" y="638"/>
                    <a:pt x="363" y="859"/>
                    <a:pt x="537" y="1080"/>
                  </a:cubicBezTo>
                  <a:cubicBezTo>
                    <a:pt x="837" y="1396"/>
                    <a:pt x="1074" y="1759"/>
                    <a:pt x="1248" y="2154"/>
                  </a:cubicBezTo>
                  <a:cubicBezTo>
                    <a:pt x="1374" y="2502"/>
                    <a:pt x="1422" y="2865"/>
                    <a:pt x="1390" y="3228"/>
                  </a:cubicBezTo>
                  <a:cubicBezTo>
                    <a:pt x="1374" y="3275"/>
                    <a:pt x="1406" y="3339"/>
                    <a:pt x="1453" y="3339"/>
                  </a:cubicBezTo>
                  <a:lnTo>
                    <a:pt x="1469" y="3339"/>
                  </a:lnTo>
                  <a:cubicBezTo>
                    <a:pt x="1477" y="3341"/>
                    <a:pt x="1485" y="3342"/>
                    <a:pt x="1493" y="3342"/>
                  </a:cubicBezTo>
                  <a:cubicBezTo>
                    <a:pt x="1540" y="3342"/>
                    <a:pt x="1566" y="3301"/>
                    <a:pt x="1579" y="3260"/>
                  </a:cubicBezTo>
                  <a:cubicBezTo>
                    <a:pt x="1816" y="2028"/>
                    <a:pt x="2495" y="922"/>
                    <a:pt x="3506" y="180"/>
                  </a:cubicBezTo>
                  <a:cubicBezTo>
                    <a:pt x="3554" y="149"/>
                    <a:pt x="3554" y="85"/>
                    <a:pt x="3522" y="38"/>
                  </a:cubicBezTo>
                  <a:cubicBezTo>
                    <a:pt x="3505" y="12"/>
                    <a:pt x="3478" y="0"/>
                    <a:pt x="34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8"/>
            <p:cNvSpPr/>
            <p:nvPr/>
          </p:nvSpPr>
          <p:spPr>
            <a:xfrm>
              <a:off x="5464633" y="2603377"/>
              <a:ext cx="105405" cy="73248"/>
            </a:xfrm>
            <a:custGeom>
              <a:avLst/>
              <a:gdLst/>
              <a:ahLst/>
              <a:cxnLst/>
              <a:rect l="l" t="t" r="r" b="b"/>
              <a:pathLst>
                <a:path w="2714" h="1886" extrusionOk="0">
                  <a:moveTo>
                    <a:pt x="2597" y="0"/>
                  </a:moveTo>
                  <a:cubicBezTo>
                    <a:pt x="2574" y="0"/>
                    <a:pt x="2554" y="8"/>
                    <a:pt x="2539" y="22"/>
                  </a:cubicBezTo>
                  <a:cubicBezTo>
                    <a:pt x="2002" y="433"/>
                    <a:pt x="1576" y="954"/>
                    <a:pt x="1292" y="1554"/>
                  </a:cubicBezTo>
                  <a:cubicBezTo>
                    <a:pt x="1039" y="1065"/>
                    <a:pt x="660" y="638"/>
                    <a:pt x="202" y="338"/>
                  </a:cubicBezTo>
                  <a:cubicBezTo>
                    <a:pt x="182" y="324"/>
                    <a:pt x="162" y="318"/>
                    <a:pt x="144" y="318"/>
                  </a:cubicBezTo>
                  <a:cubicBezTo>
                    <a:pt x="59" y="318"/>
                    <a:pt x="1" y="444"/>
                    <a:pt x="92" y="496"/>
                  </a:cubicBezTo>
                  <a:cubicBezTo>
                    <a:pt x="581" y="828"/>
                    <a:pt x="976" y="1286"/>
                    <a:pt x="1197" y="1823"/>
                  </a:cubicBezTo>
                  <a:cubicBezTo>
                    <a:pt x="1213" y="1870"/>
                    <a:pt x="1260" y="1886"/>
                    <a:pt x="1292" y="1886"/>
                  </a:cubicBezTo>
                  <a:cubicBezTo>
                    <a:pt x="1339" y="1886"/>
                    <a:pt x="1371" y="1854"/>
                    <a:pt x="1387" y="1823"/>
                  </a:cubicBezTo>
                  <a:cubicBezTo>
                    <a:pt x="1655" y="1175"/>
                    <a:pt x="2097" y="607"/>
                    <a:pt x="2666" y="180"/>
                  </a:cubicBezTo>
                  <a:cubicBezTo>
                    <a:pt x="2697" y="149"/>
                    <a:pt x="2713" y="86"/>
                    <a:pt x="2682" y="38"/>
                  </a:cubicBezTo>
                  <a:cubicBezTo>
                    <a:pt x="2655" y="12"/>
                    <a:pt x="2625" y="0"/>
                    <a:pt x="25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8"/>
            <p:cNvSpPr/>
            <p:nvPr/>
          </p:nvSpPr>
          <p:spPr>
            <a:xfrm>
              <a:off x="5449564" y="2663382"/>
              <a:ext cx="128241" cy="113833"/>
            </a:xfrm>
            <a:custGeom>
              <a:avLst/>
              <a:gdLst/>
              <a:ahLst/>
              <a:cxnLst/>
              <a:rect l="l" t="t" r="r" b="b"/>
              <a:pathLst>
                <a:path w="3302" h="2931" extrusionOk="0">
                  <a:moveTo>
                    <a:pt x="3164" y="1"/>
                  </a:moveTo>
                  <a:cubicBezTo>
                    <a:pt x="3137" y="1"/>
                    <a:pt x="3110" y="12"/>
                    <a:pt x="3085" y="41"/>
                  </a:cubicBezTo>
                  <a:cubicBezTo>
                    <a:pt x="2406" y="783"/>
                    <a:pt x="1838" y="1620"/>
                    <a:pt x="1380" y="2520"/>
                  </a:cubicBezTo>
                  <a:cubicBezTo>
                    <a:pt x="1174" y="1652"/>
                    <a:pt x="780" y="846"/>
                    <a:pt x="227" y="151"/>
                  </a:cubicBezTo>
                  <a:cubicBezTo>
                    <a:pt x="205" y="116"/>
                    <a:pt x="176" y="102"/>
                    <a:pt x="147" y="102"/>
                  </a:cubicBezTo>
                  <a:cubicBezTo>
                    <a:pt x="72" y="102"/>
                    <a:pt x="1" y="198"/>
                    <a:pt x="69" y="278"/>
                  </a:cubicBezTo>
                  <a:cubicBezTo>
                    <a:pt x="669" y="1020"/>
                    <a:pt x="1064" y="1920"/>
                    <a:pt x="1238" y="2852"/>
                  </a:cubicBezTo>
                  <a:cubicBezTo>
                    <a:pt x="1253" y="2899"/>
                    <a:pt x="1285" y="2931"/>
                    <a:pt x="1332" y="2931"/>
                  </a:cubicBezTo>
                  <a:lnTo>
                    <a:pt x="1348" y="2931"/>
                  </a:lnTo>
                  <a:cubicBezTo>
                    <a:pt x="1380" y="2931"/>
                    <a:pt x="1411" y="2899"/>
                    <a:pt x="1427" y="2868"/>
                  </a:cubicBezTo>
                  <a:cubicBezTo>
                    <a:pt x="1901" y="1889"/>
                    <a:pt x="2501" y="973"/>
                    <a:pt x="3243" y="167"/>
                  </a:cubicBezTo>
                  <a:cubicBezTo>
                    <a:pt x="3302" y="97"/>
                    <a:pt x="3239" y="1"/>
                    <a:pt x="3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8"/>
            <p:cNvSpPr/>
            <p:nvPr/>
          </p:nvSpPr>
          <p:spPr>
            <a:xfrm>
              <a:off x="5452827" y="2731776"/>
              <a:ext cx="122105" cy="108628"/>
            </a:xfrm>
            <a:custGeom>
              <a:avLst/>
              <a:gdLst/>
              <a:ahLst/>
              <a:cxnLst/>
              <a:rect l="l" t="t" r="r" b="b"/>
              <a:pathLst>
                <a:path w="3144" h="2797" extrusionOk="0">
                  <a:moveTo>
                    <a:pt x="3024" y="1"/>
                  </a:moveTo>
                  <a:cubicBezTo>
                    <a:pt x="3005" y="1"/>
                    <a:pt x="2987" y="6"/>
                    <a:pt x="2970" y="17"/>
                  </a:cubicBezTo>
                  <a:cubicBezTo>
                    <a:pt x="2070" y="570"/>
                    <a:pt x="1359" y="1375"/>
                    <a:pt x="933" y="2354"/>
                  </a:cubicBezTo>
                  <a:cubicBezTo>
                    <a:pt x="790" y="1723"/>
                    <a:pt x="538" y="1107"/>
                    <a:pt x="190" y="570"/>
                  </a:cubicBezTo>
                  <a:cubicBezTo>
                    <a:pt x="170" y="539"/>
                    <a:pt x="136" y="522"/>
                    <a:pt x="102" y="522"/>
                  </a:cubicBezTo>
                  <a:cubicBezTo>
                    <a:pt x="84" y="522"/>
                    <a:pt x="65" y="527"/>
                    <a:pt x="48" y="538"/>
                  </a:cubicBezTo>
                  <a:cubicBezTo>
                    <a:pt x="1" y="570"/>
                    <a:pt x="1" y="633"/>
                    <a:pt x="32" y="680"/>
                  </a:cubicBezTo>
                  <a:cubicBezTo>
                    <a:pt x="427" y="1296"/>
                    <a:pt x="680" y="1975"/>
                    <a:pt x="790" y="2702"/>
                  </a:cubicBezTo>
                  <a:cubicBezTo>
                    <a:pt x="790" y="2749"/>
                    <a:pt x="838" y="2781"/>
                    <a:pt x="885" y="2796"/>
                  </a:cubicBezTo>
                  <a:lnTo>
                    <a:pt x="901" y="2796"/>
                  </a:lnTo>
                  <a:cubicBezTo>
                    <a:pt x="933" y="2796"/>
                    <a:pt x="964" y="2765"/>
                    <a:pt x="980" y="2733"/>
                  </a:cubicBezTo>
                  <a:cubicBezTo>
                    <a:pt x="1391" y="1675"/>
                    <a:pt x="2117" y="775"/>
                    <a:pt x="3080" y="191"/>
                  </a:cubicBezTo>
                  <a:cubicBezTo>
                    <a:pt x="3128" y="159"/>
                    <a:pt x="3143" y="96"/>
                    <a:pt x="3112" y="49"/>
                  </a:cubicBezTo>
                  <a:cubicBezTo>
                    <a:pt x="3092" y="18"/>
                    <a:pt x="3058" y="1"/>
                    <a:pt x="30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8"/>
            <p:cNvSpPr/>
            <p:nvPr/>
          </p:nvSpPr>
          <p:spPr>
            <a:xfrm>
              <a:off x="5446768" y="2793724"/>
              <a:ext cx="102997" cy="94530"/>
            </a:xfrm>
            <a:custGeom>
              <a:avLst/>
              <a:gdLst/>
              <a:ahLst/>
              <a:cxnLst/>
              <a:rect l="l" t="t" r="r" b="b"/>
              <a:pathLst>
                <a:path w="2652" h="2434" extrusionOk="0">
                  <a:moveTo>
                    <a:pt x="2532" y="1"/>
                  </a:moveTo>
                  <a:cubicBezTo>
                    <a:pt x="2514" y="1"/>
                    <a:pt x="2495" y="6"/>
                    <a:pt x="2478" y="17"/>
                  </a:cubicBezTo>
                  <a:cubicBezTo>
                    <a:pt x="1752" y="522"/>
                    <a:pt x="1167" y="1217"/>
                    <a:pt x="788" y="2023"/>
                  </a:cubicBezTo>
                  <a:cubicBezTo>
                    <a:pt x="646" y="1533"/>
                    <a:pt x="457" y="1044"/>
                    <a:pt x="236" y="570"/>
                  </a:cubicBezTo>
                  <a:lnTo>
                    <a:pt x="204" y="522"/>
                  </a:lnTo>
                  <a:cubicBezTo>
                    <a:pt x="187" y="483"/>
                    <a:pt x="154" y="465"/>
                    <a:pt x="120" y="465"/>
                  </a:cubicBezTo>
                  <a:cubicBezTo>
                    <a:pt x="60" y="465"/>
                    <a:pt x="0" y="520"/>
                    <a:pt x="30" y="601"/>
                  </a:cubicBezTo>
                  <a:lnTo>
                    <a:pt x="46" y="649"/>
                  </a:lnTo>
                  <a:cubicBezTo>
                    <a:pt x="315" y="1186"/>
                    <a:pt x="520" y="1770"/>
                    <a:pt x="678" y="2354"/>
                  </a:cubicBezTo>
                  <a:cubicBezTo>
                    <a:pt x="678" y="2402"/>
                    <a:pt x="710" y="2433"/>
                    <a:pt x="757" y="2433"/>
                  </a:cubicBezTo>
                  <a:cubicBezTo>
                    <a:pt x="804" y="2433"/>
                    <a:pt x="836" y="2417"/>
                    <a:pt x="852" y="2370"/>
                  </a:cubicBezTo>
                  <a:cubicBezTo>
                    <a:pt x="1215" y="1486"/>
                    <a:pt x="1815" y="728"/>
                    <a:pt x="2589" y="175"/>
                  </a:cubicBezTo>
                  <a:cubicBezTo>
                    <a:pt x="2636" y="143"/>
                    <a:pt x="2652" y="96"/>
                    <a:pt x="2620" y="49"/>
                  </a:cubicBezTo>
                  <a:cubicBezTo>
                    <a:pt x="2600" y="18"/>
                    <a:pt x="2566" y="1"/>
                    <a:pt x="25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8"/>
            <p:cNvSpPr/>
            <p:nvPr/>
          </p:nvSpPr>
          <p:spPr>
            <a:xfrm>
              <a:off x="5331380" y="2350850"/>
              <a:ext cx="301806" cy="861843"/>
            </a:xfrm>
            <a:custGeom>
              <a:avLst/>
              <a:gdLst/>
              <a:ahLst/>
              <a:cxnLst/>
              <a:rect l="l" t="t" r="r" b="b"/>
              <a:pathLst>
                <a:path w="7771" h="22191" extrusionOk="0">
                  <a:moveTo>
                    <a:pt x="7053" y="1"/>
                  </a:moveTo>
                  <a:cubicBezTo>
                    <a:pt x="6997" y="1"/>
                    <a:pt x="6941" y="42"/>
                    <a:pt x="6950" y="113"/>
                  </a:cubicBezTo>
                  <a:cubicBezTo>
                    <a:pt x="7581" y="3397"/>
                    <a:pt x="7265" y="7124"/>
                    <a:pt x="6081" y="10630"/>
                  </a:cubicBezTo>
                  <a:cubicBezTo>
                    <a:pt x="5370" y="12747"/>
                    <a:pt x="4344" y="14752"/>
                    <a:pt x="3365" y="16710"/>
                  </a:cubicBezTo>
                  <a:cubicBezTo>
                    <a:pt x="2417" y="18574"/>
                    <a:pt x="1438" y="20516"/>
                    <a:pt x="64" y="22017"/>
                  </a:cubicBezTo>
                  <a:cubicBezTo>
                    <a:pt x="1" y="22080"/>
                    <a:pt x="48" y="22190"/>
                    <a:pt x="143" y="22190"/>
                  </a:cubicBezTo>
                  <a:cubicBezTo>
                    <a:pt x="175" y="22190"/>
                    <a:pt x="190" y="22175"/>
                    <a:pt x="222" y="22159"/>
                  </a:cubicBezTo>
                  <a:cubicBezTo>
                    <a:pt x="1596" y="20627"/>
                    <a:pt x="2591" y="18685"/>
                    <a:pt x="3538" y="16789"/>
                  </a:cubicBezTo>
                  <a:cubicBezTo>
                    <a:pt x="4533" y="14831"/>
                    <a:pt x="5560" y="12826"/>
                    <a:pt x="6270" y="10694"/>
                  </a:cubicBezTo>
                  <a:cubicBezTo>
                    <a:pt x="7471" y="7156"/>
                    <a:pt x="7771" y="3382"/>
                    <a:pt x="7155" y="81"/>
                  </a:cubicBezTo>
                  <a:cubicBezTo>
                    <a:pt x="7141" y="26"/>
                    <a:pt x="7097" y="1"/>
                    <a:pt x="70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8"/>
            <p:cNvSpPr/>
            <p:nvPr/>
          </p:nvSpPr>
          <p:spPr>
            <a:xfrm>
              <a:off x="5549728" y="2333062"/>
              <a:ext cx="101871" cy="104978"/>
            </a:xfrm>
            <a:custGeom>
              <a:avLst/>
              <a:gdLst/>
              <a:ahLst/>
              <a:cxnLst/>
              <a:rect l="l" t="t" r="r" b="b"/>
              <a:pathLst>
                <a:path w="2623" h="2703" extrusionOk="0">
                  <a:moveTo>
                    <a:pt x="107" y="1"/>
                  </a:moveTo>
                  <a:cubicBezTo>
                    <a:pt x="87" y="1"/>
                    <a:pt x="66" y="6"/>
                    <a:pt x="48" y="18"/>
                  </a:cubicBezTo>
                  <a:cubicBezTo>
                    <a:pt x="1" y="49"/>
                    <a:pt x="1" y="113"/>
                    <a:pt x="33" y="160"/>
                  </a:cubicBezTo>
                  <a:cubicBezTo>
                    <a:pt x="648" y="934"/>
                    <a:pt x="1185" y="1771"/>
                    <a:pt x="1643" y="2655"/>
                  </a:cubicBezTo>
                  <a:cubicBezTo>
                    <a:pt x="1659" y="2687"/>
                    <a:pt x="1691" y="2703"/>
                    <a:pt x="1722" y="2703"/>
                  </a:cubicBezTo>
                  <a:cubicBezTo>
                    <a:pt x="1770" y="2703"/>
                    <a:pt x="1801" y="2671"/>
                    <a:pt x="1817" y="2639"/>
                  </a:cubicBezTo>
                  <a:cubicBezTo>
                    <a:pt x="1943" y="2292"/>
                    <a:pt x="2070" y="1929"/>
                    <a:pt x="2212" y="1566"/>
                  </a:cubicBezTo>
                  <a:cubicBezTo>
                    <a:pt x="2338" y="1187"/>
                    <a:pt x="2465" y="823"/>
                    <a:pt x="2607" y="476"/>
                  </a:cubicBezTo>
                  <a:cubicBezTo>
                    <a:pt x="2623" y="429"/>
                    <a:pt x="2591" y="365"/>
                    <a:pt x="2544" y="350"/>
                  </a:cubicBezTo>
                  <a:cubicBezTo>
                    <a:pt x="2532" y="346"/>
                    <a:pt x="2520" y="344"/>
                    <a:pt x="2508" y="344"/>
                  </a:cubicBezTo>
                  <a:cubicBezTo>
                    <a:pt x="2469" y="344"/>
                    <a:pt x="2429" y="364"/>
                    <a:pt x="2417" y="413"/>
                  </a:cubicBezTo>
                  <a:cubicBezTo>
                    <a:pt x="2275" y="760"/>
                    <a:pt x="2149" y="1123"/>
                    <a:pt x="2022" y="1487"/>
                  </a:cubicBezTo>
                  <a:cubicBezTo>
                    <a:pt x="1912" y="1787"/>
                    <a:pt x="1817" y="2071"/>
                    <a:pt x="1707" y="2371"/>
                  </a:cubicBezTo>
                  <a:cubicBezTo>
                    <a:pt x="1280" y="1534"/>
                    <a:pt x="759" y="760"/>
                    <a:pt x="191" y="34"/>
                  </a:cubicBezTo>
                  <a:cubicBezTo>
                    <a:pt x="171" y="14"/>
                    <a:pt x="139" y="1"/>
                    <a:pt x="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8"/>
            <p:cNvSpPr/>
            <p:nvPr/>
          </p:nvSpPr>
          <p:spPr>
            <a:xfrm>
              <a:off x="5548524" y="2403437"/>
              <a:ext cx="120823" cy="95929"/>
            </a:xfrm>
            <a:custGeom>
              <a:avLst/>
              <a:gdLst/>
              <a:ahLst/>
              <a:cxnLst/>
              <a:rect l="l" t="t" r="r" b="b"/>
              <a:pathLst>
                <a:path w="3111" h="2470" extrusionOk="0">
                  <a:moveTo>
                    <a:pt x="2963" y="1"/>
                  </a:moveTo>
                  <a:cubicBezTo>
                    <a:pt x="2931" y="1"/>
                    <a:pt x="2898" y="16"/>
                    <a:pt x="2875" y="54"/>
                  </a:cubicBezTo>
                  <a:cubicBezTo>
                    <a:pt x="2432" y="717"/>
                    <a:pt x="2069" y="1412"/>
                    <a:pt x="1785" y="2154"/>
                  </a:cubicBezTo>
                  <a:cubicBezTo>
                    <a:pt x="1327" y="1475"/>
                    <a:pt x="790" y="843"/>
                    <a:pt x="190" y="275"/>
                  </a:cubicBezTo>
                  <a:cubicBezTo>
                    <a:pt x="166" y="251"/>
                    <a:pt x="139" y="239"/>
                    <a:pt x="113" y="239"/>
                  </a:cubicBezTo>
                  <a:cubicBezTo>
                    <a:pt x="87" y="239"/>
                    <a:pt x="64" y="251"/>
                    <a:pt x="48" y="275"/>
                  </a:cubicBezTo>
                  <a:cubicBezTo>
                    <a:pt x="0" y="306"/>
                    <a:pt x="0" y="369"/>
                    <a:pt x="48" y="417"/>
                  </a:cubicBezTo>
                  <a:cubicBezTo>
                    <a:pt x="679" y="1017"/>
                    <a:pt x="1248" y="1680"/>
                    <a:pt x="1722" y="2422"/>
                  </a:cubicBezTo>
                  <a:cubicBezTo>
                    <a:pt x="1738" y="2438"/>
                    <a:pt x="1769" y="2454"/>
                    <a:pt x="1801" y="2470"/>
                  </a:cubicBezTo>
                  <a:lnTo>
                    <a:pt x="1817" y="2470"/>
                  </a:lnTo>
                  <a:cubicBezTo>
                    <a:pt x="1864" y="2454"/>
                    <a:pt x="1896" y="2438"/>
                    <a:pt x="1896" y="2407"/>
                  </a:cubicBezTo>
                  <a:cubicBezTo>
                    <a:pt x="2196" y="1617"/>
                    <a:pt x="2575" y="859"/>
                    <a:pt x="3033" y="164"/>
                  </a:cubicBezTo>
                  <a:cubicBezTo>
                    <a:pt x="3110" y="86"/>
                    <a:pt x="3040" y="1"/>
                    <a:pt x="29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8"/>
            <p:cNvSpPr/>
            <p:nvPr/>
          </p:nvSpPr>
          <p:spPr>
            <a:xfrm>
              <a:off x="5547281" y="2448800"/>
              <a:ext cx="128863" cy="109444"/>
            </a:xfrm>
            <a:custGeom>
              <a:avLst/>
              <a:gdLst/>
              <a:ahLst/>
              <a:cxnLst/>
              <a:rect l="l" t="t" r="r" b="b"/>
              <a:pathLst>
                <a:path w="3318" h="2818" extrusionOk="0">
                  <a:moveTo>
                    <a:pt x="3201" y="1"/>
                  </a:moveTo>
                  <a:cubicBezTo>
                    <a:pt x="3172" y="1"/>
                    <a:pt x="3145" y="12"/>
                    <a:pt x="3128" y="38"/>
                  </a:cubicBezTo>
                  <a:cubicBezTo>
                    <a:pt x="2543" y="781"/>
                    <a:pt x="2070" y="1602"/>
                    <a:pt x="1706" y="2471"/>
                  </a:cubicBezTo>
                  <a:cubicBezTo>
                    <a:pt x="1327" y="1760"/>
                    <a:pt x="806" y="1128"/>
                    <a:pt x="159" y="623"/>
                  </a:cubicBezTo>
                  <a:cubicBezTo>
                    <a:pt x="144" y="601"/>
                    <a:pt x="124" y="593"/>
                    <a:pt x="102" y="593"/>
                  </a:cubicBezTo>
                  <a:cubicBezTo>
                    <a:pt x="77" y="593"/>
                    <a:pt x="50" y="605"/>
                    <a:pt x="32" y="623"/>
                  </a:cubicBezTo>
                  <a:cubicBezTo>
                    <a:pt x="1" y="670"/>
                    <a:pt x="1" y="733"/>
                    <a:pt x="32" y="765"/>
                  </a:cubicBezTo>
                  <a:cubicBezTo>
                    <a:pt x="648" y="1286"/>
                    <a:pt x="1248" y="1886"/>
                    <a:pt x="1627" y="2755"/>
                  </a:cubicBezTo>
                  <a:cubicBezTo>
                    <a:pt x="1643" y="2802"/>
                    <a:pt x="1675" y="2818"/>
                    <a:pt x="1722" y="2818"/>
                  </a:cubicBezTo>
                  <a:cubicBezTo>
                    <a:pt x="1770" y="2818"/>
                    <a:pt x="1801" y="2786"/>
                    <a:pt x="1817" y="2755"/>
                  </a:cubicBezTo>
                  <a:cubicBezTo>
                    <a:pt x="2164" y="1823"/>
                    <a:pt x="2654" y="939"/>
                    <a:pt x="3286" y="165"/>
                  </a:cubicBezTo>
                  <a:cubicBezTo>
                    <a:pt x="3317" y="117"/>
                    <a:pt x="3317" y="54"/>
                    <a:pt x="3270" y="23"/>
                  </a:cubicBezTo>
                  <a:cubicBezTo>
                    <a:pt x="3249" y="8"/>
                    <a:pt x="3224" y="1"/>
                    <a:pt x="3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8"/>
            <p:cNvSpPr/>
            <p:nvPr/>
          </p:nvSpPr>
          <p:spPr>
            <a:xfrm>
              <a:off x="5552447" y="2502786"/>
              <a:ext cx="112629" cy="105172"/>
            </a:xfrm>
            <a:custGeom>
              <a:avLst/>
              <a:gdLst/>
              <a:ahLst/>
              <a:cxnLst/>
              <a:rect l="l" t="t" r="r" b="b"/>
              <a:pathLst>
                <a:path w="2900" h="2708" extrusionOk="0">
                  <a:moveTo>
                    <a:pt x="2783" y="0"/>
                  </a:moveTo>
                  <a:cubicBezTo>
                    <a:pt x="2755" y="0"/>
                    <a:pt x="2728" y="12"/>
                    <a:pt x="2710" y="38"/>
                  </a:cubicBezTo>
                  <a:cubicBezTo>
                    <a:pt x="2174" y="749"/>
                    <a:pt x="1747" y="1538"/>
                    <a:pt x="1447" y="2375"/>
                  </a:cubicBezTo>
                  <a:cubicBezTo>
                    <a:pt x="1115" y="1791"/>
                    <a:pt x="689" y="1238"/>
                    <a:pt x="215" y="749"/>
                  </a:cubicBezTo>
                  <a:cubicBezTo>
                    <a:pt x="193" y="727"/>
                    <a:pt x="169" y="718"/>
                    <a:pt x="145" y="718"/>
                  </a:cubicBezTo>
                  <a:cubicBezTo>
                    <a:pt x="67" y="718"/>
                    <a:pt x="0" y="818"/>
                    <a:pt x="73" y="891"/>
                  </a:cubicBezTo>
                  <a:cubicBezTo>
                    <a:pt x="594" y="1412"/>
                    <a:pt x="1036" y="2012"/>
                    <a:pt x="1384" y="2660"/>
                  </a:cubicBezTo>
                  <a:cubicBezTo>
                    <a:pt x="1400" y="2691"/>
                    <a:pt x="1431" y="2707"/>
                    <a:pt x="1479" y="2707"/>
                  </a:cubicBezTo>
                  <a:cubicBezTo>
                    <a:pt x="1510" y="2707"/>
                    <a:pt x="1558" y="2676"/>
                    <a:pt x="1558" y="2644"/>
                  </a:cubicBezTo>
                  <a:cubicBezTo>
                    <a:pt x="1842" y="1886"/>
                    <a:pt x="2252" y="923"/>
                    <a:pt x="2868" y="165"/>
                  </a:cubicBezTo>
                  <a:cubicBezTo>
                    <a:pt x="2900" y="117"/>
                    <a:pt x="2884" y="54"/>
                    <a:pt x="2853" y="22"/>
                  </a:cubicBezTo>
                  <a:cubicBezTo>
                    <a:pt x="2831" y="8"/>
                    <a:pt x="2807" y="0"/>
                    <a:pt x="27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8"/>
            <p:cNvSpPr/>
            <p:nvPr/>
          </p:nvSpPr>
          <p:spPr>
            <a:xfrm>
              <a:off x="5542543" y="2565432"/>
              <a:ext cx="120707" cy="101405"/>
            </a:xfrm>
            <a:custGeom>
              <a:avLst/>
              <a:gdLst/>
              <a:ahLst/>
              <a:cxnLst/>
              <a:rect l="l" t="t" r="r" b="b"/>
              <a:pathLst>
                <a:path w="3108" h="2611" extrusionOk="0">
                  <a:moveTo>
                    <a:pt x="2999" y="1"/>
                  </a:moveTo>
                  <a:cubicBezTo>
                    <a:pt x="2973" y="1"/>
                    <a:pt x="2950" y="12"/>
                    <a:pt x="2934" y="36"/>
                  </a:cubicBezTo>
                  <a:cubicBezTo>
                    <a:pt x="2413" y="620"/>
                    <a:pt x="1955" y="1268"/>
                    <a:pt x="1560" y="1963"/>
                  </a:cubicBezTo>
                  <a:cubicBezTo>
                    <a:pt x="1513" y="2042"/>
                    <a:pt x="1481" y="2121"/>
                    <a:pt x="1449" y="2200"/>
                  </a:cubicBezTo>
                  <a:cubicBezTo>
                    <a:pt x="1102" y="1552"/>
                    <a:pt x="691" y="936"/>
                    <a:pt x="218" y="368"/>
                  </a:cubicBezTo>
                  <a:cubicBezTo>
                    <a:pt x="194" y="344"/>
                    <a:pt x="167" y="334"/>
                    <a:pt x="142" y="334"/>
                  </a:cubicBezTo>
                  <a:cubicBezTo>
                    <a:pt x="66" y="334"/>
                    <a:pt x="0" y="423"/>
                    <a:pt x="60" y="494"/>
                  </a:cubicBezTo>
                  <a:cubicBezTo>
                    <a:pt x="581" y="1110"/>
                    <a:pt x="1039" y="1805"/>
                    <a:pt x="1386" y="2547"/>
                  </a:cubicBezTo>
                  <a:cubicBezTo>
                    <a:pt x="1402" y="2579"/>
                    <a:pt x="1434" y="2610"/>
                    <a:pt x="1481" y="2610"/>
                  </a:cubicBezTo>
                  <a:lnTo>
                    <a:pt x="1497" y="2610"/>
                  </a:lnTo>
                  <a:cubicBezTo>
                    <a:pt x="1528" y="2594"/>
                    <a:pt x="1560" y="2563"/>
                    <a:pt x="1576" y="2515"/>
                  </a:cubicBezTo>
                  <a:cubicBezTo>
                    <a:pt x="1592" y="2358"/>
                    <a:pt x="1639" y="2200"/>
                    <a:pt x="1734" y="2073"/>
                  </a:cubicBezTo>
                  <a:cubicBezTo>
                    <a:pt x="2113" y="1394"/>
                    <a:pt x="2555" y="762"/>
                    <a:pt x="3076" y="178"/>
                  </a:cubicBezTo>
                  <a:cubicBezTo>
                    <a:pt x="3108" y="131"/>
                    <a:pt x="3108" y="68"/>
                    <a:pt x="3076" y="36"/>
                  </a:cubicBezTo>
                  <a:cubicBezTo>
                    <a:pt x="3052" y="12"/>
                    <a:pt x="3025" y="1"/>
                    <a:pt x="29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8"/>
            <p:cNvSpPr/>
            <p:nvPr/>
          </p:nvSpPr>
          <p:spPr>
            <a:xfrm>
              <a:off x="5525687" y="2605241"/>
              <a:ext cx="120474" cy="122921"/>
            </a:xfrm>
            <a:custGeom>
              <a:avLst/>
              <a:gdLst/>
              <a:ahLst/>
              <a:cxnLst/>
              <a:rect l="l" t="t" r="r" b="b"/>
              <a:pathLst>
                <a:path w="3102" h="3165" extrusionOk="0">
                  <a:moveTo>
                    <a:pt x="146" y="1"/>
                  </a:moveTo>
                  <a:cubicBezTo>
                    <a:pt x="75" y="1"/>
                    <a:pt x="1" y="86"/>
                    <a:pt x="67" y="164"/>
                  </a:cubicBezTo>
                  <a:cubicBezTo>
                    <a:pt x="762" y="1127"/>
                    <a:pt x="1331" y="1996"/>
                    <a:pt x="1394" y="3070"/>
                  </a:cubicBezTo>
                  <a:cubicBezTo>
                    <a:pt x="1394" y="3117"/>
                    <a:pt x="1425" y="3149"/>
                    <a:pt x="1473" y="3164"/>
                  </a:cubicBezTo>
                  <a:lnTo>
                    <a:pt x="1489" y="3164"/>
                  </a:lnTo>
                  <a:cubicBezTo>
                    <a:pt x="1520" y="3164"/>
                    <a:pt x="1568" y="3133"/>
                    <a:pt x="1583" y="3085"/>
                  </a:cubicBezTo>
                  <a:cubicBezTo>
                    <a:pt x="1852" y="2296"/>
                    <a:pt x="2357" y="1601"/>
                    <a:pt x="3036" y="1080"/>
                  </a:cubicBezTo>
                  <a:cubicBezTo>
                    <a:pt x="3102" y="1015"/>
                    <a:pt x="3037" y="906"/>
                    <a:pt x="2960" y="906"/>
                  </a:cubicBezTo>
                  <a:cubicBezTo>
                    <a:pt x="2943" y="906"/>
                    <a:pt x="2926" y="911"/>
                    <a:pt x="2910" y="922"/>
                  </a:cubicBezTo>
                  <a:cubicBezTo>
                    <a:pt x="2326" y="1380"/>
                    <a:pt x="1852" y="1980"/>
                    <a:pt x="1536" y="2659"/>
                  </a:cubicBezTo>
                  <a:cubicBezTo>
                    <a:pt x="1346" y="1617"/>
                    <a:pt x="715" y="717"/>
                    <a:pt x="225" y="53"/>
                  </a:cubicBezTo>
                  <a:cubicBezTo>
                    <a:pt x="206" y="16"/>
                    <a:pt x="177"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8"/>
            <p:cNvSpPr/>
            <p:nvPr/>
          </p:nvSpPr>
          <p:spPr>
            <a:xfrm>
              <a:off x="5517570" y="2684277"/>
              <a:ext cx="138922" cy="132824"/>
            </a:xfrm>
            <a:custGeom>
              <a:avLst/>
              <a:gdLst/>
              <a:ahLst/>
              <a:cxnLst/>
              <a:rect l="l" t="t" r="r" b="b"/>
              <a:pathLst>
                <a:path w="3577" h="3420" extrusionOk="0">
                  <a:moveTo>
                    <a:pt x="134" y="0"/>
                  </a:moveTo>
                  <a:cubicBezTo>
                    <a:pt x="68" y="0"/>
                    <a:pt x="1" y="63"/>
                    <a:pt x="39" y="150"/>
                  </a:cubicBezTo>
                  <a:cubicBezTo>
                    <a:pt x="150" y="419"/>
                    <a:pt x="276" y="703"/>
                    <a:pt x="418" y="972"/>
                  </a:cubicBezTo>
                  <a:cubicBezTo>
                    <a:pt x="639" y="1351"/>
                    <a:pt x="797" y="1777"/>
                    <a:pt x="876" y="2219"/>
                  </a:cubicBezTo>
                  <a:cubicBezTo>
                    <a:pt x="940" y="2582"/>
                    <a:pt x="908" y="2946"/>
                    <a:pt x="797" y="3293"/>
                  </a:cubicBezTo>
                  <a:cubicBezTo>
                    <a:pt x="782" y="3340"/>
                    <a:pt x="813" y="3404"/>
                    <a:pt x="861" y="3419"/>
                  </a:cubicBezTo>
                  <a:lnTo>
                    <a:pt x="892" y="3419"/>
                  </a:lnTo>
                  <a:cubicBezTo>
                    <a:pt x="940" y="3419"/>
                    <a:pt x="971" y="3388"/>
                    <a:pt x="987" y="3356"/>
                  </a:cubicBezTo>
                  <a:cubicBezTo>
                    <a:pt x="1445" y="2235"/>
                    <a:pt x="2329" y="1366"/>
                    <a:pt x="3466" y="940"/>
                  </a:cubicBezTo>
                  <a:cubicBezTo>
                    <a:pt x="3576" y="899"/>
                    <a:pt x="3531" y="738"/>
                    <a:pt x="3434" y="738"/>
                  </a:cubicBezTo>
                  <a:cubicBezTo>
                    <a:pt x="3420" y="738"/>
                    <a:pt x="3404" y="742"/>
                    <a:pt x="3387" y="750"/>
                  </a:cubicBezTo>
                  <a:cubicBezTo>
                    <a:pt x="2440" y="1114"/>
                    <a:pt x="1634" y="1793"/>
                    <a:pt x="1113" y="2677"/>
                  </a:cubicBezTo>
                  <a:cubicBezTo>
                    <a:pt x="1113" y="2503"/>
                    <a:pt x="1097" y="2345"/>
                    <a:pt x="1082" y="2188"/>
                  </a:cubicBezTo>
                  <a:cubicBezTo>
                    <a:pt x="987" y="1730"/>
                    <a:pt x="813" y="1287"/>
                    <a:pt x="592" y="877"/>
                  </a:cubicBezTo>
                  <a:cubicBezTo>
                    <a:pt x="450" y="608"/>
                    <a:pt x="339" y="356"/>
                    <a:pt x="229" y="87"/>
                  </a:cubicBezTo>
                  <a:cubicBezTo>
                    <a:pt x="217" y="26"/>
                    <a:pt x="176" y="0"/>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8"/>
            <p:cNvSpPr/>
            <p:nvPr/>
          </p:nvSpPr>
          <p:spPr>
            <a:xfrm>
              <a:off x="5537494" y="2683656"/>
              <a:ext cx="103075" cy="72121"/>
            </a:xfrm>
            <a:custGeom>
              <a:avLst/>
              <a:gdLst/>
              <a:ahLst/>
              <a:cxnLst/>
              <a:rect l="l" t="t" r="r" b="b"/>
              <a:pathLst>
                <a:path w="2654" h="1857" extrusionOk="0">
                  <a:moveTo>
                    <a:pt x="109" y="0"/>
                  </a:moveTo>
                  <a:cubicBezTo>
                    <a:pt x="83" y="0"/>
                    <a:pt x="55" y="8"/>
                    <a:pt x="32" y="24"/>
                  </a:cubicBezTo>
                  <a:cubicBezTo>
                    <a:pt x="0" y="72"/>
                    <a:pt x="0" y="135"/>
                    <a:pt x="32" y="166"/>
                  </a:cubicBezTo>
                  <a:cubicBezTo>
                    <a:pt x="442" y="624"/>
                    <a:pt x="727" y="1177"/>
                    <a:pt x="853" y="1793"/>
                  </a:cubicBezTo>
                  <a:cubicBezTo>
                    <a:pt x="853" y="1825"/>
                    <a:pt x="885" y="1856"/>
                    <a:pt x="916" y="1856"/>
                  </a:cubicBezTo>
                  <a:lnTo>
                    <a:pt x="948" y="1856"/>
                  </a:lnTo>
                  <a:cubicBezTo>
                    <a:pt x="979" y="1856"/>
                    <a:pt x="995" y="1840"/>
                    <a:pt x="1027" y="1809"/>
                  </a:cubicBezTo>
                  <a:cubicBezTo>
                    <a:pt x="1406" y="1256"/>
                    <a:pt x="1943" y="845"/>
                    <a:pt x="2574" y="593"/>
                  </a:cubicBezTo>
                  <a:cubicBezTo>
                    <a:pt x="2622" y="577"/>
                    <a:pt x="2653" y="514"/>
                    <a:pt x="2622" y="466"/>
                  </a:cubicBezTo>
                  <a:cubicBezTo>
                    <a:pt x="2609" y="427"/>
                    <a:pt x="2564" y="399"/>
                    <a:pt x="2522" y="399"/>
                  </a:cubicBezTo>
                  <a:cubicBezTo>
                    <a:pt x="2513" y="399"/>
                    <a:pt x="2504" y="400"/>
                    <a:pt x="2495" y="403"/>
                  </a:cubicBezTo>
                  <a:cubicBezTo>
                    <a:pt x="1911" y="640"/>
                    <a:pt x="1390" y="1035"/>
                    <a:pt x="979" y="1524"/>
                  </a:cubicBezTo>
                  <a:cubicBezTo>
                    <a:pt x="837" y="972"/>
                    <a:pt x="553" y="451"/>
                    <a:pt x="174" y="24"/>
                  </a:cubicBezTo>
                  <a:cubicBezTo>
                    <a:pt x="158" y="8"/>
                    <a:pt x="134" y="0"/>
                    <a:pt x="1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8"/>
            <p:cNvSpPr/>
            <p:nvPr/>
          </p:nvSpPr>
          <p:spPr>
            <a:xfrm>
              <a:off x="5511744" y="2730068"/>
              <a:ext cx="125484" cy="120163"/>
            </a:xfrm>
            <a:custGeom>
              <a:avLst/>
              <a:gdLst/>
              <a:ahLst/>
              <a:cxnLst/>
              <a:rect l="l" t="t" r="r" b="b"/>
              <a:pathLst>
                <a:path w="3231" h="3094" extrusionOk="0">
                  <a:moveTo>
                    <a:pt x="131" y="1"/>
                  </a:moveTo>
                  <a:cubicBezTo>
                    <a:pt x="65" y="1"/>
                    <a:pt x="0" y="67"/>
                    <a:pt x="31" y="140"/>
                  </a:cubicBezTo>
                  <a:cubicBezTo>
                    <a:pt x="458" y="1024"/>
                    <a:pt x="679" y="2003"/>
                    <a:pt x="663" y="2998"/>
                  </a:cubicBezTo>
                  <a:cubicBezTo>
                    <a:pt x="663" y="3030"/>
                    <a:pt x="695" y="3077"/>
                    <a:pt x="726" y="3093"/>
                  </a:cubicBezTo>
                  <a:lnTo>
                    <a:pt x="774" y="3093"/>
                  </a:lnTo>
                  <a:cubicBezTo>
                    <a:pt x="789" y="3093"/>
                    <a:pt x="821" y="3077"/>
                    <a:pt x="853" y="3046"/>
                  </a:cubicBezTo>
                  <a:cubicBezTo>
                    <a:pt x="1484" y="2225"/>
                    <a:pt x="2258" y="1530"/>
                    <a:pt x="3127" y="961"/>
                  </a:cubicBezTo>
                  <a:cubicBezTo>
                    <a:pt x="3231" y="896"/>
                    <a:pt x="3164" y="767"/>
                    <a:pt x="3075" y="767"/>
                  </a:cubicBezTo>
                  <a:cubicBezTo>
                    <a:pt x="3056" y="767"/>
                    <a:pt x="3036" y="773"/>
                    <a:pt x="3016" y="787"/>
                  </a:cubicBezTo>
                  <a:cubicBezTo>
                    <a:pt x="2211" y="1324"/>
                    <a:pt x="1484" y="1972"/>
                    <a:pt x="853" y="2714"/>
                  </a:cubicBezTo>
                  <a:cubicBezTo>
                    <a:pt x="837" y="1782"/>
                    <a:pt x="616" y="882"/>
                    <a:pt x="221" y="61"/>
                  </a:cubicBezTo>
                  <a:cubicBezTo>
                    <a:pt x="200" y="18"/>
                    <a:pt x="165" y="1"/>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8"/>
            <p:cNvSpPr/>
            <p:nvPr/>
          </p:nvSpPr>
          <p:spPr>
            <a:xfrm>
              <a:off x="5496986" y="2812288"/>
              <a:ext cx="124202" cy="94375"/>
            </a:xfrm>
            <a:custGeom>
              <a:avLst/>
              <a:gdLst/>
              <a:ahLst/>
              <a:cxnLst/>
              <a:rect l="l" t="t" r="r" b="b"/>
              <a:pathLst>
                <a:path w="3198" h="2430" extrusionOk="0">
                  <a:moveTo>
                    <a:pt x="129" y="0"/>
                  </a:moveTo>
                  <a:cubicBezTo>
                    <a:pt x="114" y="0"/>
                    <a:pt x="97" y="4"/>
                    <a:pt x="80" y="13"/>
                  </a:cubicBezTo>
                  <a:cubicBezTo>
                    <a:pt x="32" y="29"/>
                    <a:pt x="1" y="76"/>
                    <a:pt x="32" y="139"/>
                  </a:cubicBezTo>
                  <a:cubicBezTo>
                    <a:pt x="301" y="834"/>
                    <a:pt x="411" y="1576"/>
                    <a:pt x="380" y="2334"/>
                  </a:cubicBezTo>
                  <a:cubicBezTo>
                    <a:pt x="380" y="2366"/>
                    <a:pt x="396" y="2413"/>
                    <a:pt x="443" y="2429"/>
                  </a:cubicBezTo>
                  <a:lnTo>
                    <a:pt x="475" y="2429"/>
                  </a:lnTo>
                  <a:cubicBezTo>
                    <a:pt x="506" y="2429"/>
                    <a:pt x="538" y="2429"/>
                    <a:pt x="554" y="2397"/>
                  </a:cubicBezTo>
                  <a:cubicBezTo>
                    <a:pt x="1138" y="1497"/>
                    <a:pt x="2038" y="834"/>
                    <a:pt x="3080" y="534"/>
                  </a:cubicBezTo>
                  <a:cubicBezTo>
                    <a:pt x="3197" y="505"/>
                    <a:pt x="3166" y="341"/>
                    <a:pt x="3061" y="341"/>
                  </a:cubicBezTo>
                  <a:cubicBezTo>
                    <a:pt x="3052" y="341"/>
                    <a:pt x="3043" y="342"/>
                    <a:pt x="3033" y="344"/>
                  </a:cubicBezTo>
                  <a:cubicBezTo>
                    <a:pt x="2054" y="613"/>
                    <a:pt x="1201" y="1197"/>
                    <a:pt x="585" y="2018"/>
                  </a:cubicBezTo>
                  <a:cubicBezTo>
                    <a:pt x="569" y="1355"/>
                    <a:pt x="443" y="692"/>
                    <a:pt x="206" y="60"/>
                  </a:cubicBezTo>
                  <a:cubicBezTo>
                    <a:pt x="195" y="26"/>
                    <a:pt x="167" y="0"/>
                    <a:pt x="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8"/>
            <p:cNvSpPr/>
            <p:nvPr/>
          </p:nvSpPr>
          <p:spPr>
            <a:xfrm>
              <a:off x="5479819" y="2868410"/>
              <a:ext cx="105133" cy="81792"/>
            </a:xfrm>
            <a:custGeom>
              <a:avLst/>
              <a:gdLst/>
              <a:ahLst/>
              <a:cxnLst/>
              <a:rect l="l" t="t" r="r" b="b"/>
              <a:pathLst>
                <a:path w="2707" h="2106" extrusionOk="0">
                  <a:moveTo>
                    <a:pt x="120" y="1"/>
                  </a:moveTo>
                  <a:cubicBezTo>
                    <a:pt x="112" y="1"/>
                    <a:pt x="104" y="2"/>
                    <a:pt x="95" y="5"/>
                  </a:cubicBezTo>
                  <a:cubicBezTo>
                    <a:pt x="32" y="5"/>
                    <a:pt x="1" y="68"/>
                    <a:pt x="16" y="115"/>
                  </a:cubicBezTo>
                  <a:lnTo>
                    <a:pt x="32" y="163"/>
                  </a:lnTo>
                  <a:cubicBezTo>
                    <a:pt x="174" y="779"/>
                    <a:pt x="269" y="1395"/>
                    <a:pt x="301" y="2011"/>
                  </a:cubicBezTo>
                  <a:cubicBezTo>
                    <a:pt x="285" y="2058"/>
                    <a:pt x="316" y="2090"/>
                    <a:pt x="364" y="2105"/>
                  </a:cubicBezTo>
                  <a:lnTo>
                    <a:pt x="395" y="2105"/>
                  </a:lnTo>
                  <a:cubicBezTo>
                    <a:pt x="427" y="2105"/>
                    <a:pt x="443" y="2090"/>
                    <a:pt x="474" y="2074"/>
                  </a:cubicBezTo>
                  <a:cubicBezTo>
                    <a:pt x="980" y="1316"/>
                    <a:pt x="1722" y="763"/>
                    <a:pt x="2575" y="463"/>
                  </a:cubicBezTo>
                  <a:cubicBezTo>
                    <a:pt x="2706" y="419"/>
                    <a:pt x="2662" y="254"/>
                    <a:pt x="2555" y="254"/>
                  </a:cubicBezTo>
                  <a:cubicBezTo>
                    <a:pt x="2546" y="254"/>
                    <a:pt x="2537" y="255"/>
                    <a:pt x="2527" y="258"/>
                  </a:cubicBezTo>
                  <a:cubicBezTo>
                    <a:pt x="1706" y="542"/>
                    <a:pt x="996" y="1047"/>
                    <a:pt x="474" y="1726"/>
                  </a:cubicBezTo>
                  <a:cubicBezTo>
                    <a:pt x="443" y="1189"/>
                    <a:pt x="348" y="652"/>
                    <a:pt x="222" y="131"/>
                  </a:cubicBezTo>
                  <a:lnTo>
                    <a:pt x="206" y="84"/>
                  </a:lnTo>
                  <a:cubicBezTo>
                    <a:pt x="193" y="32"/>
                    <a:pt x="158"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8"/>
            <p:cNvSpPr/>
            <p:nvPr/>
          </p:nvSpPr>
          <p:spPr>
            <a:xfrm>
              <a:off x="4364735" y="2399087"/>
              <a:ext cx="930508" cy="985152"/>
            </a:xfrm>
            <a:custGeom>
              <a:avLst/>
              <a:gdLst/>
              <a:ahLst/>
              <a:cxnLst/>
              <a:rect l="l" t="t" r="r" b="b"/>
              <a:pathLst>
                <a:path w="23959" h="25366" extrusionOk="0">
                  <a:moveTo>
                    <a:pt x="8706" y="1"/>
                  </a:moveTo>
                  <a:cubicBezTo>
                    <a:pt x="7601" y="1"/>
                    <a:pt x="6761" y="1515"/>
                    <a:pt x="5718" y="3150"/>
                  </a:cubicBezTo>
                  <a:cubicBezTo>
                    <a:pt x="5395" y="3897"/>
                    <a:pt x="4969" y="4134"/>
                    <a:pt x="4428" y="4134"/>
                  </a:cubicBezTo>
                  <a:cubicBezTo>
                    <a:pt x="4121" y="4134"/>
                    <a:pt x="3778" y="4058"/>
                    <a:pt x="3396" y="3956"/>
                  </a:cubicBezTo>
                  <a:cubicBezTo>
                    <a:pt x="64" y="4603"/>
                    <a:pt x="2196" y="9152"/>
                    <a:pt x="1217" y="11362"/>
                  </a:cubicBezTo>
                  <a:cubicBezTo>
                    <a:pt x="569" y="12563"/>
                    <a:pt x="1" y="13873"/>
                    <a:pt x="885" y="15105"/>
                  </a:cubicBezTo>
                  <a:cubicBezTo>
                    <a:pt x="2854" y="18529"/>
                    <a:pt x="9086" y="25366"/>
                    <a:pt x="13149" y="25366"/>
                  </a:cubicBezTo>
                  <a:cubicBezTo>
                    <a:pt x="13584" y="25366"/>
                    <a:pt x="13994" y="25287"/>
                    <a:pt x="14372" y="25118"/>
                  </a:cubicBezTo>
                  <a:cubicBezTo>
                    <a:pt x="16030" y="24375"/>
                    <a:pt x="18131" y="19875"/>
                    <a:pt x="19584" y="18785"/>
                  </a:cubicBezTo>
                  <a:cubicBezTo>
                    <a:pt x="21337" y="17443"/>
                    <a:pt x="21621" y="13352"/>
                    <a:pt x="23058" y="11678"/>
                  </a:cubicBezTo>
                  <a:cubicBezTo>
                    <a:pt x="23547" y="11126"/>
                    <a:pt x="23958" y="10462"/>
                    <a:pt x="23942" y="9736"/>
                  </a:cubicBezTo>
                  <a:cubicBezTo>
                    <a:pt x="23895" y="7730"/>
                    <a:pt x="21352" y="7446"/>
                    <a:pt x="20121" y="6372"/>
                  </a:cubicBezTo>
                  <a:cubicBezTo>
                    <a:pt x="19220" y="5330"/>
                    <a:pt x="20010" y="3577"/>
                    <a:pt x="19299" y="2408"/>
                  </a:cubicBezTo>
                  <a:cubicBezTo>
                    <a:pt x="18751" y="1693"/>
                    <a:pt x="18119" y="1449"/>
                    <a:pt x="17442" y="1449"/>
                  </a:cubicBezTo>
                  <a:cubicBezTo>
                    <a:pt x="15982" y="1449"/>
                    <a:pt x="14310" y="2583"/>
                    <a:pt x="12800" y="2583"/>
                  </a:cubicBezTo>
                  <a:cubicBezTo>
                    <a:pt x="12147" y="2583"/>
                    <a:pt x="11523" y="2370"/>
                    <a:pt x="10961" y="1761"/>
                  </a:cubicBezTo>
                  <a:cubicBezTo>
                    <a:pt x="10062" y="499"/>
                    <a:pt x="9340" y="1"/>
                    <a:pt x="8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8"/>
            <p:cNvSpPr/>
            <p:nvPr/>
          </p:nvSpPr>
          <p:spPr>
            <a:xfrm>
              <a:off x="4682704" y="2556383"/>
              <a:ext cx="225529" cy="465545"/>
            </a:xfrm>
            <a:custGeom>
              <a:avLst/>
              <a:gdLst/>
              <a:ahLst/>
              <a:cxnLst/>
              <a:rect l="l" t="t" r="r" b="b"/>
              <a:pathLst>
                <a:path w="5807" h="11987" extrusionOk="0">
                  <a:moveTo>
                    <a:pt x="145" y="1"/>
                  </a:moveTo>
                  <a:cubicBezTo>
                    <a:pt x="67" y="1"/>
                    <a:pt x="1" y="102"/>
                    <a:pt x="73" y="174"/>
                  </a:cubicBezTo>
                  <a:cubicBezTo>
                    <a:pt x="1479" y="1548"/>
                    <a:pt x="2663" y="3380"/>
                    <a:pt x="3611" y="5638"/>
                  </a:cubicBezTo>
                  <a:cubicBezTo>
                    <a:pt x="4464" y="7660"/>
                    <a:pt x="5048" y="9823"/>
                    <a:pt x="5616" y="11908"/>
                  </a:cubicBezTo>
                  <a:cubicBezTo>
                    <a:pt x="5616" y="11955"/>
                    <a:pt x="5664" y="11987"/>
                    <a:pt x="5711" y="11987"/>
                  </a:cubicBezTo>
                  <a:cubicBezTo>
                    <a:pt x="5711" y="11987"/>
                    <a:pt x="5727" y="11971"/>
                    <a:pt x="5727" y="11971"/>
                  </a:cubicBezTo>
                  <a:cubicBezTo>
                    <a:pt x="5774" y="11955"/>
                    <a:pt x="5806" y="11908"/>
                    <a:pt x="5806" y="11861"/>
                  </a:cubicBezTo>
                  <a:cubicBezTo>
                    <a:pt x="5237" y="9760"/>
                    <a:pt x="4637" y="7597"/>
                    <a:pt x="3785" y="5575"/>
                  </a:cubicBezTo>
                  <a:cubicBezTo>
                    <a:pt x="2837" y="3285"/>
                    <a:pt x="1637" y="1422"/>
                    <a:pt x="215" y="32"/>
                  </a:cubicBezTo>
                  <a:cubicBezTo>
                    <a:pt x="193" y="10"/>
                    <a:pt x="169" y="1"/>
                    <a:pt x="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8"/>
            <p:cNvSpPr/>
            <p:nvPr/>
          </p:nvSpPr>
          <p:spPr>
            <a:xfrm>
              <a:off x="4515738" y="2684005"/>
              <a:ext cx="285494" cy="95657"/>
            </a:xfrm>
            <a:custGeom>
              <a:avLst/>
              <a:gdLst/>
              <a:ahLst/>
              <a:cxnLst/>
              <a:rect l="l" t="t" r="r" b="b"/>
              <a:pathLst>
                <a:path w="7351" h="2463" extrusionOk="0">
                  <a:moveTo>
                    <a:pt x="137" y="1"/>
                  </a:moveTo>
                  <a:cubicBezTo>
                    <a:pt x="66" y="1"/>
                    <a:pt x="0" y="79"/>
                    <a:pt x="45" y="157"/>
                  </a:cubicBezTo>
                  <a:cubicBezTo>
                    <a:pt x="1009" y="1594"/>
                    <a:pt x="2635" y="2463"/>
                    <a:pt x="4372" y="2463"/>
                  </a:cubicBezTo>
                  <a:cubicBezTo>
                    <a:pt x="4815" y="2463"/>
                    <a:pt x="5257" y="2400"/>
                    <a:pt x="5699" y="2273"/>
                  </a:cubicBezTo>
                  <a:cubicBezTo>
                    <a:pt x="6646" y="1989"/>
                    <a:pt x="7215" y="1452"/>
                    <a:pt x="7341" y="710"/>
                  </a:cubicBezTo>
                  <a:cubicBezTo>
                    <a:pt x="7350" y="639"/>
                    <a:pt x="7294" y="598"/>
                    <a:pt x="7238" y="598"/>
                  </a:cubicBezTo>
                  <a:cubicBezTo>
                    <a:pt x="7194" y="598"/>
                    <a:pt x="7150" y="623"/>
                    <a:pt x="7136" y="678"/>
                  </a:cubicBezTo>
                  <a:cubicBezTo>
                    <a:pt x="7025" y="1358"/>
                    <a:pt x="6520" y="1816"/>
                    <a:pt x="5636" y="2084"/>
                  </a:cubicBezTo>
                  <a:cubicBezTo>
                    <a:pt x="5209" y="2199"/>
                    <a:pt x="4777" y="2254"/>
                    <a:pt x="4349" y="2254"/>
                  </a:cubicBezTo>
                  <a:cubicBezTo>
                    <a:pt x="2720" y="2254"/>
                    <a:pt x="1157" y="1448"/>
                    <a:pt x="219" y="47"/>
                  </a:cubicBezTo>
                  <a:cubicBezTo>
                    <a:pt x="196" y="14"/>
                    <a:pt x="166" y="1"/>
                    <a:pt x="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8"/>
            <p:cNvSpPr/>
            <p:nvPr/>
          </p:nvSpPr>
          <p:spPr>
            <a:xfrm>
              <a:off x="4836425" y="2558441"/>
              <a:ext cx="173604" cy="248832"/>
            </a:xfrm>
            <a:custGeom>
              <a:avLst/>
              <a:gdLst/>
              <a:ahLst/>
              <a:cxnLst/>
              <a:rect l="l" t="t" r="r" b="b"/>
              <a:pathLst>
                <a:path w="4470" h="6407" extrusionOk="0">
                  <a:moveTo>
                    <a:pt x="4169" y="1"/>
                  </a:moveTo>
                  <a:cubicBezTo>
                    <a:pt x="4106" y="1"/>
                    <a:pt x="4040" y="52"/>
                    <a:pt x="4059" y="137"/>
                  </a:cubicBezTo>
                  <a:cubicBezTo>
                    <a:pt x="4264" y="864"/>
                    <a:pt x="4091" y="1637"/>
                    <a:pt x="3885" y="2427"/>
                  </a:cubicBezTo>
                  <a:cubicBezTo>
                    <a:pt x="3664" y="3280"/>
                    <a:pt x="3411" y="4164"/>
                    <a:pt x="2875" y="4859"/>
                  </a:cubicBezTo>
                  <a:cubicBezTo>
                    <a:pt x="2221" y="5699"/>
                    <a:pt x="1216" y="6202"/>
                    <a:pt x="145" y="6202"/>
                  </a:cubicBezTo>
                  <a:cubicBezTo>
                    <a:pt x="128" y="6202"/>
                    <a:pt x="112" y="6202"/>
                    <a:pt x="95" y="6201"/>
                  </a:cubicBezTo>
                  <a:cubicBezTo>
                    <a:pt x="48" y="6201"/>
                    <a:pt x="0" y="6249"/>
                    <a:pt x="0" y="6296"/>
                  </a:cubicBezTo>
                  <a:cubicBezTo>
                    <a:pt x="0" y="6359"/>
                    <a:pt x="48" y="6391"/>
                    <a:pt x="95" y="6407"/>
                  </a:cubicBezTo>
                  <a:lnTo>
                    <a:pt x="142" y="6407"/>
                  </a:lnTo>
                  <a:cubicBezTo>
                    <a:pt x="1279" y="6391"/>
                    <a:pt x="2338" y="5870"/>
                    <a:pt x="3048" y="4985"/>
                  </a:cubicBezTo>
                  <a:cubicBezTo>
                    <a:pt x="3601" y="4243"/>
                    <a:pt x="3869" y="3343"/>
                    <a:pt x="4091" y="2474"/>
                  </a:cubicBezTo>
                  <a:cubicBezTo>
                    <a:pt x="4296" y="1685"/>
                    <a:pt x="4470" y="864"/>
                    <a:pt x="4264" y="74"/>
                  </a:cubicBezTo>
                  <a:cubicBezTo>
                    <a:pt x="4252" y="23"/>
                    <a:pt x="4211" y="1"/>
                    <a:pt x="41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8"/>
            <p:cNvSpPr/>
            <p:nvPr/>
          </p:nvSpPr>
          <p:spPr>
            <a:xfrm>
              <a:off x="4668955" y="2618291"/>
              <a:ext cx="104939" cy="55887"/>
            </a:xfrm>
            <a:custGeom>
              <a:avLst/>
              <a:gdLst/>
              <a:ahLst/>
              <a:cxnLst/>
              <a:rect l="l" t="t" r="r" b="b"/>
              <a:pathLst>
                <a:path w="2702" h="1439" extrusionOk="0">
                  <a:moveTo>
                    <a:pt x="102" y="1"/>
                  </a:moveTo>
                  <a:cubicBezTo>
                    <a:pt x="84" y="1"/>
                    <a:pt x="65" y="6"/>
                    <a:pt x="48" y="17"/>
                  </a:cubicBezTo>
                  <a:cubicBezTo>
                    <a:pt x="1" y="49"/>
                    <a:pt x="1" y="112"/>
                    <a:pt x="33" y="160"/>
                  </a:cubicBezTo>
                  <a:cubicBezTo>
                    <a:pt x="554" y="949"/>
                    <a:pt x="1422" y="1423"/>
                    <a:pt x="2370" y="1439"/>
                  </a:cubicBezTo>
                  <a:cubicBezTo>
                    <a:pt x="2449" y="1439"/>
                    <a:pt x="2528" y="1439"/>
                    <a:pt x="2607" y="1423"/>
                  </a:cubicBezTo>
                  <a:cubicBezTo>
                    <a:pt x="2654" y="1423"/>
                    <a:pt x="2701" y="1376"/>
                    <a:pt x="2701" y="1328"/>
                  </a:cubicBezTo>
                  <a:cubicBezTo>
                    <a:pt x="2686" y="1265"/>
                    <a:pt x="2638" y="1233"/>
                    <a:pt x="2591" y="1233"/>
                  </a:cubicBezTo>
                  <a:cubicBezTo>
                    <a:pt x="2518" y="1240"/>
                    <a:pt x="2445" y="1243"/>
                    <a:pt x="2372" y="1243"/>
                  </a:cubicBezTo>
                  <a:cubicBezTo>
                    <a:pt x="1522" y="1243"/>
                    <a:pt x="729" y="820"/>
                    <a:pt x="190" y="49"/>
                  </a:cubicBezTo>
                  <a:cubicBezTo>
                    <a:pt x="170" y="18"/>
                    <a:pt x="136"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8"/>
            <p:cNvSpPr/>
            <p:nvPr/>
          </p:nvSpPr>
          <p:spPr>
            <a:xfrm>
              <a:off x="4811258" y="2611572"/>
              <a:ext cx="41129" cy="141135"/>
            </a:xfrm>
            <a:custGeom>
              <a:avLst/>
              <a:gdLst/>
              <a:ahLst/>
              <a:cxnLst/>
              <a:rect l="l" t="t" r="r" b="b"/>
              <a:pathLst>
                <a:path w="1059" h="3634" extrusionOk="0">
                  <a:moveTo>
                    <a:pt x="806" y="1"/>
                  </a:moveTo>
                  <a:cubicBezTo>
                    <a:pt x="759" y="17"/>
                    <a:pt x="727" y="64"/>
                    <a:pt x="727" y="127"/>
                  </a:cubicBezTo>
                  <a:cubicBezTo>
                    <a:pt x="869" y="901"/>
                    <a:pt x="838" y="1691"/>
                    <a:pt x="664" y="2464"/>
                  </a:cubicBezTo>
                  <a:cubicBezTo>
                    <a:pt x="538" y="2970"/>
                    <a:pt x="364" y="3286"/>
                    <a:pt x="96" y="3444"/>
                  </a:cubicBezTo>
                  <a:cubicBezTo>
                    <a:pt x="1" y="3507"/>
                    <a:pt x="32" y="3633"/>
                    <a:pt x="143" y="3633"/>
                  </a:cubicBezTo>
                  <a:cubicBezTo>
                    <a:pt x="159" y="3633"/>
                    <a:pt x="175" y="3617"/>
                    <a:pt x="190" y="3617"/>
                  </a:cubicBezTo>
                  <a:cubicBezTo>
                    <a:pt x="601" y="3365"/>
                    <a:pt x="775" y="2859"/>
                    <a:pt x="854" y="2512"/>
                  </a:cubicBezTo>
                  <a:cubicBezTo>
                    <a:pt x="1043" y="1706"/>
                    <a:pt x="1059" y="885"/>
                    <a:pt x="933" y="80"/>
                  </a:cubicBezTo>
                  <a:cubicBezTo>
                    <a:pt x="917" y="32"/>
                    <a:pt x="869" y="1"/>
                    <a:pt x="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8"/>
            <p:cNvSpPr/>
            <p:nvPr/>
          </p:nvSpPr>
          <p:spPr>
            <a:xfrm>
              <a:off x="4572714" y="2830504"/>
              <a:ext cx="317730" cy="142378"/>
            </a:xfrm>
            <a:custGeom>
              <a:avLst/>
              <a:gdLst/>
              <a:ahLst/>
              <a:cxnLst/>
              <a:rect l="l" t="t" r="r" b="b"/>
              <a:pathLst>
                <a:path w="8181" h="3666" extrusionOk="0">
                  <a:moveTo>
                    <a:pt x="133" y="1"/>
                  </a:moveTo>
                  <a:cubicBezTo>
                    <a:pt x="68" y="1"/>
                    <a:pt x="1" y="63"/>
                    <a:pt x="31" y="144"/>
                  </a:cubicBezTo>
                  <a:cubicBezTo>
                    <a:pt x="647" y="1502"/>
                    <a:pt x="1974" y="2671"/>
                    <a:pt x="3616" y="3271"/>
                  </a:cubicBezTo>
                  <a:cubicBezTo>
                    <a:pt x="4327" y="3523"/>
                    <a:pt x="5069" y="3650"/>
                    <a:pt x="5827" y="3666"/>
                  </a:cubicBezTo>
                  <a:cubicBezTo>
                    <a:pt x="6617" y="3666"/>
                    <a:pt x="7406" y="3492"/>
                    <a:pt x="8117" y="3144"/>
                  </a:cubicBezTo>
                  <a:cubicBezTo>
                    <a:pt x="8164" y="3113"/>
                    <a:pt x="8180" y="3050"/>
                    <a:pt x="8164" y="3002"/>
                  </a:cubicBezTo>
                  <a:cubicBezTo>
                    <a:pt x="8144" y="2972"/>
                    <a:pt x="8110" y="2954"/>
                    <a:pt x="8076" y="2954"/>
                  </a:cubicBezTo>
                  <a:cubicBezTo>
                    <a:pt x="8058" y="2954"/>
                    <a:pt x="8039" y="2960"/>
                    <a:pt x="8022" y="2971"/>
                  </a:cubicBezTo>
                  <a:cubicBezTo>
                    <a:pt x="7373" y="3299"/>
                    <a:pt x="6621" y="3466"/>
                    <a:pt x="5825" y="3466"/>
                  </a:cubicBezTo>
                  <a:cubicBezTo>
                    <a:pt x="5129" y="3466"/>
                    <a:pt x="4401" y="3339"/>
                    <a:pt x="3679" y="3081"/>
                  </a:cubicBezTo>
                  <a:cubicBezTo>
                    <a:pt x="2100" y="2513"/>
                    <a:pt x="805" y="1376"/>
                    <a:pt x="221" y="65"/>
                  </a:cubicBezTo>
                  <a:cubicBezTo>
                    <a:pt x="204" y="20"/>
                    <a:pt x="169" y="1"/>
                    <a:pt x="1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8"/>
            <p:cNvSpPr/>
            <p:nvPr/>
          </p:nvSpPr>
          <p:spPr>
            <a:xfrm>
              <a:off x="4863923" y="2699890"/>
              <a:ext cx="194576" cy="189566"/>
            </a:xfrm>
            <a:custGeom>
              <a:avLst/>
              <a:gdLst/>
              <a:ahLst/>
              <a:cxnLst/>
              <a:rect l="l" t="t" r="r" b="b"/>
              <a:pathLst>
                <a:path w="5010" h="4881" extrusionOk="0">
                  <a:moveTo>
                    <a:pt x="4914" y="1"/>
                  </a:moveTo>
                  <a:cubicBezTo>
                    <a:pt x="4851" y="1"/>
                    <a:pt x="4804" y="48"/>
                    <a:pt x="4804" y="96"/>
                  </a:cubicBezTo>
                  <a:cubicBezTo>
                    <a:pt x="4804" y="743"/>
                    <a:pt x="4725" y="1375"/>
                    <a:pt x="4567" y="2007"/>
                  </a:cubicBezTo>
                  <a:cubicBezTo>
                    <a:pt x="4267" y="2938"/>
                    <a:pt x="3619" y="3728"/>
                    <a:pt x="2751" y="4202"/>
                  </a:cubicBezTo>
                  <a:cubicBezTo>
                    <a:pt x="2141" y="4522"/>
                    <a:pt x="1598" y="4680"/>
                    <a:pt x="1053" y="4680"/>
                  </a:cubicBezTo>
                  <a:cubicBezTo>
                    <a:pt x="765" y="4680"/>
                    <a:pt x="477" y="4636"/>
                    <a:pt x="177" y="4549"/>
                  </a:cubicBezTo>
                  <a:cubicBezTo>
                    <a:pt x="164" y="4544"/>
                    <a:pt x="151" y="4542"/>
                    <a:pt x="140" y="4542"/>
                  </a:cubicBezTo>
                  <a:cubicBezTo>
                    <a:pt x="39" y="4542"/>
                    <a:pt x="0" y="4710"/>
                    <a:pt x="113" y="4739"/>
                  </a:cubicBezTo>
                  <a:cubicBezTo>
                    <a:pt x="429" y="4833"/>
                    <a:pt x="745" y="4881"/>
                    <a:pt x="1061" y="4881"/>
                  </a:cubicBezTo>
                  <a:cubicBezTo>
                    <a:pt x="1693" y="4865"/>
                    <a:pt x="2309" y="4691"/>
                    <a:pt x="2846" y="4375"/>
                  </a:cubicBezTo>
                  <a:cubicBezTo>
                    <a:pt x="3762" y="3886"/>
                    <a:pt x="4441" y="3049"/>
                    <a:pt x="4741" y="2070"/>
                  </a:cubicBezTo>
                  <a:cubicBezTo>
                    <a:pt x="4914" y="1422"/>
                    <a:pt x="4993" y="759"/>
                    <a:pt x="4993" y="112"/>
                  </a:cubicBezTo>
                  <a:cubicBezTo>
                    <a:pt x="5009" y="48"/>
                    <a:pt x="4962" y="1"/>
                    <a:pt x="49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8"/>
            <p:cNvSpPr/>
            <p:nvPr/>
          </p:nvSpPr>
          <p:spPr>
            <a:xfrm>
              <a:off x="4757506" y="2822425"/>
              <a:ext cx="93676" cy="31458"/>
            </a:xfrm>
            <a:custGeom>
              <a:avLst/>
              <a:gdLst/>
              <a:ahLst/>
              <a:cxnLst/>
              <a:rect l="l" t="t" r="r" b="b"/>
              <a:pathLst>
                <a:path w="2412" h="810" extrusionOk="0">
                  <a:moveTo>
                    <a:pt x="142" y="0"/>
                  </a:moveTo>
                  <a:cubicBezTo>
                    <a:pt x="70" y="0"/>
                    <a:pt x="0" y="81"/>
                    <a:pt x="58" y="162"/>
                  </a:cubicBezTo>
                  <a:cubicBezTo>
                    <a:pt x="342" y="541"/>
                    <a:pt x="785" y="778"/>
                    <a:pt x="1258" y="810"/>
                  </a:cubicBezTo>
                  <a:lnTo>
                    <a:pt x="1401" y="810"/>
                  </a:lnTo>
                  <a:cubicBezTo>
                    <a:pt x="1764" y="810"/>
                    <a:pt x="2127" y="652"/>
                    <a:pt x="2364" y="383"/>
                  </a:cubicBezTo>
                  <a:cubicBezTo>
                    <a:pt x="2411" y="336"/>
                    <a:pt x="2411" y="273"/>
                    <a:pt x="2364" y="241"/>
                  </a:cubicBezTo>
                  <a:cubicBezTo>
                    <a:pt x="2348" y="218"/>
                    <a:pt x="2324" y="206"/>
                    <a:pt x="2301" y="206"/>
                  </a:cubicBezTo>
                  <a:cubicBezTo>
                    <a:pt x="2277" y="206"/>
                    <a:pt x="2253" y="218"/>
                    <a:pt x="2238" y="241"/>
                  </a:cubicBezTo>
                  <a:cubicBezTo>
                    <a:pt x="2017" y="476"/>
                    <a:pt x="1725" y="614"/>
                    <a:pt x="1412" y="614"/>
                  </a:cubicBezTo>
                  <a:cubicBezTo>
                    <a:pt x="1367" y="614"/>
                    <a:pt x="1321" y="611"/>
                    <a:pt x="1274" y="605"/>
                  </a:cubicBezTo>
                  <a:cubicBezTo>
                    <a:pt x="864" y="573"/>
                    <a:pt x="469" y="368"/>
                    <a:pt x="216" y="36"/>
                  </a:cubicBezTo>
                  <a:cubicBezTo>
                    <a:pt x="195" y="11"/>
                    <a:pt x="169" y="0"/>
                    <a:pt x="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8"/>
            <p:cNvSpPr/>
            <p:nvPr/>
          </p:nvSpPr>
          <p:spPr>
            <a:xfrm>
              <a:off x="5070736" y="2654411"/>
              <a:ext cx="385190" cy="433465"/>
            </a:xfrm>
            <a:custGeom>
              <a:avLst/>
              <a:gdLst/>
              <a:ahLst/>
              <a:cxnLst/>
              <a:rect l="l" t="t" r="r" b="b"/>
              <a:pathLst>
                <a:path w="9918" h="11161" extrusionOk="0">
                  <a:moveTo>
                    <a:pt x="6525" y="1"/>
                  </a:moveTo>
                  <a:cubicBezTo>
                    <a:pt x="6446" y="1"/>
                    <a:pt x="6365" y="16"/>
                    <a:pt x="6285" y="51"/>
                  </a:cubicBezTo>
                  <a:cubicBezTo>
                    <a:pt x="6096" y="161"/>
                    <a:pt x="5954" y="303"/>
                    <a:pt x="5843" y="477"/>
                  </a:cubicBezTo>
                  <a:cubicBezTo>
                    <a:pt x="5496" y="967"/>
                    <a:pt x="5227" y="1504"/>
                    <a:pt x="5038" y="2072"/>
                  </a:cubicBezTo>
                  <a:cubicBezTo>
                    <a:pt x="4927" y="2356"/>
                    <a:pt x="4833" y="2672"/>
                    <a:pt x="4596" y="2846"/>
                  </a:cubicBezTo>
                  <a:cubicBezTo>
                    <a:pt x="4430" y="2970"/>
                    <a:pt x="4238" y="3004"/>
                    <a:pt x="4034" y="3004"/>
                  </a:cubicBezTo>
                  <a:cubicBezTo>
                    <a:pt x="3790" y="3004"/>
                    <a:pt x="3530" y="2956"/>
                    <a:pt x="3281" y="2956"/>
                  </a:cubicBezTo>
                  <a:cubicBezTo>
                    <a:pt x="3261" y="2956"/>
                    <a:pt x="3241" y="2956"/>
                    <a:pt x="3222" y="2957"/>
                  </a:cubicBezTo>
                  <a:cubicBezTo>
                    <a:pt x="2495" y="3004"/>
                    <a:pt x="1895" y="3525"/>
                    <a:pt x="1753" y="4236"/>
                  </a:cubicBezTo>
                  <a:cubicBezTo>
                    <a:pt x="1658" y="4757"/>
                    <a:pt x="1769" y="5420"/>
                    <a:pt x="1327" y="5689"/>
                  </a:cubicBezTo>
                  <a:cubicBezTo>
                    <a:pt x="1169" y="5768"/>
                    <a:pt x="1011" y="5831"/>
                    <a:pt x="837" y="5862"/>
                  </a:cubicBezTo>
                  <a:cubicBezTo>
                    <a:pt x="237" y="6099"/>
                    <a:pt x="0" y="6889"/>
                    <a:pt x="158" y="7521"/>
                  </a:cubicBezTo>
                  <a:cubicBezTo>
                    <a:pt x="616" y="9289"/>
                    <a:pt x="2701" y="10805"/>
                    <a:pt x="4422" y="11090"/>
                  </a:cubicBezTo>
                  <a:cubicBezTo>
                    <a:pt x="4705" y="11137"/>
                    <a:pt x="4989" y="11161"/>
                    <a:pt x="5272" y="11161"/>
                  </a:cubicBezTo>
                  <a:cubicBezTo>
                    <a:pt x="6301" y="11161"/>
                    <a:pt x="7313" y="10851"/>
                    <a:pt x="8181" y="10268"/>
                  </a:cubicBezTo>
                  <a:cubicBezTo>
                    <a:pt x="8686" y="9921"/>
                    <a:pt x="9160" y="9384"/>
                    <a:pt x="9065" y="8768"/>
                  </a:cubicBezTo>
                  <a:cubicBezTo>
                    <a:pt x="9018" y="8515"/>
                    <a:pt x="8875" y="8294"/>
                    <a:pt x="8812" y="8042"/>
                  </a:cubicBezTo>
                  <a:cubicBezTo>
                    <a:pt x="8496" y="6873"/>
                    <a:pt x="9918" y="5673"/>
                    <a:pt x="9444" y="4552"/>
                  </a:cubicBezTo>
                  <a:cubicBezTo>
                    <a:pt x="9128" y="3809"/>
                    <a:pt x="8149" y="3572"/>
                    <a:pt x="7754" y="2878"/>
                  </a:cubicBezTo>
                  <a:cubicBezTo>
                    <a:pt x="7454" y="2341"/>
                    <a:pt x="7580" y="1677"/>
                    <a:pt x="7501" y="1077"/>
                  </a:cubicBezTo>
                  <a:cubicBezTo>
                    <a:pt x="7420" y="551"/>
                    <a:pt x="6993" y="1"/>
                    <a:pt x="65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8"/>
            <p:cNvSpPr/>
            <p:nvPr/>
          </p:nvSpPr>
          <p:spPr>
            <a:xfrm>
              <a:off x="5156569" y="3025550"/>
              <a:ext cx="437388" cy="476653"/>
            </a:xfrm>
            <a:custGeom>
              <a:avLst/>
              <a:gdLst/>
              <a:ahLst/>
              <a:cxnLst/>
              <a:rect l="l" t="t" r="r" b="b"/>
              <a:pathLst>
                <a:path w="11262" h="12273" extrusionOk="0">
                  <a:moveTo>
                    <a:pt x="6022" y="1"/>
                  </a:moveTo>
                  <a:cubicBezTo>
                    <a:pt x="5121" y="1"/>
                    <a:pt x="4230" y="177"/>
                    <a:pt x="3475" y="523"/>
                  </a:cubicBezTo>
                  <a:cubicBezTo>
                    <a:pt x="2022" y="1186"/>
                    <a:pt x="917" y="2434"/>
                    <a:pt x="412" y="3950"/>
                  </a:cubicBezTo>
                  <a:cubicBezTo>
                    <a:pt x="1" y="5197"/>
                    <a:pt x="33" y="6540"/>
                    <a:pt x="238" y="7835"/>
                  </a:cubicBezTo>
                  <a:cubicBezTo>
                    <a:pt x="506" y="9509"/>
                    <a:pt x="1217" y="11325"/>
                    <a:pt x="2780" y="11988"/>
                  </a:cubicBezTo>
                  <a:cubicBezTo>
                    <a:pt x="3294" y="12204"/>
                    <a:pt x="3847" y="12273"/>
                    <a:pt x="4406" y="12273"/>
                  </a:cubicBezTo>
                  <a:cubicBezTo>
                    <a:pt x="4707" y="12273"/>
                    <a:pt x="5009" y="12253"/>
                    <a:pt x="5307" y="12225"/>
                  </a:cubicBezTo>
                  <a:cubicBezTo>
                    <a:pt x="6492" y="12115"/>
                    <a:pt x="7708" y="11878"/>
                    <a:pt x="8624" y="11151"/>
                  </a:cubicBezTo>
                  <a:cubicBezTo>
                    <a:pt x="9950" y="10109"/>
                    <a:pt x="10408" y="8340"/>
                    <a:pt x="10771" y="6698"/>
                  </a:cubicBezTo>
                  <a:cubicBezTo>
                    <a:pt x="11008" y="5608"/>
                    <a:pt x="11261" y="4471"/>
                    <a:pt x="11024" y="3366"/>
                  </a:cubicBezTo>
                  <a:cubicBezTo>
                    <a:pt x="10552" y="1082"/>
                    <a:pt x="8253" y="1"/>
                    <a:pt x="6022" y="1"/>
                  </a:cubicBezTo>
                  <a:close/>
                </a:path>
              </a:pathLst>
            </a:custGeom>
            <a:solidFill>
              <a:srgbClr val="886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8"/>
            <p:cNvSpPr/>
            <p:nvPr/>
          </p:nvSpPr>
          <p:spPr>
            <a:xfrm>
              <a:off x="5202592" y="2852797"/>
              <a:ext cx="222694" cy="173293"/>
            </a:xfrm>
            <a:custGeom>
              <a:avLst/>
              <a:gdLst/>
              <a:ahLst/>
              <a:cxnLst/>
              <a:rect l="l" t="t" r="r" b="b"/>
              <a:pathLst>
                <a:path w="5734" h="4462" extrusionOk="0">
                  <a:moveTo>
                    <a:pt x="2079" y="0"/>
                  </a:moveTo>
                  <a:cubicBezTo>
                    <a:pt x="1457" y="0"/>
                    <a:pt x="914" y="225"/>
                    <a:pt x="601" y="675"/>
                  </a:cubicBezTo>
                  <a:cubicBezTo>
                    <a:pt x="0" y="1560"/>
                    <a:pt x="522" y="2965"/>
                    <a:pt x="1753" y="3834"/>
                  </a:cubicBezTo>
                  <a:cubicBezTo>
                    <a:pt x="2366" y="4252"/>
                    <a:pt x="3039" y="4462"/>
                    <a:pt x="3639" y="4462"/>
                  </a:cubicBezTo>
                  <a:cubicBezTo>
                    <a:pt x="4261" y="4462"/>
                    <a:pt x="4804" y="4237"/>
                    <a:pt x="5117" y="3786"/>
                  </a:cubicBezTo>
                  <a:cubicBezTo>
                    <a:pt x="5733" y="2902"/>
                    <a:pt x="5212" y="1481"/>
                    <a:pt x="3964" y="628"/>
                  </a:cubicBezTo>
                  <a:cubicBezTo>
                    <a:pt x="3352" y="209"/>
                    <a:pt x="2679" y="0"/>
                    <a:pt x="20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8"/>
            <p:cNvSpPr/>
            <p:nvPr/>
          </p:nvSpPr>
          <p:spPr>
            <a:xfrm>
              <a:off x="5315456" y="2950436"/>
              <a:ext cx="177293" cy="209218"/>
            </a:xfrm>
            <a:custGeom>
              <a:avLst/>
              <a:gdLst/>
              <a:ahLst/>
              <a:cxnLst/>
              <a:rect l="l" t="t" r="r" b="b"/>
              <a:pathLst>
                <a:path w="4565" h="5387" extrusionOk="0">
                  <a:moveTo>
                    <a:pt x="2642" y="1"/>
                  </a:moveTo>
                  <a:cubicBezTo>
                    <a:pt x="1722" y="1"/>
                    <a:pt x="770" y="885"/>
                    <a:pt x="411" y="2157"/>
                  </a:cubicBezTo>
                  <a:cubicBezTo>
                    <a:pt x="0" y="3626"/>
                    <a:pt x="506" y="5031"/>
                    <a:pt x="1532" y="5331"/>
                  </a:cubicBezTo>
                  <a:cubicBezTo>
                    <a:pt x="1660" y="5369"/>
                    <a:pt x="1791" y="5387"/>
                    <a:pt x="1922" y="5387"/>
                  </a:cubicBezTo>
                  <a:cubicBezTo>
                    <a:pt x="2842" y="5387"/>
                    <a:pt x="3794" y="4502"/>
                    <a:pt x="4154" y="3231"/>
                  </a:cubicBezTo>
                  <a:cubicBezTo>
                    <a:pt x="4564" y="1778"/>
                    <a:pt x="4059" y="357"/>
                    <a:pt x="3032" y="56"/>
                  </a:cubicBezTo>
                  <a:cubicBezTo>
                    <a:pt x="2904" y="19"/>
                    <a:pt x="2774" y="1"/>
                    <a:pt x="26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8"/>
            <p:cNvSpPr/>
            <p:nvPr/>
          </p:nvSpPr>
          <p:spPr>
            <a:xfrm>
              <a:off x="5322175" y="2947679"/>
              <a:ext cx="109832" cy="120901"/>
            </a:xfrm>
            <a:custGeom>
              <a:avLst/>
              <a:gdLst/>
              <a:ahLst/>
              <a:cxnLst/>
              <a:rect l="l" t="t" r="r" b="b"/>
              <a:pathLst>
                <a:path w="2828" h="3113" extrusionOk="0">
                  <a:moveTo>
                    <a:pt x="2714" y="1"/>
                  </a:moveTo>
                  <a:cubicBezTo>
                    <a:pt x="2493" y="1"/>
                    <a:pt x="497" y="72"/>
                    <a:pt x="17" y="3002"/>
                  </a:cubicBezTo>
                  <a:cubicBezTo>
                    <a:pt x="1" y="3049"/>
                    <a:pt x="48" y="3096"/>
                    <a:pt x="96" y="3112"/>
                  </a:cubicBezTo>
                  <a:cubicBezTo>
                    <a:pt x="143" y="3112"/>
                    <a:pt x="206" y="3081"/>
                    <a:pt x="206" y="3033"/>
                  </a:cubicBezTo>
                  <a:cubicBezTo>
                    <a:pt x="665" y="235"/>
                    <a:pt x="2515" y="191"/>
                    <a:pt x="2704" y="191"/>
                  </a:cubicBezTo>
                  <a:cubicBezTo>
                    <a:pt x="2710" y="191"/>
                    <a:pt x="2715" y="191"/>
                    <a:pt x="2717" y="191"/>
                  </a:cubicBezTo>
                  <a:cubicBezTo>
                    <a:pt x="2726" y="193"/>
                    <a:pt x="2734" y="194"/>
                    <a:pt x="2741" y="194"/>
                  </a:cubicBezTo>
                  <a:cubicBezTo>
                    <a:pt x="2792" y="194"/>
                    <a:pt x="2828" y="151"/>
                    <a:pt x="2828" y="96"/>
                  </a:cubicBezTo>
                  <a:cubicBezTo>
                    <a:pt x="2828" y="49"/>
                    <a:pt x="2780" y="1"/>
                    <a:pt x="2733" y="1"/>
                  </a:cubicBezTo>
                  <a:cubicBezTo>
                    <a:pt x="2732" y="1"/>
                    <a:pt x="2725" y="1"/>
                    <a:pt x="2714" y="1"/>
                  </a:cubicBezTo>
                  <a:close/>
                </a:path>
              </a:pathLst>
            </a:custGeom>
            <a:solidFill>
              <a:srgbClr val="7B0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8"/>
            <p:cNvSpPr/>
            <p:nvPr/>
          </p:nvSpPr>
          <p:spPr>
            <a:xfrm>
              <a:off x="5206864" y="2929930"/>
              <a:ext cx="562561" cy="628468"/>
            </a:xfrm>
            <a:custGeom>
              <a:avLst/>
              <a:gdLst/>
              <a:ahLst/>
              <a:cxnLst/>
              <a:rect l="l" t="t" r="r" b="b"/>
              <a:pathLst>
                <a:path w="14485" h="16182" extrusionOk="0">
                  <a:moveTo>
                    <a:pt x="9922" y="0"/>
                  </a:moveTo>
                  <a:cubicBezTo>
                    <a:pt x="9027" y="0"/>
                    <a:pt x="7960" y="473"/>
                    <a:pt x="6760" y="1579"/>
                  </a:cubicBezTo>
                  <a:cubicBezTo>
                    <a:pt x="4707" y="4043"/>
                    <a:pt x="4549" y="8528"/>
                    <a:pt x="2212" y="10534"/>
                  </a:cubicBezTo>
                  <a:cubicBezTo>
                    <a:pt x="1375" y="11260"/>
                    <a:pt x="206" y="11765"/>
                    <a:pt x="1" y="13013"/>
                  </a:cubicBezTo>
                  <a:cubicBezTo>
                    <a:pt x="160" y="15330"/>
                    <a:pt x="1539" y="16182"/>
                    <a:pt x="3166" y="16182"/>
                  </a:cubicBezTo>
                  <a:cubicBezTo>
                    <a:pt x="4765" y="16182"/>
                    <a:pt x="6604" y="15357"/>
                    <a:pt x="7755" y="14292"/>
                  </a:cubicBezTo>
                  <a:cubicBezTo>
                    <a:pt x="14485" y="9750"/>
                    <a:pt x="13982" y="0"/>
                    <a:pt x="99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8"/>
            <p:cNvSpPr/>
            <p:nvPr/>
          </p:nvSpPr>
          <p:spPr>
            <a:xfrm>
              <a:off x="5506190" y="2921463"/>
              <a:ext cx="201838" cy="152631"/>
            </a:xfrm>
            <a:custGeom>
              <a:avLst/>
              <a:gdLst/>
              <a:ahLst/>
              <a:cxnLst/>
              <a:rect l="l" t="t" r="r" b="b"/>
              <a:pathLst>
                <a:path w="5197" h="3930" extrusionOk="0">
                  <a:moveTo>
                    <a:pt x="21" y="691"/>
                  </a:moveTo>
                  <a:cubicBezTo>
                    <a:pt x="15" y="692"/>
                    <a:pt x="8" y="692"/>
                    <a:pt x="1" y="692"/>
                  </a:cubicBezTo>
                  <a:lnTo>
                    <a:pt x="1" y="708"/>
                  </a:lnTo>
                  <a:cubicBezTo>
                    <a:pt x="8" y="702"/>
                    <a:pt x="15" y="697"/>
                    <a:pt x="21" y="691"/>
                  </a:cubicBezTo>
                  <a:close/>
                  <a:moveTo>
                    <a:pt x="2077" y="1"/>
                  </a:moveTo>
                  <a:cubicBezTo>
                    <a:pt x="1338" y="1"/>
                    <a:pt x="580" y="259"/>
                    <a:pt x="21" y="691"/>
                  </a:cubicBezTo>
                  <a:lnTo>
                    <a:pt x="21" y="691"/>
                  </a:lnTo>
                  <a:cubicBezTo>
                    <a:pt x="65" y="691"/>
                    <a:pt x="108" y="690"/>
                    <a:pt x="151" y="690"/>
                  </a:cubicBezTo>
                  <a:cubicBezTo>
                    <a:pt x="810" y="690"/>
                    <a:pt x="1453" y="788"/>
                    <a:pt x="2070" y="1008"/>
                  </a:cubicBezTo>
                  <a:cubicBezTo>
                    <a:pt x="1217" y="1276"/>
                    <a:pt x="522" y="1876"/>
                    <a:pt x="159" y="2682"/>
                  </a:cubicBezTo>
                  <a:cubicBezTo>
                    <a:pt x="901" y="2287"/>
                    <a:pt x="1659" y="1924"/>
                    <a:pt x="2449" y="1592"/>
                  </a:cubicBezTo>
                  <a:lnTo>
                    <a:pt x="2449" y="1592"/>
                  </a:lnTo>
                  <a:cubicBezTo>
                    <a:pt x="2133" y="2255"/>
                    <a:pt x="2038" y="2998"/>
                    <a:pt x="2164" y="3708"/>
                  </a:cubicBezTo>
                  <a:lnTo>
                    <a:pt x="3064" y="1734"/>
                  </a:lnTo>
                  <a:cubicBezTo>
                    <a:pt x="3538" y="2050"/>
                    <a:pt x="3791" y="2619"/>
                    <a:pt x="4012" y="3140"/>
                  </a:cubicBezTo>
                  <a:cubicBezTo>
                    <a:pt x="4123" y="3392"/>
                    <a:pt x="4233" y="3661"/>
                    <a:pt x="4344" y="3929"/>
                  </a:cubicBezTo>
                  <a:cubicBezTo>
                    <a:pt x="4470" y="3266"/>
                    <a:pt x="4423" y="2571"/>
                    <a:pt x="4202" y="1940"/>
                  </a:cubicBezTo>
                  <a:lnTo>
                    <a:pt x="4202" y="1940"/>
                  </a:lnTo>
                  <a:cubicBezTo>
                    <a:pt x="4565" y="2350"/>
                    <a:pt x="4896" y="2777"/>
                    <a:pt x="5196" y="3234"/>
                  </a:cubicBezTo>
                  <a:cubicBezTo>
                    <a:pt x="5102" y="3077"/>
                    <a:pt x="5133" y="2587"/>
                    <a:pt x="5070" y="2382"/>
                  </a:cubicBezTo>
                  <a:cubicBezTo>
                    <a:pt x="4975" y="2082"/>
                    <a:pt x="4833" y="1782"/>
                    <a:pt x="4660" y="1513"/>
                  </a:cubicBezTo>
                  <a:cubicBezTo>
                    <a:pt x="4328" y="1008"/>
                    <a:pt x="3886" y="597"/>
                    <a:pt x="3365" y="313"/>
                  </a:cubicBezTo>
                  <a:cubicBezTo>
                    <a:pt x="2977" y="98"/>
                    <a:pt x="2531" y="1"/>
                    <a:pt x="2077" y="1"/>
                  </a:cubicBezTo>
                  <a:close/>
                </a:path>
              </a:pathLst>
            </a:custGeom>
            <a:solidFill>
              <a:srgbClr val="C0A7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8"/>
            <p:cNvSpPr/>
            <p:nvPr/>
          </p:nvSpPr>
          <p:spPr>
            <a:xfrm>
              <a:off x="5615365" y="2841611"/>
              <a:ext cx="47265" cy="115347"/>
            </a:xfrm>
            <a:custGeom>
              <a:avLst/>
              <a:gdLst/>
              <a:ahLst/>
              <a:cxnLst/>
              <a:rect l="l" t="t" r="r" b="b"/>
              <a:pathLst>
                <a:path w="1217" h="2970" extrusionOk="0">
                  <a:moveTo>
                    <a:pt x="569" y="0"/>
                  </a:moveTo>
                  <a:cubicBezTo>
                    <a:pt x="364" y="0"/>
                    <a:pt x="222" y="221"/>
                    <a:pt x="301" y="426"/>
                  </a:cubicBezTo>
                  <a:cubicBezTo>
                    <a:pt x="569" y="1106"/>
                    <a:pt x="459" y="1879"/>
                    <a:pt x="1" y="2448"/>
                  </a:cubicBezTo>
                  <a:cubicBezTo>
                    <a:pt x="111" y="2637"/>
                    <a:pt x="459" y="2843"/>
                    <a:pt x="664" y="2953"/>
                  </a:cubicBezTo>
                  <a:lnTo>
                    <a:pt x="664" y="2969"/>
                  </a:lnTo>
                  <a:cubicBezTo>
                    <a:pt x="917" y="2053"/>
                    <a:pt x="1217" y="1121"/>
                    <a:pt x="980" y="221"/>
                  </a:cubicBezTo>
                  <a:cubicBezTo>
                    <a:pt x="948" y="95"/>
                    <a:pt x="822" y="0"/>
                    <a:pt x="680" y="0"/>
                  </a:cubicBezTo>
                  <a:close/>
                </a:path>
              </a:pathLst>
            </a:custGeom>
            <a:solidFill>
              <a:srgbClr val="C0A7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8"/>
            <p:cNvSpPr/>
            <p:nvPr/>
          </p:nvSpPr>
          <p:spPr>
            <a:xfrm>
              <a:off x="5457138" y="3031142"/>
              <a:ext cx="79267" cy="77403"/>
            </a:xfrm>
            <a:custGeom>
              <a:avLst/>
              <a:gdLst/>
              <a:ahLst/>
              <a:cxnLst/>
              <a:rect l="l" t="t" r="r" b="b"/>
              <a:pathLst>
                <a:path w="2041" h="1993" extrusionOk="0">
                  <a:moveTo>
                    <a:pt x="750" y="1"/>
                  </a:moveTo>
                  <a:cubicBezTo>
                    <a:pt x="720" y="1"/>
                    <a:pt x="691" y="6"/>
                    <a:pt x="664" y="16"/>
                  </a:cubicBezTo>
                  <a:cubicBezTo>
                    <a:pt x="0" y="268"/>
                    <a:pt x="616" y="1453"/>
                    <a:pt x="806" y="1642"/>
                  </a:cubicBezTo>
                  <a:lnTo>
                    <a:pt x="790" y="1642"/>
                  </a:lnTo>
                  <a:cubicBezTo>
                    <a:pt x="933" y="1853"/>
                    <a:pt x="1239" y="1993"/>
                    <a:pt x="1505" y="1993"/>
                  </a:cubicBezTo>
                  <a:cubicBezTo>
                    <a:pt x="1796" y="1993"/>
                    <a:pt x="2040" y="1826"/>
                    <a:pt x="1974" y="1405"/>
                  </a:cubicBezTo>
                  <a:cubicBezTo>
                    <a:pt x="1915" y="1021"/>
                    <a:pt x="1192" y="1"/>
                    <a:pt x="7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8"/>
            <p:cNvSpPr/>
            <p:nvPr/>
          </p:nvSpPr>
          <p:spPr>
            <a:xfrm>
              <a:off x="5047395" y="2951252"/>
              <a:ext cx="173642" cy="210655"/>
            </a:xfrm>
            <a:custGeom>
              <a:avLst/>
              <a:gdLst/>
              <a:ahLst/>
              <a:cxnLst/>
              <a:rect l="l" t="t" r="r" b="b"/>
              <a:pathLst>
                <a:path w="4471" h="5424" extrusionOk="0">
                  <a:moveTo>
                    <a:pt x="2528" y="1"/>
                  </a:moveTo>
                  <a:cubicBezTo>
                    <a:pt x="1571" y="1"/>
                    <a:pt x="631" y="941"/>
                    <a:pt x="333" y="2278"/>
                  </a:cubicBezTo>
                  <a:cubicBezTo>
                    <a:pt x="1" y="3762"/>
                    <a:pt x="585" y="5152"/>
                    <a:pt x="1628" y="5389"/>
                  </a:cubicBezTo>
                  <a:cubicBezTo>
                    <a:pt x="1730" y="5412"/>
                    <a:pt x="1833" y="5424"/>
                    <a:pt x="1936" y="5424"/>
                  </a:cubicBezTo>
                  <a:cubicBezTo>
                    <a:pt x="2885" y="5424"/>
                    <a:pt x="3839" y="4470"/>
                    <a:pt x="4139" y="3131"/>
                  </a:cubicBezTo>
                  <a:cubicBezTo>
                    <a:pt x="4470" y="1662"/>
                    <a:pt x="3886" y="272"/>
                    <a:pt x="2844" y="35"/>
                  </a:cubicBezTo>
                  <a:cubicBezTo>
                    <a:pt x="2739" y="12"/>
                    <a:pt x="2633" y="1"/>
                    <a:pt x="25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8"/>
            <p:cNvSpPr/>
            <p:nvPr/>
          </p:nvSpPr>
          <p:spPr>
            <a:xfrm>
              <a:off x="4916782" y="3006092"/>
              <a:ext cx="185255" cy="205256"/>
            </a:xfrm>
            <a:custGeom>
              <a:avLst/>
              <a:gdLst/>
              <a:ahLst/>
              <a:cxnLst/>
              <a:rect l="l" t="t" r="r" b="b"/>
              <a:pathLst>
                <a:path w="4770" h="5285" extrusionOk="0">
                  <a:moveTo>
                    <a:pt x="1869" y="1"/>
                  </a:moveTo>
                  <a:cubicBezTo>
                    <a:pt x="1683" y="1"/>
                    <a:pt x="1500" y="35"/>
                    <a:pt x="1327" y="108"/>
                  </a:cubicBezTo>
                  <a:cubicBezTo>
                    <a:pt x="332" y="534"/>
                    <a:pt x="0" y="2003"/>
                    <a:pt x="584" y="3393"/>
                  </a:cubicBezTo>
                  <a:cubicBezTo>
                    <a:pt x="1065" y="4537"/>
                    <a:pt x="2017" y="5285"/>
                    <a:pt x="2893" y="5285"/>
                  </a:cubicBezTo>
                  <a:cubicBezTo>
                    <a:pt x="3082" y="5285"/>
                    <a:pt x="3267" y="5250"/>
                    <a:pt x="3443" y="5177"/>
                  </a:cubicBezTo>
                  <a:cubicBezTo>
                    <a:pt x="4422" y="4751"/>
                    <a:pt x="4769" y="3282"/>
                    <a:pt x="4169" y="1892"/>
                  </a:cubicBezTo>
                  <a:cubicBezTo>
                    <a:pt x="3688" y="749"/>
                    <a:pt x="2737" y="1"/>
                    <a:pt x="18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8"/>
            <p:cNvSpPr/>
            <p:nvPr/>
          </p:nvSpPr>
          <p:spPr>
            <a:xfrm>
              <a:off x="5015858" y="3010092"/>
              <a:ext cx="103968" cy="162147"/>
            </a:xfrm>
            <a:custGeom>
              <a:avLst/>
              <a:gdLst/>
              <a:ahLst/>
              <a:cxnLst/>
              <a:rect l="l" t="t" r="r" b="b"/>
              <a:pathLst>
                <a:path w="2677" h="4175" extrusionOk="0">
                  <a:moveTo>
                    <a:pt x="137" y="1"/>
                  </a:moveTo>
                  <a:cubicBezTo>
                    <a:pt x="45" y="1"/>
                    <a:pt x="0" y="137"/>
                    <a:pt x="86" y="194"/>
                  </a:cubicBezTo>
                  <a:cubicBezTo>
                    <a:pt x="118" y="194"/>
                    <a:pt x="2455" y="1332"/>
                    <a:pt x="1666" y="4048"/>
                  </a:cubicBezTo>
                  <a:cubicBezTo>
                    <a:pt x="1650" y="4095"/>
                    <a:pt x="1681" y="4158"/>
                    <a:pt x="1745" y="4174"/>
                  </a:cubicBezTo>
                  <a:lnTo>
                    <a:pt x="1760" y="4174"/>
                  </a:lnTo>
                  <a:cubicBezTo>
                    <a:pt x="1808" y="4174"/>
                    <a:pt x="1839" y="4143"/>
                    <a:pt x="1855" y="4111"/>
                  </a:cubicBezTo>
                  <a:cubicBezTo>
                    <a:pt x="2676" y="1221"/>
                    <a:pt x="197" y="21"/>
                    <a:pt x="165" y="5"/>
                  </a:cubicBezTo>
                  <a:cubicBezTo>
                    <a:pt x="156" y="2"/>
                    <a:pt x="146" y="1"/>
                    <a:pt x="137" y="1"/>
                  </a:cubicBezTo>
                  <a:close/>
                </a:path>
              </a:pathLst>
            </a:custGeom>
            <a:solidFill>
              <a:srgbClr val="7B0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8"/>
            <p:cNvSpPr/>
            <p:nvPr/>
          </p:nvSpPr>
          <p:spPr>
            <a:xfrm>
              <a:off x="5116721" y="3056814"/>
              <a:ext cx="189566" cy="200130"/>
            </a:xfrm>
            <a:custGeom>
              <a:avLst/>
              <a:gdLst/>
              <a:ahLst/>
              <a:cxnLst/>
              <a:rect l="l" t="t" r="r" b="b"/>
              <a:pathLst>
                <a:path w="4881" h="5153" extrusionOk="0">
                  <a:moveTo>
                    <a:pt x="3083" y="0"/>
                  </a:moveTo>
                  <a:cubicBezTo>
                    <a:pt x="2262" y="0"/>
                    <a:pt x="1333" y="604"/>
                    <a:pt x="759" y="1597"/>
                  </a:cubicBezTo>
                  <a:cubicBezTo>
                    <a:pt x="0" y="2924"/>
                    <a:pt x="143" y="4424"/>
                    <a:pt x="1074" y="4961"/>
                  </a:cubicBezTo>
                  <a:cubicBezTo>
                    <a:pt x="1300" y="5091"/>
                    <a:pt x="1551" y="5152"/>
                    <a:pt x="1813" y="5152"/>
                  </a:cubicBezTo>
                  <a:cubicBezTo>
                    <a:pt x="2634" y="5152"/>
                    <a:pt x="3560" y="4549"/>
                    <a:pt x="4122" y="3555"/>
                  </a:cubicBezTo>
                  <a:cubicBezTo>
                    <a:pt x="4880" y="2229"/>
                    <a:pt x="4738" y="744"/>
                    <a:pt x="3822" y="192"/>
                  </a:cubicBezTo>
                  <a:cubicBezTo>
                    <a:pt x="3597" y="62"/>
                    <a:pt x="3345" y="0"/>
                    <a:pt x="30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8"/>
            <p:cNvSpPr/>
            <p:nvPr/>
          </p:nvSpPr>
          <p:spPr>
            <a:xfrm>
              <a:off x="5122857" y="3054873"/>
              <a:ext cx="104318" cy="146806"/>
            </a:xfrm>
            <a:custGeom>
              <a:avLst/>
              <a:gdLst/>
              <a:ahLst/>
              <a:cxnLst/>
              <a:rect l="l" t="t" r="r" b="b"/>
              <a:pathLst>
                <a:path w="2686" h="3780" extrusionOk="0">
                  <a:moveTo>
                    <a:pt x="2569" y="1"/>
                  </a:moveTo>
                  <a:cubicBezTo>
                    <a:pt x="2560" y="1"/>
                    <a:pt x="2551" y="2"/>
                    <a:pt x="2543" y="5"/>
                  </a:cubicBezTo>
                  <a:cubicBezTo>
                    <a:pt x="2527" y="5"/>
                    <a:pt x="0" y="747"/>
                    <a:pt x="32" y="3684"/>
                  </a:cubicBezTo>
                  <a:cubicBezTo>
                    <a:pt x="32" y="3748"/>
                    <a:pt x="79" y="3779"/>
                    <a:pt x="127" y="3779"/>
                  </a:cubicBezTo>
                  <a:cubicBezTo>
                    <a:pt x="190" y="3779"/>
                    <a:pt x="237" y="3748"/>
                    <a:pt x="237" y="3684"/>
                  </a:cubicBezTo>
                  <a:cubicBezTo>
                    <a:pt x="206" y="905"/>
                    <a:pt x="2496" y="226"/>
                    <a:pt x="2606" y="194"/>
                  </a:cubicBezTo>
                  <a:cubicBezTo>
                    <a:pt x="2654" y="179"/>
                    <a:pt x="2685" y="115"/>
                    <a:pt x="2669" y="68"/>
                  </a:cubicBezTo>
                  <a:cubicBezTo>
                    <a:pt x="2656" y="29"/>
                    <a:pt x="2611" y="1"/>
                    <a:pt x="2569" y="1"/>
                  </a:cubicBezTo>
                  <a:close/>
                </a:path>
              </a:pathLst>
            </a:custGeom>
            <a:solidFill>
              <a:srgbClr val="7B0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8"/>
            <p:cNvSpPr/>
            <p:nvPr/>
          </p:nvSpPr>
          <p:spPr>
            <a:xfrm>
              <a:off x="4744418" y="2838698"/>
              <a:ext cx="796169" cy="593592"/>
            </a:xfrm>
            <a:custGeom>
              <a:avLst/>
              <a:gdLst/>
              <a:ahLst/>
              <a:cxnLst/>
              <a:rect l="l" t="t" r="r" b="b"/>
              <a:pathLst>
                <a:path w="20500" h="15284" extrusionOk="0">
                  <a:moveTo>
                    <a:pt x="6753" y="1"/>
                  </a:moveTo>
                  <a:cubicBezTo>
                    <a:pt x="4714" y="1"/>
                    <a:pt x="2460" y="749"/>
                    <a:pt x="0" y="2586"/>
                  </a:cubicBezTo>
                  <a:lnTo>
                    <a:pt x="1722" y="3644"/>
                  </a:lnTo>
                  <a:cubicBezTo>
                    <a:pt x="1722" y="3644"/>
                    <a:pt x="3910" y="2040"/>
                    <a:pt x="6788" y="2040"/>
                  </a:cubicBezTo>
                  <a:cubicBezTo>
                    <a:pt x="10326" y="2040"/>
                    <a:pt x="14905" y="4466"/>
                    <a:pt x="17735" y="15283"/>
                  </a:cubicBezTo>
                  <a:lnTo>
                    <a:pt x="20499" y="14351"/>
                  </a:lnTo>
                  <a:cubicBezTo>
                    <a:pt x="20499" y="14351"/>
                    <a:pt x="15684" y="1"/>
                    <a:pt x="6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8"/>
            <p:cNvSpPr/>
            <p:nvPr/>
          </p:nvSpPr>
          <p:spPr>
            <a:xfrm>
              <a:off x="4056826" y="3157328"/>
              <a:ext cx="229452" cy="63849"/>
            </a:xfrm>
            <a:custGeom>
              <a:avLst/>
              <a:gdLst/>
              <a:ahLst/>
              <a:cxnLst/>
              <a:rect l="l" t="t" r="r" b="b"/>
              <a:pathLst>
                <a:path w="5908" h="1644" extrusionOk="0">
                  <a:moveTo>
                    <a:pt x="3720" y="1"/>
                  </a:moveTo>
                  <a:cubicBezTo>
                    <a:pt x="2351" y="1"/>
                    <a:pt x="1006" y="536"/>
                    <a:pt x="1" y="1552"/>
                  </a:cubicBezTo>
                  <a:cubicBezTo>
                    <a:pt x="466" y="1610"/>
                    <a:pt x="969" y="1644"/>
                    <a:pt x="1487" y="1644"/>
                  </a:cubicBezTo>
                  <a:cubicBezTo>
                    <a:pt x="3061" y="1644"/>
                    <a:pt x="4766" y="1334"/>
                    <a:pt x="5907" y="478"/>
                  </a:cubicBezTo>
                  <a:cubicBezTo>
                    <a:pt x="5204" y="157"/>
                    <a:pt x="4458" y="1"/>
                    <a:pt x="3720" y="1"/>
                  </a:cubicBezTo>
                  <a:close/>
                </a:path>
              </a:pathLst>
            </a:custGeom>
            <a:solidFill>
              <a:srgbClr val="008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8"/>
            <p:cNvSpPr/>
            <p:nvPr/>
          </p:nvSpPr>
          <p:spPr>
            <a:xfrm>
              <a:off x="4248959" y="3170572"/>
              <a:ext cx="250774" cy="107774"/>
            </a:xfrm>
            <a:custGeom>
              <a:avLst/>
              <a:gdLst/>
              <a:ahLst/>
              <a:cxnLst/>
              <a:rect l="l" t="t" r="r" b="b"/>
              <a:pathLst>
                <a:path w="6457" h="2775" extrusionOk="0">
                  <a:moveTo>
                    <a:pt x="1094" y="1"/>
                  </a:moveTo>
                  <a:cubicBezTo>
                    <a:pt x="784" y="1"/>
                    <a:pt x="461" y="40"/>
                    <a:pt x="139" y="137"/>
                  </a:cubicBezTo>
                  <a:cubicBezTo>
                    <a:pt x="1" y="151"/>
                    <a:pt x="44" y="322"/>
                    <a:pt x="142" y="322"/>
                  </a:cubicBezTo>
                  <a:cubicBezTo>
                    <a:pt x="156" y="322"/>
                    <a:pt x="171" y="318"/>
                    <a:pt x="187" y="311"/>
                  </a:cubicBezTo>
                  <a:cubicBezTo>
                    <a:pt x="483" y="227"/>
                    <a:pt x="780" y="192"/>
                    <a:pt x="1067" y="192"/>
                  </a:cubicBezTo>
                  <a:cubicBezTo>
                    <a:pt x="1697" y="192"/>
                    <a:pt x="2279" y="358"/>
                    <a:pt x="2713" y="532"/>
                  </a:cubicBezTo>
                  <a:cubicBezTo>
                    <a:pt x="3503" y="879"/>
                    <a:pt x="4261" y="1321"/>
                    <a:pt x="4972" y="1858"/>
                  </a:cubicBezTo>
                  <a:lnTo>
                    <a:pt x="6282" y="2758"/>
                  </a:lnTo>
                  <a:cubicBezTo>
                    <a:pt x="6298" y="2774"/>
                    <a:pt x="6314" y="2774"/>
                    <a:pt x="6346" y="2774"/>
                  </a:cubicBezTo>
                  <a:cubicBezTo>
                    <a:pt x="6377" y="2774"/>
                    <a:pt x="6409" y="2774"/>
                    <a:pt x="6425" y="2743"/>
                  </a:cubicBezTo>
                  <a:cubicBezTo>
                    <a:pt x="6456" y="2695"/>
                    <a:pt x="6440" y="2632"/>
                    <a:pt x="6393" y="2601"/>
                  </a:cubicBezTo>
                  <a:lnTo>
                    <a:pt x="5082" y="1700"/>
                  </a:lnTo>
                  <a:cubicBezTo>
                    <a:pt x="4356" y="1163"/>
                    <a:pt x="3598" y="705"/>
                    <a:pt x="2777" y="342"/>
                  </a:cubicBezTo>
                  <a:cubicBezTo>
                    <a:pt x="2339" y="171"/>
                    <a:pt x="1742" y="1"/>
                    <a:pt x="1094" y="1"/>
                  </a:cubicBezTo>
                  <a:close/>
                </a:path>
              </a:pathLst>
            </a:custGeom>
            <a:solidFill>
              <a:srgbClr val="008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8"/>
            <p:cNvSpPr/>
            <p:nvPr/>
          </p:nvSpPr>
          <p:spPr>
            <a:xfrm>
              <a:off x="3331445" y="2840291"/>
              <a:ext cx="1284162" cy="510014"/>
            </a:xfrm>
            <a:custGeom>
              <a:avLst/>
              <a:gdLst/>
              <a:ahLst/>
              <a:cxnLst/>
              <a:rect l="l" t="t" r="r" b="b"/>
              <a:pathLst>
                <a:path w="33065" h="13132" extrusionOk="0">
                  <a:moveTo>
                    <a:pt x="13736" y="1"/>
                  </a:moveTo>
                  <a:cubicBezTo>
                    <a:pt x="10893" y="1"/>
                    <a:pt x="8259" y="2156"/>
                    <a:pt x="5128" y="7993"/>
                  </a:cubicBezTo>
                  <a:cubicBezTo>
                    <a:pt x="3580" y="9667"/>
                    <a:pt x="801" y="10299"/>
                    <a:pt x="27" y="12621"/>
                  </a:cubicBezTo>
                  <a:cubicBezTo>
                    <a:pt x="0" y="12993"/>
                    <a:pt x="248" y="13131"/>
                    <a:pt x="655" y="13131"/>
                  </a:cubicBezTo>
                  <a:cubicBezTo>
                    <a:pt x="1825" y="13131"/>
                    <a:pt x="4310" y="11987"/>
                    <a:pt x="5346" y="11987"/>
                  </a:cubicBezTo>
                  <a:cubicBezTo>
                    <a:pt x="5445" y="11987"/>
                    <a:pt x="5531" y="11997"/>
                    <a:pt x="5602" y="12020"/>
                  </a:cubicBezTo>
                  <a:cubicBezTo>
                    <a:pt x="7796" y="12212"/>
                    <a:pt x="9527" y="12832"/>
                    <a:pt x="11032" y="12832"/>
                  </a:cubicBezTo>
                  <a:cubicBezTo>
                    <a:pt x="12637" y="12832"/>
                    <a:pt x="13984" y="12127"/>
                    <a:pt x="15362" y="9446"/>
                  </a:cubicBezTo>
                  <a:cubicBezTo>
                    <a:pt x="16733" y="7720"/>
                    <a:pt x="18718" y="7053"/>
                    <a:pt x="20793" y="7053"/>
                  </a:cubicBezTo>
                  <a:cubicBezTo>
                    <a:pt x="22780" y="7053"/>
                    <a:pt x="24851" y="7665"/>
                    <a:pt x="26543" y="8546"/>
                  </a:cubicBezTo>
                  <a:cubicBezTo>
                    <a:pt x="28564" y="9352"/>
                    <a:pt x="30380" y="11057"/>
                    <a:pt x="32465" y="11515"/>
                  </a:cubicBezTo>
                  <a:cubicBezTo>
                    <a:pt x="33065" y="10868"/>
                    <a:pt x="32465" y="9699"/>
                    <a:pt x="31817" y="9273"/>
                  </a:cubicBezTo>
                  <a:cubicBezTo>
                    <a:pt x="31407" y="9004"/>
                    <a:pt x="30949" y="9052"/>
                    <a:pt x="30459" y="8957"/>
                  </a:cubicBezTo>
                  <a:cubicBezTo>
                    <a:pt x="28864" y="8657"/>
                    <a:pt x="27395" y="7551"/>
                    <a:pt x="26085" y="6651"/>
                  </a:cubicBezTo>
                  <a:lnTo>
                    <a:pt x="26085" y="6667"/>
                  </a:lnTo>
                  <a:cubicBezTo>
                    <a:pt x="20857" y="3101"/>
                    <a:pt x="17146" y="1"/>
                    <a:pt x="137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8"/>
            <p:cNvSpPr/>
            <p:nvPr/>
          </p:nvSpPr>
          <p:spPr>
            <a:xfrm>
              <a:off x="3360690" y="2976458"/>
              <a:ext cx="1047292" cy="360762"/>
            </a:xfrm>
            <a:custGeom>
              <a:avLst/>
              <a:gdLst/>
              <a:ahLst/>
              <a:cxnLst/>
              <a:rect l="l" t="t" r="r" b="b"/>
              <a:pathLst>
                <a:path w="26966" h="9289" extrusionOk="0">
                  <a:moveTo>
                    <a:pt x="16554" y="1"/>
                  </a:moveTo>
                  <a:cubicBezTo>
                    <a:pt x="14218" y="1"/>
                    <a:pt x="11815" y="1046"/>
                    <a:pt x="9034" y="3256"/>
                  </a:cubicBezTo>
                  <a:cubicBezTo>
                    <a:pt x="8418" y="3745"/>
                    <a:pt x="7818" y="4266"/>
                    <a:pt x="7233" y="4756"/>
                  </a:cubicBezTo>
                  <a:cubicBezTo>
                    <a:pt x="5702" y="6067"/>
                    <a:pt x="4122" y="7409"/>
                    <a:pt x="2322" y="8325"/>
                  </a:cubicBezTo>
                  <a:cubicBezTo>
                    <a:pt x="1643" y="8704"/>
                    <a:pt x="901" y="8957"/>
                    <a:pt x="127" y="9083"/>
                  </a:cubicBezTo>
                  <a:cubicBezTo>
                    <a:pt x="0" y="9099"/>
                    <a:pt x="0" y="9288"/>
                    <a:pt x="143" y="9288"/>
                  </a:cubicBezTo>
                  <a:lnTo>
                    <a:pt x="158" y="9288"/>
                  </a:lnTo>
                  <a:cubicBezTo>
                    <a:pt x="948" y="9162"/>
                    <a:pt x="1722" y="8893"/>
                    <a:pt x="2433" y="8514"/>
                  </a:cubicBezTo>
                  <a:cubicBezTo>
                    <a:pt x="4249" y="7567"/>
                    <a:pt x="5828" y="6225"/>
                    <a:pt x="7360" y="4914"/>
                  </a:cubicBezTo>
                  <a:cubicBezTo>
                    <a:pt x="7944" y="4408"/>
                    <a:pt x="8560" y="3903"/>
                    <a:pt x="9160" y="3414"/>
                  </a:cubicBezTo>
                  <a:cubicBezTo>
                    <a:pt x="11908" y="1221"/>
                    <a:pt x="14264" y="206"/>
                    <a:pt x="16552" y="206"/>
                  </a:cubicBezTo>
                  <a:cubicBezTo>
                    <a:pt x="16604" y="206"/>
                    <a:pt x="16657" y="207"/>
                    <a:pt x="16709" y="208"/>
                  </a:cubicBezTo>
                  <a:cubicBezTo>
                    <a:pt x="18114" y="223"/>
                    <a:pt x="19615" y="650"/>
                    <a:pt x="21431" y="1534"/>
                  </a:cubicBezTo>
                  <a:cubicBezTo>
                    <a:pt x="23342" y="2466"/>
                    <a:pt x="25142" y="3650"/>
                    <a:pt x="26753" y="5024"/>
                  </a:cubicBezTo>
                  <a:cubicBezTo>
                    <a:pt x="26777" y="5045"/>
                    <a:pt x="26802" y="5054"/>
                    <a:pt x="26825" y="5054"/>
                  </a:cubicBezTo>
                  <a:cubicBezTo>
                    <a:pt x="26908" y="5054"/>
                    <a:pt x="26966" y="4944"/>
                    <a:pt x="26879" y="4882"/>
                  </a:cubicBezTo>
                  <a:cubicBezTo>
                    <a:pt x="25253" y="3477"/>
                    <a:pt x="23437" y="2292"/>
                    <a:pt x="21510" y="1361"/>
                  </a:cubicBezTo>
                  <a:cubicBezTo>
                    <a:pt x="19678" y="460"/>
                    <a:pt x="18146" y="34"/>
                    <a:pt x="16709" y="2"/>
                  </a:cubicBezTo>
                  <a:cubicBezTo>
                    <a:pt x="16657" y="1"/>
                    <a:pt x="16605" y="1"/>
                    <a:pt x="165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8"/>
            <p:cNvSpPr/>
            <p:nvPr/>
          </p:nvSpPr>
          <p:spPr>
            <a:xfrm>
              <a:off x="3413782" y="3211197"/>
              <a:ext cx="181255" cy="74490"/>
            </a:xfrm>
            <a:custGeom>
              <a:avLst/>
              <a:gdLst/>
              <a:ahLst/>
              <a:cxnLst/>
              <a:rect l="l" t="t" r="r" b="b"/>
              <a:pathLst>
                <a:path w="4667" h="1918" extrusionOk="0">
                  <a:moveTo>
                    <a:pt x="4370" y="1"/>
                  </a:moveTo>
                  <a:cubicBezTo>
                    <a:pt x="4358" y="1"/>
                    <a:pt x="4346" y="3"/>
                    <a:pt x="4335" y="7"/>
                  </a:cubicBezTo>
                  <a:lnTo>
                    <a:pt x="118" y="1333"/>
                  </a:lnTo>
                  <a:cubicBezTo>
                    <a:pt x="1" y="1363"/>
                    <a:pt x="33" y="1542"/>
                    <a:pt x="152" y="1542"/>
                  </a:cubicBezTo>
                  <a:cubicBezTo>
                    <a:pt x="161" y="1542"/>
                    <a:pt x="171" y="1541"/>
                    <a:pt x="181" y="1539"/>
                  </a:cubicBezTo>
                  <a:lnTo>
                    <a:pt x="4303" y="228"/>
                  </a:lnTo>
                  <a:lnTo>
                    <a:pt x="4303" y="228"/>
                  </a:lnTo>
                  <a:cubicBezTo>
                    <a:pt x="4429" y="765"/>
                    <a:pt x="4287" y="1333"/>
                    <a:pt x="3956" y="1760"/>
                  </a:cubicBezTo>
                  <a:cubicBezTo>
                    <a:pt x="3908" y="1807"/>
                    <a:pt x="3924" y="1870"/>
                    <a:pt x="3971" y="1902"/>
                  </a:cubicBezTo>
                  <a:cubicBezTo>
                    <a:pt x="3987" y="1918"/>
                    <a:pt x="4003" y="1918"/>
                    <a:pt x="4035" y="1918"/>
                  </a:cubicBezTo>
                  <a:cubicBezTo>
                    <a:pt x="4050" y="1918"/>
                    <a:pt x="4082" y="1902"/>
                    <a:pt x="4098" y="1886"/>
                  </a:cubicBezTo>
                  <a:cubicBezTo>
                    <a:pt x="4666" y="1207"/>
                    <a:pt x="4571" y="307"/>
                    <a:pt x="4445" y="54"/>
                  </a:cubicBezTo>
                  <a:cubicBezTo>
                    <a:pt x="4433" y="19"/>
                    <a:pt x="4404" y="1"/>
                    <a:pt x="4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8"/>
            <p:cNvSpPr/>
            <p:nvPr/>
          </p:nvSpPr>
          <p:spPr>
            <a:xfrm>
              <a:off x="3552046" y="3131695"/>
              <a:ext cx="155233" cy="153991"/>
            </a:xfrm>
            <a:custGeom>
              <a:avLst/>
              <a:gdLst/>
              <a:ahLst/>
              <a:cxnLst/>
              <a:rect l="l" t="t" r="r" b="b"/>
              <a:pathLst>
                <a:path w="3997" h="3965" extrusionOk="0">
                  <a:moveTo>
                    <a:pt x="3207" y="1"/>
                  </a:moveTo>
                  <a:lnTo>
                    <a:pt x="95" y="554"/>
                  </a:lnTo>
                  <a:cubicBezTo>
                    <a:pt x="32" y="554"/>
                    <a:pt x="1" y="617"/>
                    <a:pt x="17" y="664"/>
                  </a:cubicBezTo>
                  <a:cubicBezTo>
                    <a:pt x="17" y="705"/>
                    <a:pt x="52" y="746"/>
                    <a:pt x="103" y="746"/>
                  </a:cubicBezTo>
                  <a:cubicBezTo>
                    <a:pt x="110" y="746"/>
                    <a:pt x="119" y="745"/>
                    <a:pt x="127" y="743"/>
                  </a:cubicBezTo>
                  <a:lnTo>
                    <a:pt x="3159" y="222"/>
                  </a:lnTo>
                  <a:lnTo>
                    <a:pt x="3159" y="222"/>
                  </a:lnTo>
                  <a:cubicBezTo>
                    <a:pt x="3254" y="712"/>
                    <a:pt x="3680" y="3033"/>
                    <a:pt x="2812" y="3807"/>
                  </a:cubicBezTo>
                  <a:cubicBezTo>
                    <a:pt x="2749" y="3854"/>
                    <a:pt x="2796" y="3965"/>
                    <a:pt x="2875" y="3965"/>
                  </a:cubicBezTo>
                  <a:cubicBezTo>
                    <a:pt x="2907" y="3965"/>
                    <a:pt x="2922" y="3965"/>
                    <a:pt x="2938" y="3949"/>
                  </a:cubicBezTo>
                  <a:cubicBezTo>
                    <a:pt x="3996" y="3001"/>
                    <a:pt x="3349" y="206"/>
                    <a:pt x="3333" y="80"/>
                  </a:cubicBezTo>
                  <a:cubicBezTo>
                    <a:pt x="3317" y="32"/>
                    <a:pt x="3270" y="1"/>
                    <a:pt x="3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8"/>
            <p:cNvSpPr/>
            <p:nvPr/>
          </p:nvSpPr>
          <p:spPr>
            <a:xfrm>
              <a:off x="3624401" y="3030987"/>
              <a:ext cx="244793" cy="242424"/>
            </a:xfrm>
            <a:custGeom>
              <a:avLst/>
              <a:gdLst/>
              <a:ahLst/>
              <a:cxnLst/>
              <a:rect l="l" t="t" r="r" b="b"/>
              <a:pathLst>
                <a:path w="6303" h="6242" extrusionOk="0">
                  <a:moveTo>
                    <a:pt x="2162" y="0"/>
                  </a:moveTo>
                  <a:cubicBezTo>
                    <a:pt x="1525" y="0"/>
                    <a:pt x="813" y="96"/>
                    <a:pt x="112" y="383"/>
                  </a:cubicBezTo>
                  <a:cubicBezTo>
                    <a:pt x="0" y="425"/>
                    <a:pt x="49" y="565"/>
                    <a:pt x="148" y="565"/>
                  </a:cubicBezTo>
                  <a:cubicBezTo>
                    <a:pt x="162" y="565"/>
                    <a:pt x="176" y="562"/>
                    <a:pt x="191" y="557"/>
                  </a:cubicBezTo>
                  <a:cubicBezTo>
                    <a:pt x="856" y="284"/>
                    <a:pt x="1533" y="193"/>
                    <a:pt x="2142" y="193"/>
                  </a:cubicBezTo>
                  <a:cubicBezTo>
                    <a:pt x="3224" y="193"/>
                    <a:pt x="4089" y="480"/>
                    <a:pt x="4281" y="541"/>
                  </a:cubicBezTo>
                  <a:cubicBezTo>
                    <a:pt x="4455" y="967"/>
                    <a:pt x="5987" y="4757"/>
                    <a:pt x="4502" y="6068"/>
                  </a:cubicBezTo>
                  <a:cubicBezTo>
                    <a:pt x="4455" y="6116"/>
                    <a:pt x="4455" y="6179"/>
                    <a:pt x="4502" y="6210"/>
                  </a:cubicBezTo>
                  <a:cubicBezTo>
                    <a:pt x="4518" y="6226"/>
                    <a:pt x="4534" y="6242"/>
                    <a:pt x="4565" y="6242"/>
                  </a:cubicBezTo>
                  <a:cubicBezTo>
                    <a:pt x="4597" y="6242"/>
                    <a:pt x="4613" y="6242"/>
                    <a:pt x="4628" y="6226"/>
                  </a:cubicBezTo>
                  <a:cubicBezTo>
                    <a:pt x="6302" y="4742"/>
                    <a:pt x="4518" y="604"/>
                    <a:pt x="4455" y="430"/>
                  </a:cubicBezTo>
                  <a:cubicBezTo>
                    <a:pt x="4439" y="399"/>
                    <a:pt x="4423" y="383"/>
                    <a:pt x="4392" y="383"/>
                  </a:cubicBezTo>
                  <a:cubicBezTo>
                    <a:pt x="4381" y="372"/>
                    <a:pt x="3418" y="0"/>
                    <a:pt x="21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8"/>
            <p:cNvSpPr/>
            <p:nvPr/>
          </p:nvSpPr>
          <p:spPr>
            <a:xfrm>
              <a:off x="3754238" y="2926861"/>
              <a:ext cx="232714" cy="220480"/>
            </a:xfrm>
            <a:custGeom>
              <a:avLst/>
              <a:gdLst/>
              <a:ahLst/>
              <a:cxnLst/>
              <a:rect l="l" t="t" r="r" b="b"/>
              <a:pathLst>
                <a:path w="5992" h="5677" extrusionOk="0">
                  <a:moveTo>
                    <a:pt x="951" y="1"/>
                  </a:moveTo>
                  <a:cubicBezTo>
                    <a:pt x="688" y="1"/>
                    <a:pt x="415" y="25"/>
                    <a:pt x="133" y="79"/>
                  </a:cubicBezTo>
                  <a:cubicBezTo>
                    <a:pt x="1" y="94"/>
                    <a:pt x="32" y="272"/>
                    <a:pt x="138" y="272"/>
                  </a:cubicBezTo>
                  <a:cubicBezTo>
                    <a:pt x="147" y="272"/>
                    <a:pt x="155" y="271"/>
                    <a:pt x="164" y="269"/>
                  </a:cubicBezTo>
                  <a:cubicBezTo>
                    <a:pt x="431" y="219"/>
                    <a:pt x="689" y="196"/>
                    <a:pt x="938" y="196"/>
                  </a:cubicBezTo>
                  <a:cubicBezTo>
                    <a:pt x="2883" y="196"/>
                    <a:pt x="4237" y="1564"/>
                    <a:pt x="4349" y="1690"/>
                  </a:cubicBezTo>
                  <a:cubicBezTo>
                    <a:pt x="4460" y="1895"/>
                    <a:pt x="5723" y="4517"/>
                    <a:pt x="4760" y="5512"/>
                  </a:cubicBezTo>
                  <a:cubicBezTo>
                    <a:pt x="4728" y="5543"/>
                    <a:pt x="4728" y="5606"/>
                    <a:pt x="4760" y="5654"/>
                  </a:cubicBezTo>
                  <a:cubicBezTo>
                    <a:pt x="4771" y="5665"/>
                    <a:pt x="4790" y="5676"/>
                    <a:pt x="4811" y="5676"/>
                  </a:cubicBezTo>
                  <a:cubicBezTo>
                    <a:pt x="4820" y="5676"/>
                    <a:pt x="4830" y="5674"/>
                    <a:pt x="4839" y="5670"/>
                  </a:cubicBezTo>
                  <a:cubicBezTo>
                    <a:pt x="4843" y="5674"/>
                    <a:pt x="4849" y="5676"/>
                    <a:pt x="4856" y="5676"/>
                  </a:cubicBezTo>
                  <a:cubicBezTo>
                    <a:pt x="4872" y="5676"/>
                    <a:pt x="4891" y="5665"/>
                    <a:pt x="4902" y="5654"/>
                  </a:cubicBezTo>
                  <a:cubicBezTo>
                    <a:pt x="5992" y="4533"/>
                    <a:pt x="4586" y="1706"/>
                    <a:pt x="4523" y="1595"/>
                  </a:cubicBezTo>
                  <a:cubicBezTo>
                    <a:pt x="4523" y="1579"/>
                    <a:pt x="4523" y="1579"/>
                    <a:pt x="4507" y="1564"/>
                  </a:cubicBezTo>
                  <a:cubicBezTo>
                    <a:pt x="4493" y="1550"/>
                    <a:pt x="3056" y="1"/>
                    <a:pt x="9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8"/>
            <p:cNvSpPr/>
            <p:nvPr/>
          </p:nvSpPr>
          <p:spPr>
            <a:xfrm>
              <a:off x="3947069" y="2895325"/>
              <a:ext cx="119619" cy="167118"/>
            </a:xfrm>
            <a:custGeom>
              <a:avLst/>
              <a:gdLst/>
              <a:ahLst/>
              <a:cxnLst/>
              <a:rect l="l" t="t" r="r" b="b"/>
              <a:pathLst>
                <a:path w="3080" h="4303" extrusionOk="0">
                  <a:moveTo>
                    <a:pt x="110" y="1"/>
                  </a:moveTo>
                  <a:cubicBezTo>
                    <a:pt x="84" y="1"/>
                    <a:pt x="58" y="12"/>
                    <a:pt x="32" y="38"/>
                  </a:cubicBezTo>
                  <a:cubicBezTo>
                    <a:pt x="0" y="70"/>
                    <a:pt x="16" y="133"/>
                    <a:pt x="47" y="165"/>
                  </a:cubicBezTo>
                  <a:lnTo>
                    <a:pt x="2732" y="2360"/>
                  </a:lnTo>
                  <a:cubicBezTo>
                    <a:pt x="2795" y="3023"/>
                    <a:pt x="2780" y="3971"/>
                    <a:pt x="2543" y="4113"/>
                  </a:cubicBezTo>
                  <a:cubicBezTo>
                    <a:pt x="2495" y="4144"/>
                    <a:pt x="2480" y="4208"/>
                    <a:pt x="2495" y="4255"/>
                  </a:cubicBezTo>
                  <a:cubicBezTo>
                    <a:pt x="2527" y="4287"/>
                    <a:pt x="2559" y="4302"/>
                    <a:pt x="2590" y="4302"/>
                  </a:cubicBezTo>
                  <a:cubicBezTo>
                    <a:pt x="2606" y="4302"/>
                    <a:pt x="2622" y="4302"/>
                    <a:pt x="2637" y="4287"/>
                  </a:cubicBezTo>
                  <a:cubicBezTo>
                    <a:pt x="3080" y="4034"/>
                    <a:pt x="2953" y="2581"/>
                    <a:pt x="2938" y="2297"/>
                  </a:cubicBezTo>
                  <a:cubicBezTo>
                    <a:pt x="2922" y="2281"/>
                    <a:pt x="2922" y="2249"/>
                    <a:pt x="2890" y="2233"/>
                  </a:cubicBezTo>
                  <a:lnTo>
                    <a:pt x="174" y="23"/>
                  </a:lnTo>
                  <a:cubicBezTo>
                    <a:pt x="153" y="8"/>
                    <a:pt x="131" y="1"/>
                    <a:pt x="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8"/>
            <p:cNvSpPr/>
            <p:nvPr/>
          </p:nvSpPr>
          <p:spPr>
            <a:xfrm>
              <a:off x="4080207" y="2935872"/>
              <a:ext cx="61946" cy="132708"/>
            </a:xfrm>
            <a:custGeom>
              <a:avLst/>
              <a:gdLst/>
              <a:ahLst/>
              <a:cxnLst/>
              <a:rect l="l" t="t" r="r" b="b"/>
              <a:pathLst>
                <a:path w="1595" h="3417" extrusionOk="0">
                  <a:moveTo>
                    <a:pt x="132" y="0"/>
                  </a:moveTo>
                  <a:cubicBezTo>
                    <a:pt x="64" y="0"/>
                    <a:pt x="0" y="78"/>
                    <a:pt x="46" y="147"/>
                  </a:cubicBezTo>
                  <a:lnTo>
                    <a:pt x="1389" y="1884"/>
                  </a:lnTo>
                  <a:lnTo>
                    <a:pt x="1136" y="3306"/>
                  </a:lnTo>
                  <a:cubicBezTo>
                    <a:pt x="1120" y="3353"/>
                    <a:pt x="1152" y="3400"/>
                    <a:pt x="1215" y="3416"/>
                  </a:cubicBezTo>
                  <a:lnTo>
                    <a:pt x="1231" y="3416"/>
                  </a:lnTo>
                  <a:cubicBezTo>
                    <a:pt x="1278" y="3416"/>
                    <a:pt x="1310" y="3385"/>
                    <a:pt x="1326" y="3337"/>
                  </a:cubicBezTo>
                  <a:lnTo>
                    <a:pt x="1594" y="1884"/>
                  </a:lnTo>
                  <a:cubicBezTo>
                    <a:pt x="1594" y="1853"/>
                    <a:pt x="1594" y="1837"/>
                    <a:pt x="1578" y="1805"/>
                  </a:cubicBezTo>
                  <a:lnTo>
                    <a:pt x="204" y="37"/>
                  </a:lnTo>
                  <a:cubicBezTo>
                    <a:pt x="183" y="11"/>
                    <a:pt x="157" y="0"/>
                    <a:pt x="1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8"/>
            <p:cNvSpPr/>
            <p:nvPr/>
          </p:nvSpPr>
          <p:spPr>
            <a:xfrm>
              <a:off x="4167243" y="2983060"/>
              <a:ext cx="31342" cy="90414"/>
            </a:xfrm>
            <a:custGeom>
              <a:avLst/>
              <a:gdLst/>
              <a:ahLst/>
              <a:cxnLst/>
              <a:rect l="l" t="t" r="r" b="b"/>
              <a:pathLst>
                <a:path w="807" h="2328" extrusionOk="0">
                  <a:moveTo>
                    <a:pt x="120" y="0"/>
                  </a:moveTo>
                  <a:cubicBezTo>
                    <a:pt x="59" y="0"/>
                    <a:pt x="1" y="59"/>
                    <a:pt x="32" y="132"/>
                  </a:cubicBezTo>
                  <a:lnTo>
                    <a:pt x="585" y="1285"/>
                  </a:lnTo>
                  <a:lnTo>
                    <a:pt x="316" y="2201"/>
                  </a:lnTo>
                  <a:cubicBezTo>
                    <a:pt x="301" y="2264"/>
                    <a:pt x="316" y="2312"/>
                    <a:pt x="380" y="2328"/>
                  </a:cubicBezTo>
                  <a:lnTo>
                    <a:pt x="411" y="2328"/>
                  </a:lnTo>
                  <a:cubicBezTo>
                    <a:pt x="443" y="2328"/>
                    <a:pt x="490" y="2312"/>
                    <a:pt x="506" y="2264"/>
                  </a:cubicBezTo>
                  <a:lnTo>
                    <a:pt x="790" y="1301"/>
                  </a:lnTo>
                  <a:cubicBezTo>
                    <a:pt x="806" y="1285"/>
                    <a:pt x="806" y="1254"/>
                    <a:pt x="790" y="1238"/>
                  </a:cubicBezTo>
                  <a:lnTo>
                    <a:pt x="206" y="53"/>
                  </a:lnTo>
                  <a:cubicBezTo>
                    <a:pt x="184" y="16"/>
                    <a:pt x="152" y="0"/>
                    <a:pt x="1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8"/>
            <p:cNvSpPr/>
            <p:nvPr/>
          </p:nvSpPr>
          <p:spPr>
            <a:xfrm>
              <a:off x="4255561" y="2831164"/>
              <a:ext cx="265493" cy="404182"/>
            </a:xfrm>
            <a:custGeom>
              <a:avLst/>
              <a:gdLst/>
              <a:ahLst/>
              <a:cxnLst/>
              <a:rect l="l" t="t" r="r" b="b"/>
              <a:pathLst>
                <a:path w="6836" h="10407" extrusionOk="0">
                  <a:moveTo>
                    <a:pt x="743" y="1"/>
                  </a:moveTo>
                  <a:cubicBezTo>
                    <a:pt x="459" y="95"/>
                    <a:pt x="174" y="553"/>
                    <a:pt x="1" y="774"/>
                  </a:cubicBezTo>
                  <a:cubicBezTo>
                    <a:pt x="1485" y="3838"/>
                    <a:pt x="3917" y="7628"/>
                    <a:pt x="5955" y="10345"/>
                  </a:cubicBezTo>
                  <a:cubicBezTo>
                    <a:pt x="5987" y="10387"/>
                    <a:pt x="6023" y="10406"/>
                    <a:pt x="6061" y="10406"/>
                  </a:cubicBezTo>
                  <a:cubicBezTo>
                    <a:pt x="6378" y="10406"/>
                    <a:pt x="6835" y="9094"/>
                    <a:pt x="6413" y="8939"/>
                  </a:cubicBezTo>
                  <a:cubicBezTo>
                    <a:pt x="4265" y="8165"/>
                    <a:pt x="743" y="1"/>
                    <a:pt x="743" y="1"/>
                  </a:cubicBezTo>
                  <a:close/>
                </a:path>
              </a:pathLst>
            </a:custGeom>
            <a:solidFill>
              <a:srgbClr val="008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8"/>
            <p:cNvSpPr/>
            <p:nvPr/>
          </p:nvSpPr>
          <p:spPr>
            <a:xfrm>
              <a:off x="3791716" y="2250336"/>
              <a:ext cx="622138" cy="637362"/>
            </a:xfrm>
            <a:custGeom>
              <a:avLst/>
              <a:gdLst/>
              <a:ahLst/>
              <a:cxnLst/>
              <a:rect l="l" t="t" r="r" b="b"/>
              <a:pathLst>
                <a:path w="16019" h="16411" extrusionOk="0">
                  <a:moveTo>
                    <a:pt x="1384" y="759"/>
                  </a:moveTo>
                  <a:cubicBezTo>
                    <a:pt x="514" y="759"/>
                    <a:pt x="0" y="1793"/>
                    <a:pt x="399" y="2732"/>
                  </a:cubicBezTo>
                  <a:cubicBezTo>
                    <a:pt x="984" y="4438"/>
                    <a:pt x="2768" y="5622"/>
                    <a:pt x="3068" y="7391"/>
                  </a:cubicBezTo>
                  <a:cubicBezTo>
                    <a:pt x="3321" y="8939"/>
                    <a:pt x="2373" y="10471"/>
                    <a:pt x="2563" y="12034"/>
                  </a:cubicBezTo>
                  <a:cubicBezTo>
                    <a:pt x="3055" y="15035"/>
                    <a:pt x="5941" y="15670"/>
                    <a:pt x="8633" y="15670"/>
                  </a:cubicBezTo>
                  <a:cubicBezTo>
                    <a:pt x="9398" y="15670"/>
                    <a:pt x="10148" y="15619"/>
                    <a:pt x="10822" y="15556"/>
                  </a:cubicBezTo>
                  <a:cubicBezTo>
                    <a:pt x="11423" y="15556"/>
                    <a:pt x="11975" y="15856"/>
                    <a:pt x="12323" y="16345"/>
                  </a:cubicBezTo>
                  <a:cubicBezTo>
                    <a:pt x="12415" y="16390"/>
                    <a:pt x="12498" y="16410"/>
                    <a:pt x="12571" y="16410"/>
                  </a:cubicBezTo>
                  <a:cubicBezTo>
                    <a:pt x="12961" y="16410"/>
                    <a:pt x="13101" y="15846"/>
                    <a:pt x="13207" y="15461"/>
                  </a:cubicBezTo>
                  <a:cubicBezTo>
                    <a:pt x="14313" y="13092"/>
                    <a:pt x="16018" y="10676"/>
                    <a:pt x="15229" y="7896"/>
                  </a:cubicBezTo>
                  <a:cubicBezTo>
                    <a:pt x="13002" y="0"/>
                    <a:pt x="6511" y="5006"/>
                    <a:pt x="2026" y="932"/>
                  </a:cubicBezTo>
                  <a:cubicBezTo>
                    <a:pt x="1798" y="812"/>
                    <a:pt x="1582" y="759"/>
                    <a:pt x="1384" y="75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8"/>
            <p:cNvSpPr/>
            <p:nvPr/>
          </p:nvSpPr>
          <p:spPr>
            <a:xfrm>
              <a:off x="3882637" y="2353219"/>
              <a:ext cx="405464" cy="513548"/>
            </a:xfrm>
            <a:custGeom>
              <a:avLst/>
              <a:gdLst/>
              <a:ahLst/>
              <a:cxnLst/>
              <a:rect l="l" t="t" r="r" b="b"/>
              <a:pathLst>
                <a:path w="10440" h="13223" extrusionOk="0">
                  <a:moveTo>
                    <a:pt x="111" y="0"/>
                  </a:moveTo>
                  <a:cubicBezTo>
                    <a:pt x="64" y="0"/>
                    <a:pt x="30" y="28"/>
                    <a:pt x="17" y="67"/>
                  </a:cubicBezTo>
                  <a:cubicBezTo>
                    <a:pt x="1" y="115"/>
                    <a:pt x="17" y="178"/>
                    <a:pt x="80" y="194"/>
                  </a:cubicBezTo>
                  <a:cubicBezTo>
                    <a:pt x="2038" y="825"/>
                    <a:pt x="3917" y="2184"/>
                    <a:pt x="5670" y="4237"/>
                  </a:cubicBezTo>
                  <a:cubicBezTo>
                    <a:pt x="7866" y="6811"/>
                    <a:pt x="9429" y="9859"/>
                    <a:pt x="10234" y="13159"/>
                  </a:cubicBezTo>
                  <a:cubicBezTo>
                    <a:pt x="10250" y="13191"/>
                    <a:pt x="10282" y="13223"/>
                    <a:pt x="10329" y="13223"/>
                  </a:cubicBezTo>
                  <a:lnTo>
                    <a:pt x="10345" y="13223"/>
                  </a:lnTo>
                  <a:cubicBezTo>
                    <a:pt x="10408" y="13207"/>
                    <a:pt x="10440" y="13159"/>
                    <a:pt x="10424" y="13112"/>
                  </a:cubicBezTo>
                  <a:cubicBezTo>
                    <a:pt x="9619" y="9780"/>
                    <a:pt x="8039" y="6700"/>
                    <a:pt x="5828" y="4110"/>
                  </a:cubicBezTo>
                  <a:cubicBezTo>
                    <a:pt x="4044" y="2026"/>
                    <a:pt x="2133" y="652"/>
                    <a:pt x="143" y="4"/>
                  </a:cubicBezTo>
                  <a:cubicBezTo>
                    <a:pt x="132" y="1"/>
                    <a:pt x="121" y="0"/>
                    <a:pt x="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8"/>
            <p:cNvSpPr/>
            <p:nvPr/>
          </p:nvSpPr>
          <p:spPr>
            <a:xfrm>
              <a:off x="3889589" y="2383902"/>
              <a:ext cx="220636" cy="135116"/>
            </a:xfrm>
            <a:custGeom>
              <a:avLst/>
              <a:gdLst/>
              <a:ahLst/>
              <a:cxnLst/>
              <a:rect l="l" t="t" r="r" b="b"/>
              <a:pathLst>
                <a:path w="5681" h="3479" extrusionOk="0">
                  <a:moveTo>
                    <a:pt x="4695" y="1"/>
                  </a:moveTo>
                  <a:cubicBezTo>
                    <a:pt x="4687" y="1"/>
                    <a:pt x="4679" y="2"/>
                    <a:pt x="4670" y="4"/>
                  </a:cubicBezTo>
                  <a:cubicBezTo>
                    <a:pt x="4623" y="4"/>
                    <a:pt x="4575" y="51"/>
                    <a:pt x="4591" y="114"/>
                  </a:cubicBezTo>
                  <a:cubicBezTo>
                    <a:pt x="4718" y="1109"/>
                    <a:pt x="4970" y="2073"/>
                    <a:pt x="5318" y="3020"/>
                  </a:cubicBezTo>
                  <a:cubicBezTo>
                    <a:pt x="4702" y="2483"/>
                    <a:pt x="4007" y="2088"/>
                    <a:pt x="3249" y="1820"/>
                  </a:cubicBezTo>
                  <a:cubicBezTo>
                    <a:pt x="2238" y="1504"/>
                    <a:pt x="1196" y="1251"/>
                    <a:pt x="154" y="1078"/>
                  </a:cubicBezTo>
                  <a:cubicBezTo>
                    <a:pt x="148" y="1077"/>
                    <a:pt x="144" y="1077"/>
                    <a:pt x="139" y="1077"/>
                  </a:cubicBezTo>
                  <a:cubicBezTo>
                    <a:pt x="25" y="1077"/>
                    <a:pt x="1" y="1252"/>
                    <a:pt x="122" y="1267"/>
                  </a:cubicBezTo>
                  <a:cubicBezTo>
                    <a:pt x="1164" y="1441"/>
                    <a:pt x="2191" y="1694"/>
                    <a:pt x="3201" y="1994"/>
                  </a:cubicBezTo>
                  <a:cubicBezTo>
                    <a:pt x="4054" y="2310"/>
                    <a:pt x="4844" y="2799"/>
                    <a:pt x="5507" y="3447"/>
                  </a:cubicBezTo>
                  <a:cubicBezTo>
                    <a:pt x="5523" y="3462"/>
                    <a:pt x="5539" y="3478"/>
                    <a:pt x="5570" y="3478"/>
                  </a:cubicBezTo>
                  <a:cubicBezTo>
                    <a:pt x="5586" y="3478"/>
                    <a:pt x="5602" y="3478"/>
                    <a:pt x="5618" y="3462"/>
                  </a:cubicBezTo>
                  <a:cubicBezTo>
                    <a:pt x="5665" y="3447"/>
                    <a:pt x="5681" y="3383"/>
                    <a:pt x="5665" y="3352"/>
                  </a:cubicBezTo>
                  <a:cubicBezTo>
                    <a:pt x="5239" y="2294"/>
                    <a:pt x="4939" y="1204"/>
                    <a:pt x="4781" y="83"/>
                  </a:cubicBezTo>
                  <a:cubicBezTo>
                    <a:pt x="4781" y="42"/>
                    <a:pt x="4745" y="1"/>
                    <a:pt x="46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8"/>
            <p:cNvSpPr/>
            <p:nvPr/>
          </p:nvSpPr>
          <p:spPr>
            <a:xfrm>
              <a:off x="3961789" y="2406855"/>
              <a:ext cx="234307" cy="199236"/>
            </a:xfrm>
            <a:custGeom>
              <a:avLst/>
              <a:gdLst/>
              <a:ahLst/>
              <a:cxnLst/>
              <a:rect l="l" t="t" r="r" b="b"/>
              <a:pathLst>
                <a:path w="6033" h="5130" extrusionOk="0">
                  <a:moveTo>
                    <a:pt x="5928" y="0"/>
                  </a:moveTo>
                  <a:cubicBezTo>
                    <a:pt x="5891" y="0"/>
                    <a:pt x="5855" y="26"/>
                    <a:pt x="5843" y="60"/>
                  </a:cubicBezTo>
                  <a:cubicBezTo>
                    <a:pt x="5148" y="1308"/>
                    <a:pt x="4912" y="3171"/>
                    <a:pt x="5212" y="4719"/>
                  </a:cubicBezTo>
                  <a:cubicBezTo>
                    <a:pt x="4438" y="3993"/>
                    <a:pt x="3238" y="3598"/>
                    <a:pt x="2306" y="3519"/>
                  </a:cubicBezTo>
                  <a:lnTo>
                    <a:pt x="158" y="3345"/>
                  </a:lnTo>
                  <a:cubicBezTo>
                    <a:pt x="16" y="3345"/>
                    <a:pt x="0" y="3535"/>
                    <a:pt x="142" y="3551"/>
                  </a:cubicBezTo>
                  <a:lnTo>
                    <a:pt x="2290" y="3724"/>
                  </a:lnTo>
                  <a:cubicBezTo>
                    <a:pt x="3253" y="3787"/>
                    <a:pt x="4596" y="4261"/>
                    <a:pt x="5322" y="5098"/>
                  </a:cubicBezTo>
                  <a:cubicBezTo>
                    <a:pt x="5338" y="5130"/>
                    <a:pt x="5370" y="5130"/>
                    <a:pt x="5401" y="5130"/>
                  </a:cubicBezTo>
                  <a:lnTo>
                    <a:pt x="5433" y="5130"/>
                  </a:lnTo>
                  <a:cubicBezTo>
                    <a:pt x="5480" y="5114"/>
                    <a:pt x="5496" y="5067"/>
                    <a:pt x="5496" y="5019"/>
                  </a:cubicBezTo>
                  <a:cubicBezTo>
                    <a:pt x="5085" y="3456"/>
                    <a:pt x="5291" y="1450"/>
                    <a:pt x="6017" y="155"/>
                  </a:cubicBezTo>
                  <a:cubicBezTo>
                    <a:pt x="6033" y="108"/>
                    <a:pt x="6017" y="45"/>
                    <a:pt x="5970" y="13"/>
                  </a:cubicBezTo>
                  <a:cubicBezTo>
                    <a:pt x="5956" y="4"/>
                    <a:pt x="5942" y="0"/>
                    <a:pt x="5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8"/>
            <p:cNvSpPr/>
            <p:nvPr/>
          </p:nvSpPr>
          <p:spPr>
            <a:xfrm>
              <a:off x="3947652" y="2540925"/>
              <a:ext cx="386122" cy="198887"/>
            </a:xfrm>
            <a:custGeom>
              <a:avLst/>
              <a:gdLst/>
              <a:ahLst/>
              <a:cxnLst/>
              <a:rect l="l" t="t" r="r" b="b"/>
              <a:pathLst>
                <a:path w="9942" h="5121" extrusionOk="0">
                  <a:moveTo>
                    <a:pt x="9805" y="0"/>
                  </a:moveTo>
                  <a:cubicBezTo>
                    <a:pt x="9796" y="0"/>
                    <a:pt x="9787" y="2"/>
                    <a:pt x="9776" y="4"/>
                  </a:cubicBezTo>
                  <a:cubicBezTo>
                    <a:pt x="9208" y="146"/>
                    <a:pt x="8718" y="509"/>
                    <a:pt x="8418" y="1014"/>
                  </a:cubicBezTo>
                  <a:cubicBezTo>
                    <a:pt x="8118" y="1488"/>
                    <a:pt x="7913" y="2025"/>
                    <a:pt x="7787" y="2578"/>
                  </a:cubicBezTo>
                  <a:cubicBezTo>
                    <a:pt x="7644" y="3210"/>
                    <a:pt x="7566" y="3857"/>
                    <a:pt x="7534" y="4505"/>
                  </a:cubicBezTo>
                  <a:cubicBezTo>
                    <a:pt x="7518" y="4615"/>
                    <a:pt x="7502" y="4726"/>
                    <a:pt x="7502" y="4852"/>
                  </a:cubicBezTo>
                  <a:cubicBezTo>
                    <a:pt x="6555" y="4189"/>
                    <a:pt x="5212" y="3731"/>
                    <a:pt x="3854" y="3620"/>
                  </a:cubicBezTo>
                  <a:cubicBezTo>
                    <a:pt x="3251" y="3559"/>
                    <a:pt x="2644" y="3531"/>
                    <a:pt x="2038" y="3531"/>
                  </a:cubicBezTo>
                  <a:cubicBezTo>
                    <a:pt x="1389" y="3531"/>
                    <a:pt x="740" y="3563"/>
                    <a:pt x="96" y="3620"/>
                  </a:cubicBezTo>
                  <a:cubicBezTo>
                    <a:pt x="32" y="3636"/>
                    <a:pt x="1" y="3683"/>
                    <a:pt x="1" y="3731"/>
                  </a:cubicBezTo>
                  <a:cubicBezTo>
                    <a:pt x="1" y="3794"/>
                    <a:pt x="48" y="3826"/>
                    <a:pt x="111" y="3826"/>
                  </a:cubicBezTo>
                  <a:cubicBezTo>
                    <a:pt x="748" y="3760"/>
                    <a:pt x="1389" y="3729"/>
                    <a:pt x="2031" y="3729"/>
                  </a:cubicBezTo>
                  <a:cubicBezTo>
                    <a:pt x="2633" y="3729"/>
                    <a:pt x="3236" y="3756"/>
                    <a:pt x="3838" y="3810"/>
                  </a:cubicBezTo>
                  <a:cubicBezTo>
                    <a:pt x="5212" y="3936"/>
                    <a:pt x="6618" y="4426"/>
                    <a:pt x="7518" y="5105"/>
                  </a:cubicBezTo>
                  <a:cubicBezTo>
                    <a:pt x="7534" y="5120"/>
                    <a:pt x="7566" y="5120"/>
                    <a:pt x="7581" y="5120"/>
                  </a:cubicBezTo>
                  <a:lnTo>
                    <a:pt x="7629" y="5120"/>
                  </a:lnTo>
                  <a:cubicBezTo>
                    <a:pt x="7660" y="5105"/>
                    <a:pt x="7692" y="5073"/>
                    <a:pt x="7692" y="5042"/>
                  </a:cubicBezTo>
                  <a:cubicBezTo>
                    <a:pt x="7708" y="4868"/>
                    <a:pt x="7723" y="4694"/>
                    <a:pt x="7739" y="4520"/>
                  </a:cubicBezTo>
                  <a:cubicBezTo>
                    <a:pt x="7771" y="3889"/>
                    <a:pt x="7850" y="3257"/>
                    <a:pt x="7992" y="2625"/>
                  </a:cubicBezTo>
                  <a:cubicBezTo>
                    <a:pt x="8102" y="2104"/>
                    <a:pt x="8308" y="1583"/>
                    <a:pt x="8576" y="1125"/>
                  </a:cubicBezTo>
                  <a:cubicBezTo>
                    <a:pt x="8861" y="667"/>
                    <a:pt x="9303" y="335"/>
                    <a:pt x="9824" y="209"/>
                  </a:cubicBezTo>
                  <a:cubicBezTo>
                    <a:pt x="9941" y="180"/>
                    <a:pt x="9922" y="0"/>
                    <a:pt x="98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8"/>
            <p:cNvSpPr/>
            <p:nvPr/>
          </p:nvSpPr>
          <p:spPr>
            <a:xfrm>
              <a:off x="4422410" y="2933619"/>
              <a:ext cx="611535" cy="410046"/>
            </a:xfrm>
            <a:custGeom>
              <a:avLst/>
              <a:gdLst/>
              <a:ahLst/>
              <a:cxnLst/>
              <a:rect l="l" t="t" r="r" b="b"/>
              <a:pathLst>
                <a:path w="15746" h="10558" extrusionOk="0">
                  <a:moveTo>
                    <a:pt x="9021" y="1"/>
                  </a:moveTo>
                  <a:cubicBezTo>
                    <a:pt x="8333" y="1"/>
                    <a:pt x="7648" y="231"/>
                    <a:pt x="7075" y="758"/>
                  </a:cubicBezTo>
                  <a:cubicBezTo>
                    <a:pt x="6503" y="475"/>
                    <a:pt x="5981" y="349"/>
                    <a:pt x="5524" y="349"/>
                  </a:cubicBezTo>
                  <a:cubicBezTo>
                    <a:pt x="3633" y="349"/>
                    <a:pt x="2829" y="2489"/>
                    <a:pt x="4012" y="4485"/>
                  </a:cubicBezTo>
                  <a:cubicBezTo>
                    <a:pt x="0" y="5685"/>
                    <a:pt x="1659" y="8717"/>
                    <a:pt x="4785" y="9728"/>
                  </a:cubicBezTo>
                  <a:cubicBezTo>
                    <a:pt x="5380" y="10260"/>
                    <a:pt x="6158" y="10558"/>
                    <a:pt x="6955" y="10558"/>
                  </a:cubicBezTo>
                  <a:cubicBezTo>
                    <a:pt x="7153" y="10558"/>
                    <a:pt x="7352" y="10540"/>
                    <a:pt x="7549" y="10502"/>
                  </a:cubicBezTo>
                  <a:cubicBezTo>
                    <a:pt x="9081" y="10407"/>
                    <a:pt x="10250" y="9539"/>
                    <a:pt x="11166" y="8417"/>
                  </a:cubicBezTo>
                  <a:cubicBezTo>
                    <a:pt x="14261" y="8101"/>
                    <a:pt x="15745" y="4643"/>
                    <a:pt x="12524" y="3190"/>
                  </a:cubicBezTo>
                  <a:cubicBezTo>
                    <a:pt x="12412" y="1384"/>
                    <a:pt x="10707" y="1"/>
                    <a:pt x="90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8"/>
            <p:cNvSpPr/>
            <p:nvPr/>
          </p:nvSpPr>
          <p:spPr>
            <a:xfrm>
              <a:off x="4567782" y="3096585"/>
              <a:ext cx="130067" cy="50761"/>
            </a:xfrm>
            <a:custGeom>
              <a:avLst/>
              <a:gdLst/>
              <a:ahLst/>
              <a:cxnLst/>
              <a:rect l="l" t="t" r="r" b="b"/>
              <a:pathLst>
                <a:path w="3349" h="1307" extrusionOk="0">
                  <a:moveTo>
                    <a:pt x="691" y="0"/>
                  </a:moveTo>
                  <a:cubicBezTo>
                    <a:pt x="488" y="0"/>
                    <a:pt x="283" y="17"/>
                    <a:pt x="79" y="52"/>
                  </a:cubicBezTo>
                  <a:cubicBezTo>
                    <a:pt x="32" y="68"/>
                    <a:pt x="0" y="115"/>
                    <a:pt x="0" y="178"/>
                  </a:cubicBezTo>
                  <a:cubicBezTo>
                    <a:pt x="16" y="226"/>
                    <a:pt x="63" y="257"/>
                    <a:pt x="126" y="257"/>
                  </a:cubicBezTo>
                  <a:cubicBezTo>
                    <a:pt x="323" y="221"/>
                    <a:pt x="521" y="204"/>
                    <a:pt x="716" y="204"/>
                  </a:cubicBezTo>
                  <a:cubicBezTo>
                    <a:pt x="1636" y="204"/>
                    <a:pt x="2521" y="591"/>
                    <a:pt x="3159" y="1268"/>
                  </a:cubicBezTo>
                  <a:cubicBezTo>
                    <a:pt x="3182" y="1291"/>
                    <a:pt x="3196" y="1306"/>
                    <a:pt x="3215" y="1306"/>
                  </a:cubicBezTo>
                  <a:cubicBezTo>
                    <a:pt x="3222" y="1306"/>
                    <a:pt x="3229" y="1304"/>
                    <a:pt x="3238" y="1300"/>
                  </a:cubicBezTo>
                  <a:cubicBezTo>
                    <a:pt x="3247" y="1304"/>
                    <a:pt x="3255" y="1306"/>
                    <a:pt x="3262" y="1306"/>
                  </a:cubicBezTo>
                  <a:cubicBezTo>
                    <a:pt x="3280" y="1306"/>
                    <a:pt x="3294" y="1295"/>
                    <a:pt x="3317" y="1284"/>
                  </a:cubicBezTo>
                  <a:cubicBezTo>
                    <a:pt x="3348" y="1236"/>
                    <a:pt x="3348" y="1189"/>
                    <a:pt x="3317" y="1142"/>
                  </a:cubicBezTo>
                  <a:cubicBezTo>
                    <a:pt x="2635" y="408"/>
                    <a:pt x="1681" y="0"/>
                    <a:pt x="691" y="0"/>
                  </a:cubicBezTo>
                  <a:close/>
                </a:path>
              </a:pathLst>
            </a:custGeom>
            <a:solidFill>
              <a:srgbClr val="7B0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8"/>
            <p:cNvSpPr/>
            <p:nvPr/>
          </p:nvSpPr>
          <p:spPr>
            <a:xfrm>
              <a:off x="4610076" y="3175699"/>
              <a:ext cx="115347" cy="138223"/>
            </a:xfrm>
            <a:custGeom>
              <a:avLst/>
              <a:gdLst/>
              <a:ahLst/>
              <a:cxnLst/>
              <a:rect l="l" t="t" r="r" b="b"/>
              <a:pathLst>
                <a:path w="2970" h="3559" extrusionOk="0">
                  <a:moveTo>
                    <a:pt x="2868" y="1"/>
                  </a:moveTo>
                  <a:cubicBezTo>
                    <a:pt x="2860" y="1"/>
                    <a:pt x="2852" y="2"/>
                    <a:pt x="2843" y="5"/>
                  </a:cubicBezTo>
                  <a:cubicBezTo>
                    <a:pt x="1280" y="479"/>
                    <a:pt x="175" y="1837"/>
                    <a:pt x="17" y="3448"/>
                  </a:cubicBezTo>
                  <a:cubicBezTo>
                    <a:pt x="1" y="3495"/>
                    <a:pt x="48" y="3542"/>
                    <a:pt x="111" y="3558"/>
                  </a:cubicBezTo>
                  <a:cubicBezTo>
                    <a:pt x="159" y="3558"/>
                    <a:pt x="206" y="3511"/>
                    <a:pt x="206" y="3463"/>
                  </a:cubicBezTo>
                  <a:cubicBezTo>
                    <a:pt x="348" y="1932"/>
                    <a:pt x="1422" y="637"/>
                    <a:pt x="2891" y="194"/>
                  </a:cubicBezTo>
                  <a:cubicBezTo>
                    <a:pt x="2938" y="179"/>
                    <a:pt x="2970" y="131"/>
                    <a:pt x="2954" y="84"/>
                  </a:cubicBezTo>
                  <a:cubicBezTo>
                    <a:pt x="2941" y="32"/>
                    <a:pt x="2906" y="1"/>
                    <a:pt x="2868" y="1"/>
                  </a:cubicBezTo>
                  <a:close/>
                </a:path>
              </a:pathLst>
            </a:custGeom>
            <a:solidFill>
              <a:srgbClr val="00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8"/>
            <p:cNvSpPr/>
            <p:nvPr/>
          </p:nvSpPr>
          <p:spPr>
            <a:xfrm>
              <a:off x="4757196" y="3172514"/>
              <a:ext cx="108085" cy="88045"/>
            </a:xfrm>
            <a:custGeom>
              <a:avLst/>
              <a:gdLst/>
              <a:ahLst/>
              <a:cxnLst/>
              <a:rect l="l" t="t" r="r" b="b"/>
              <a:pathLst>
                <a:path w="2783" h="2267" extrusionOk="0">
                  <a:moveTo>
                    <a:pt x="140" y="1"/>
                  </a:moveTo>
                  <a:cubicBezTo>
                    <a:pt x="39" y="1"/>
                    <a:pt x="0" y="169"/>
                    <a:pt x="114" y="197"/>
                  </a:cubicBezTo>
                  <a:cubicBezTo>
                    <a:pt x="1156" y="545"/>
                    <a:pt x="2024" y="1256"/>
                    <a:pt x="2561" y="2219"/>
                  </a:cubicBezTo>
                  <a:cubicBezTo>
                    <a:pt x="2577" y="2235"/>
                    <a:pt x="2609" y="2266"/>
                    <a:pt x="2656" y="2266"/>
                  </a:cubicBezTo>
                  <a:lnTo>
                    <a:pt x="2656" y="2250"/>
                  </a:lnTo>
                  <a:cubicBezTo>
                    <a:pt x="2735" y="2250"/>
                    <a:pt x="2783" y="2172"/>
                    <a:pt x="2735" y="2108"/>
                  </a:cubicBezTo>
                  <a:cubicBezTo>
                    <a:pt x="2182" y="1113"/>
                    <a:pt x="1266" y="371"/>
                    <a:pt x="177" y="8"/>
                  </a:cubicBezTo>
                  <a:cubicBezTo>
                    <a:pt x="164" y="3"/>
                    <a:pt x="151" y="1"/>
                    <a:pt x="140" y="1"/>
                  </a:cubicBezTo>
                  <a:close/>
                </a:path>
              </a:pathLst>
            </a:custGeom>
            <a:solidFill>
              <a:srgbClr val="7B0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8"/>
            <p:cNvSpPr/>
            <p:nvPr/>
          </p:nvSpPr>
          <p:spPr>
            <a:xfrm>
              <a:off x="4767099" y="3056115"/>
              <a:ext cx="150301" cy="106570"/>
            </a:xfrm>
            <a:custGeom>
              <a:avLst/>
              <a:gdLst/>
              <a:ahLst/>
              <a:cxnLst/>
              <a:rect l="l" t="t" r="r" b="b"/>
              <a:pathLst>
                <a:path w="3870" h="2744" extrusionOk="0">
                  <a:moveTo>
                    <a:pt x="3754" y="0"/>
                  </a:moveTo>
                  <a:cubicBezTo>
                    <a:pt x="3745" y="0"/>
                    <a:pt x="3736" y="2"/>
                    <a:pt x="3728" y="4"/>
                  </a:cubicBezTo>
                  <a:cubicBezTo>
                    <a:pt x="2227" y="399"/>
                    <a:pt x="917" y="1315"/>
                    <a:pt x="32" y="2594"/>
                  </a:cubicBezTo>
                  <a:cubicBezTo>
                    <a:pt x="1" y="2642"/>
                    <a:pt x="1" y="2689"/>
                    <a:pt x="48" y="2721"/>
                  </a:cubicBezTo>
                  <a:cubicBezTo>
                    <a:pt x="59" y="2732"/>
                    <a:pt x="70" y="2743"/>
                    <a:pt x="87" y="2743"/>
                  </a:cubicBezTo>
                  <a:cubicBezTo>
                    <a:pt x="94" y="2743"/>
                    <a:pt x="102" y="2741"/>
                    <a:pt x="111" y="2736"/>
                  </a:cubicBezTo>
                  <a:cubicBezTo>
                    <a:pt x="120" y="2741"/>
                    <a:pt x="128" y="2743"/>
                    <a:pt x="137" y="2743"/>
                  </a:cubicBezTo>
                  <a:cubicBezTo>
                    <a:pt x="160" y="2743"/>
                    <a:pt x="183" y="2728"/>
                    <a:pt x="206" y="2705"/>
                  </a:cubicBezTo>
                  <a:cubicBezTo>
                    <a:pt x="1059" y="1473"/>
                    <a:pt x="2322" y="589"/>
                    <a:pt x="3775" y="194"/>
                  </a:cubicBezTo>
                  <a:cubicBezTo>
                    <a:pt x="3838" y="178"/>
                    <a:pt x="3870" y="131"/>
                    <a:pt x="3854" y="68"/>
                  </a:cubicBezTo>
                  <a:cubicBezTo>
                    <a:pt x="3841" y="29"/>
                    <a:pt x="3796" y="0"/>
                    <a:pt x="3754" y="0"/>
                  </a:cubicBezTo>
                  <a:close/>
                </a:path>
              </a:pathLst>
            </a:custGeom>
            <a:solidFill>
              <a:srgbClr val="7B0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8"/>
            <p:cNvSpPr/>
            <p:nvPr/>
          </p:nvSpPr>
          <p:spPr>
            <a:xfrm>
              <a:off x="4698394" y="2959835"/>
              <a:ext cx="38682" cy="189100"/>
            </a:xfrm>
            <a:custGeom>
              <a:avLst/>
              <a:gdLst/>
              <a:ahLst/>
              <a:cxnLst/>
              <a:rect l="l" t="t" r="r" b="b"/>
              <a:pathLst>
                <a:path w="996" h="4869" extrusionOk="0">
                  <a:moveTo>
                    <a:pt x="109" y="1"/>
                  </a:moveTo>
                  <a:cubicBezTo>
                    <a:pt x="68" y="1"/>
                    <a:pt x="33" y="44"/>
                    <a:pt x="33" y="99"/>
                  </a:cubicBezTo>
                  <a:cubicBezTo>
                    <a:pt x="1" y="1710"/>
                    <a:pt x="396" y="3273"/>
                    <a:pt x="791" y="4805"/>
                  </a:cubicBezTo>
                  <a:cubicBezTo>
                    <a:pt x="791" y="4836"/>
                    <a:pt x="838" y="4868"/>
                    <a:pt x="885" y="4868"/>
                  </a:cubicBezTo>
                  <a:lnTo>
                    <a:pt x="901" y="4868"/>
                  </a:lnTo>
                  <a:cubicBezTo>
                    <a:pt x="964" y="4852"/>
                    <a:pt x="996" y="4805"/>
                    <a:pt x="980" y="4742"/>
                  </a:cubicBezTo>
                  <a:cubicBezTo>
                    <a:pt x="585" y="3241"/>
                    <a:pt x="190" y="1678"/>
                    <a:pt x="222" y="99"/>
                  </a:cubicBezTo>
                  <a:cubicBezTo>
                    <a:pt x="222" y="51"/>
                    <a:pt x="190" y="4"/>
                    <a:pt x="127" y="4"/>
                  </a:cubicBezTo>
                  <a:cubicBezTo>
                    <a:pt x="121" y="2"/>
                    <a:pt x="115" y="1"/>
                    <a:pt x="109" y="1"/>
                  </a:cubicBezTo>
                  <a:close/>
                </a:path>
              </a:pathLst>
            </a:custGeom>
            <a:solidFill>
              <a:srgbClr val="7B0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8"/>
            <p:cNvSpPr/>
            <p:nvPr/>
          </p:nvSpPr>
          <p:spPr>
            <a:xfrm>
              <a:off x="4752380" y="2965195"/>
              <a:ext cx="87656" cy="66529"/>
            </a:xfrm>
            <a:custGeom>
              <a:avLst/>
              <a:gdLst/>
              <a:ahLst/>
              <a:cxnLst/>
              <a:rect l="l" t="t" r="r" b="b"/>
              <a:pathLst>
                <a:path w="2257" h="1713" extrusionOk="0">
                  <a:moveTo>
                    <a:pt x="891" y="1"/>
                  </a:moveTo>
                  <a:cubicBezTo>
                    <a:pt x="637" y="1"/>
                    <a:pt x="389" y="111"/>
                    <a:pt x="222" y="324"/>
                  </a:cubicBezTo>
                  <a:cubicBezTo>
                    <a:pt x="1" y="592"/>
                    <a:pt x="32" y="987"/>
                    <a:pt x="285" y="1208"/>
                  </a:cubicBezTo>
                  <a:cubicBezTo>
                    <a:pt x="632" y="1524"/>
                    <a:pt x="1201" y="1350"/>
                    <a:pt x="1596" y="1587"/>
                  </a:cubicBezTo>
                  <a:cubicBezTo>
                    <a:pt x="1687" y="1674"/>
                    <a:pt x="1783" y="1712"/>
                    <a:pt x="1871" y="1712"/>
                  </a:cubicBezTo>
                  <a:cubicBezTo>
                    <a:pt x="2086" y="1712"/>
                    <a:pt x="2257" y="1484"/>
                    <a:pt x="2212" y="1193"/>
                  </a:cubicBezTo>
                  <a:cubicBezTo>
                    <a:pt x="2133" y="766"/>
                    <a:pt x="1785" y="419"/>
                    <a:pt x="1422" y="166"/>
                  </a:cubicBezTo>
                  <a:lnTo>
                    <a:pt x="1406" y="166"/>
                  </a:lnTo>
                  <a:cubicBezTo>
                    <a:pt x="1250" y="55"/>
                    <a:pt x="1069" y="1"/>
                    <a:pt x="8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8"/>
            <p:cNvSpPr/>
            <p:nvPr/>
          </p:nvSpPr>
          <p:spPr>
            <a:xfrm>
              <a:off x="4890993" y="3100624"/>
              <a:ext cx="60276" cy="78219"/>
            </a:xfrm>
            <a:custGeom>
              <a:avLst/>
              <a:gdLst/>
              <a:ahLst/>
              <a:cxnLst/>
              <a:rect l="l" t="t" r="r" b="b"/>
              <a:pathLst>
                <a:path w="1552" h="2014" extrusionOk="0">
                  <a:moveTo>
                    <a:pt x="514" y="1"/>
                  </a:moveTo>
                  <a:cubicBezTo>
                    <a:pt x="428" y="1"/>
                    <a:pt x="345" y="23"/>
                    <a:pt x="269" y="74"/>
                  </a:cubicBezTo>
                  <a:cubicBezTo>
                    <a:pt x="1" y="264"/>
                    <a:pt x="175" y="848"/>
                    <a:pt x="127" y="1132"/>
                  </a:cubicBezTo>
                  <a:cubicBezTo>
                    <a:pt x="11" y="1767"/>
                    <a:pt x="199" y="2013"/>
                    <a:pt x="458" y="2013"/>
                  </a:cubicBezTo>
                  <a:cubicBezTo>
                    <a:pt x="901" y="2013"/>
                    <a:pt x="1552" y="1292"/>
                    <a:pt x="1233" y="564"/>
                  </a:cubicBezTo>
                  <a:cubicBezTo>
                    <a:pt x="1158" y="292"/>
                    <a:pt x="823" y="1"/>
                    <a:pt x="5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8"/>
            <p:cNvSpPr/>
            <p:nvPr/>
          </p:nvSpPr>
          <p:spPr>
            <a:xfrm>
              <a:off x="4675092" y="3238423"/>
              <a:ext cx="92045" cy="49207"/>
            </a:xfrm>
            <a:custGeom>
              <a:avLst/>
              <a:gdLst/>
              <a:ahLst/>
              <a:cxnLst/>
              <a:rect l="l" t="t" r="r" b="b"/>
              <a:pathLst>
                <a:path w="2370" h="1267" extrusionOk="0">
                  <a:moveTo>
                    <a:pt x="1217" y="1"/>
                  </a:moveTo>
                  <a:cubicBezTo>
                    <a:pt x="1133" y="1"/>
                    <a:pt x="1048" y="6"/>
                    <a:pt x="964" y="17"/>
                  </a:cubicBezTo>
                  <a:cubicBezTo>
                    <a:pt x="633" y="80"/>
                    <a:pt x="1" y="411"/>
                    <a:pt x="175" y="854"/>
                  </a:cubicBezTo>
                  <a:cubicBezTo>
                    <a:pt x="317" y="1201"/>
                    <a:pt x="1012" y="1248"/>
                    <a:pt x="1327" y="1248"/>
                  </a:cubicBezTo>
                  <a:lnTo>
                    <a:pt x="1343" y="1264"/>
                  </a:lnTo>
                  <a:cubicBezTo>
                    <a:pt x="1367" y="1266"/>
                    <a:pt x="1391" y="1267"/>
                    <a:pt x="1415" y="1267"/>
                  </a:cubicBezTo>
                  <a:cubicBezTo>
                    <a:pt x="1631" y="1267"/>
                    <a:pt x="1855" y="1204"/>
                    <a:pt x="2054" y="1090"/>
                  </a:cubicBezTo>
                  <a:cubicBezTo>
                    <a:pt x="2275" y="948"/>
                    <a:pt x="2370" y="680"/>
                    <a:pt x="2275" y="427"/>
                  </a:cubicBezTo>
                  <a:cubicBezTo>
                    <a:pt x="2164" y="222"/>
                    <a:pt x="1959" y="95"/>
                    <a:pt x="1722" y="64"/>
                  </a:cubicBezTo>
                  <a:cubicBezTo>
                    <a:pt x="1554" y="22"/>
                    <a:pt x="1385" y="1"/>
                    <a:pt x="12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8"/>
            <p:cNvSpPr/>
            <p:nvPr/>
          </p:nvSpPr>
          <p:spPr>
            <a:xfrm>
              <a:off x="4531041" y="3133287"/>
              <a:ext cx="76005" cy="82957"/>
            </a:xfrm>
            <a:custGeom>
              <a:avLst/>
              <a:gdLst/>
              <a:ahLst/>
              <a:cxnLst/>
              <a:rect l="l" t="t" r="r" b="b"/>
              <a:pathLst>
                <a:path w="1957" h="2136" extrusionOk="0">
                  <a:moveTo>
                    <a:pt x="1128" y="0"/>
                  </a:moveTo>
                  <a:cubicBezTo>
                    <a:pt x="493" y="0"/>
                    <a:pt x="1" y="820"/>
                    <a:pt x="362" y="1492"/>
                  </a:cubicBezTo>
                  <a:cubicBezTo>
                    <a:pt x="486" y="1825"/>
                    <a:pt x="942" y="2135"/>
                    <a:pt x="1303" y="2135"/>
                  </a:cubicBezTo>
                  <a:cubicBezTo>
                    <a:pt x="1540" y="2135"/>
                    <a:pt x="1736" y="2001"/>
                    <a:pt x="1767" y="1650"/>
                  </a:cubicBezTo>
                  <a:cubicBezTo>
                    <a:pt x="1688" y="1176"/>
                    <a:pt x="1957" y="607"/>
                    <a:pt x="1657" y="197"/>
                  </a:cubicBezTo>
                  <a:cubicBezTo>
                    <a:pt x="1479" y="60"/>
                    <a:pt x="1299" y="0"/>
                    <a:pt x="11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8"/>
            <p:cNvSpPr/>
            <p:nvPr/>
          </p:nvSpPr>
          <p:spPr>
            <a:xfrm>
              <a:off x="4662236" y="3020229"/>
              <a:ext cx="132902" cy="181876"/>
            </a:xfrm>
            <a:custGeom>
              <a:avLst/>
              <a:gdLst/>
              <a:ahLst/>
              <a:cxnLst/>
              <a:rect l="l" t="t" r="r" b="b"/>
              <a:pathLst>
                <a:path w="3422" h="4683" extrusionOk="0">
                  <a:moveTo>
                    <a:pt x="1135" y="0"/>
                  </a:moveTo>
                  <a:cubicBezTo>
                    <a:pt x="960" y="0"/>
                    <a:pt x="781" y="63"/>
                    <a:pt x="632" y="202"/>
                  </a:cubicBezTo>
                  <a:cubicBezTo>
                    <a:pt x="600" y="234"/>
                    <a:pt x="585" y="265"/>
                    <a:pt x="553" y="297"/>
                  </a:cubicBezTo>
                  <a:cubicBezTo>
                    <a:pt x="0" y="1055"/>
                    <a:pt x="411" y="2602"/>
                    <a:pt x="553" y="3455"/>
                  </a:cubicBezTo>
                  <a:cubicBezTo>
                    <a:pt x="678" y="4217"/>
                    <a:pt x="1335" y="4682"/>
                    <a:pt x="2012" y="4682"/>
                  </a:cubicBezTo>
                  <a:cubicBezTo>
                    <a:pt x="2359" y="4682"/>
                    <a:pt x="2712" y="4560"/>
                    <a:pt x="3001" y="4292"/>
                  </a:cubicBezTo>
                  <a:cubicBezTo>
                    <a:pt x="3238" y="4103"/>
                    <a:pt x="3396" y="3818"/>
                    <a:pt x="3411" y="3534"/>
                  </a:cubicBezTo>
                  <a:cubicBezTo>
                    <a:pt x="3422" y="3071"/>
                    <a:pt x="3046" y="2769"/>
                    <a:pt x="2659" y="2769"/>
                  </a:cubicBezTo>
                  <a:cubicBezTo>
                    <a:pt x="2466" y="2769"/>
                    <a:pt x="2269" y="2845"/>
                    <a:pt x="2116" y="3013"/>
                  </a:cubicBezTo>
                  <a:cubicBezTo>
                    <a:pt x="1895" y="2271"/>
                    <a:pt x="1816" y="1513"/>
                    <a:pt x="1864" y="739"/>
                  </a:cubicBezTo>
                  <a:cubicBezTo>
                    <a:pt x="1875" y="295"/>
                    <a:pt x="1515" y="0"/>
                    <a:pt x="1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8"/>
            <p:cNvSpPr/>
            <p:nvPr/>
          </p:nvSpPr>
          <p:spPr>
            <a:xfrm>
              <a:off x="4729698" y="3045241"/>
              <a:ext cx="41556" cy="124552"/>
            </a:xfrm>
            <a:custGeom>
              <a:avLst/>
              <a:gdLst/>
              <a:ahLst/>
              <a:cxnLst/>
              <a:rect l="l" t="t" r="r" b="b"/>
              <a:pathLst>
                <a:path w="1070" h="3207" extrusionOk="0">
                  <a:moveTo>
                    <a:pt x="127" y="0"/>
                  </a:moveTo>
                  <a:cubicBezTo>
                    <a:pt x="64" y="0"/>
                    <a:pt x="16" y="47"/>
                    <a:pt x="16" y="111"/>
                  </a:cubicBezTo>
                  <a:cubicBezTo>
                    <a:pt x="16" y="395"/>
                    <a:pt x="0" y="2906"/>
                    <a:pt x="885" y="3190"/>
                  </a:cubicBezTo>
                  <a:lnTo>
                    <a:pt x="916" y="3190"/>
                  </a:lnTo>
                  <a:lnTo>
                    <a:pt x="916" y="3206"/>
                  </a:lnTo>
                  <a:cubicBezTo>
                    <a:pt x="921" y="3207"/>
                    <a:pt x="926" y="3207"/>
                    <a:pt x="930" y="3207"/>
                  </a:cubicBezTo>
                  <a:cubicBezTo>
                    <a:pt x="1045" y="3207"/>
                    <a:pt x="1070" y="3016"/>
                    <a:pt x="948" y="3001"/>
                  </a:cubicBezTo>
                  <a:cubicBezTo>
                    <a:pt x="316" y="2811"/>
                    <a:pt x="206" y="837"/>
                    <a:pt x="221" y="111"/>
                  </a:cubicBezTo>
                  <a:cubicBezTo>
                    <a:pt x="221" y="47"/>
                    <a:pt x="174" y="0"/>
                    <a:pt x="127" y="0"/>
                  </a:cubicBezTo>
                  <a:close/>
                </a:path>
              </a:pathLst>
            </a:custGeom>
            <a:solidFill>
              <a:srgbClr val="00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8"/>
            <p:cNvSpPr/>
            <p:nvPr/>
          </p:nvSpPr>
          <p:spPr>
            <a:xfrm>
              <a:off x="3690659" y="3215314"/>
              <a:ext cx="973074" cy="476070"/>
            </a:xfrm>
            <a:custGeom>
              <a:avLst/>
              <a:gdLst/>
              <a:ahLst/>
              <a:cxnLst/>
              <a:rect l="l" t="t" r="r" b="b"/>
              <a:pathLst>
                <a:path w="25055" h="12258" extrusionOk="0">
                  <a:moveTo>
                    <a:pt x="15256" y="1"/>
                  </a:moveTo>
                  <a:cubicBezTo>
                    <a:pt x="13403" y="1"/>
                    <a:pt x="11945" y="1771"/>
                    <a:pt x="10250" y="2522"/>
                  </a:cubicBezTo>
                  <a:cubicBezTo>
                    <a:pt x="6334" y="3201"/>
                    <a:pt x="6002" y="1638"/>
                    <a:pt x="3286" y="5444"/>
                  </a:cubicBezTo>
                  <a:cubicBezTo>
                    <a:pt x="2749" y="5965"/>
                    <a:pt x="1833" y="5981"/>
                    <a:pt x="1091" y="6202"/>
                  </a:cubicBezTo>
                  <a:cubicBezTo>
                    <a:pt x="190" y="6455"/>
                    <a:pt x="1" y="7639"/>
                    <a:pt x="790" y="8160"/>
                  </a:cubicBezTo>
                  <a:cubicBezTo>
                    <a:pt x="2149" y="9076"/>
                    <a:pt x="4944" y="8350"/>
                    <a:pt x="6207" y="9455"/>
                  </a:cubicBezTo>
                  <a:cubicBezTo>
                    <a:pt x="7234" y="10198"/>
                    <a:pt x="7708" y="11650"/>
                    <a:pt x="8908" y="12108"/>
                  </a:cubicBezTo>
                  <a:cubicBezTo>
                    <a:pt x="9189" y="12212"/>
                    <a:pt x="9455" y="12258"/>
                    <a:pt x="9709" y="12258"/>
                  </a:cubicBezTo>
                  <a:cubicBezTo>
                    <a:pt x="11466" y="12258"/>
                    <a:pt x="12681" y="10099"/>
                    <a:pt x="14422" y="10099"/>
                  </a:cubicBezTo>
                  <a:cubicBezTo>
                    <a:pt x="14729" y="10099"/>
                    <a:pt x="15053" y="10166"/>
                    <a:pt x="15399" y="10324"/>
                  </a:cubicBezTo>
                  <a:cubicBezTo>
                    <a:pt x="16250" y="10467"/>
                    <a:pt x="17017" y="10534"/>
                    <a:pt x="17705" y="10534"/>
                  </a:cubicBezTo>
                  <a:cubicBezTo>
                    <a:pt x="25054" y="10534"/>
                    <a:pt x="23262" y="2941"/>
                    <a:pt x="16662" y="327"/>
                  </a:cubicBezTo>
                  <a:lnTo>
                    <a:pt x="16662" y="343"/>
                  </a:lnTo>
                  <a:cubicBezTo>
                    <a:pt x="16165" y="102"/>
                    <a:pt x="15699" y="1"/>
                    <a:pt x="15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8"/>
            <p:cNvSpPr/>
            <p:nvPr/>
          </p:nvSpPr>
          <p:spPr>
            <a:xfrm>
              <a:off x="3739751" y="3438168"/>
              <a:ext cx="785100" cy="98997"/>
            </a:xfrm>
            <a:custGeom>
              <a:avLst/>
              <a:gdLst/>
              <a:ahLst/>
              <a:cxnLst/>
              <a:rect l="l" t="t" r="r" b="b"/>
              <a:pathLst>
                <a:path w="20215" h="2549" extrusionOk="0">
                  <a:moveTo>
                    <a:pt x="10842" y="1"/>
                  </a:moveTo>
                  <a:cubicBezTo>
                    <a:pt x="10662" y="1"/>
                    <a:pt x="10480" y="2"/>
                    <a:pt x="10297" y="6"/>
                  </a:cubicBezTo>
                  <a:cubicBezTo>
                    <a:pt x="8181" y="53"/>
                    <a:pt x="6065" y="322"/>
                    <a:pt x="4012" y="575"/>
                  </a:cubicBezTo>
                  <a:cubicBezTo>
                    <a:pt x="2732" y="733"/>
                    <a:pt x="1406" y="890"/>
                    <a:pt x="95" y="1001"/>
                  </a:cubicBezTo>
                  <a:cubicBezTo>
                    <a:pt x="32" y="1001"/>
                    <a:pt x="0" y="1048"/>
                    <a:pt x="0" y="1096"/>
                  </a:cubicBezTo>
                  <a:cubicBezTo>
                    <a:pt x="0" y="1159"/>
                    <a:pt x="48" y="1190"/>
                    <a:pt x="111" y="1190"/>
                  </a:cubicBezTo>
                  <a:cubicBezTo>
                    <a:pt x="1422" y="1080"/>
                    <a:pt x="2748" y="922"/>
                    <a:pt x="4043" y="764"/>
                  </a:cubicBezTo>
                  <a:cubicBezTo>
                    <a:pt x="6080" y="511"/>
                    <a:pt x="8197" y="259"/>
                    <a:pt x="10297" y="211"/>
                  </a:cubicBezTo>
                  <a:cubicBezTo>
                    <a:pt x="10482" y="208"/>
                    <a:pt x="10665" y="206"/>
                    <a:pt x="10847" y="206"/>
                  </a:cubicBezTo>
                  <a:cubicBezTo>
                    <a:pt x="14595" y="206"/>
                    <a:pt x="17692" y="982"/>
                    <a:pt x="20057" y="2533"/>
                  </a:cubicBezTo>
                  <a:cubicBezTo>
                    <a:pt x="20073" y="2549"/>
                    <a:pt x="20088" y="2549"/>
                    <a:pt x="20120" y="2549"/>
                  </a:cubicBezTo>
                  <a:cubicBezTo>
                    <a:pt x="20152" y="2549"/>
                    <a:pt x="20167" y="2533"/>
                    <a:pt x="20199" y="2501"/>
                  </a:cubicBezTo>
                  <a:cubicBezTo>
                    <a:pt x="20215" y="2454"/>
                    <a:pt x="20215" y="2391"/>
                    <a:pt x="20167" y="2375"/>
                  </a:cubicBezTo>
                  <a:cubicBezTo>
                    <a:pt x="17755" y="792"/>
                    <a:pt x="14624" y="1"/>
                    <a:pt x="108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8"/>
            <p:cNvSpPr/>
            <p:nvPr/>
          </p:nvSpPr>
          <p:spPr>
            <a:xfrm>
              <a:off x="4203440" y="3306895"/>
              <a:ext cx="104318" cy="144398"/>
            </a:xfrm>
            <a:custGeom>
              <a:avLst/>
              <a:gdLst/>
              <a:ahLst/>
              <a:cxnLst/>
              <a:rect l="l" t="t" r="r" b="b"/>
              <a:pathLst>
                <a:path w="2686" h="3718" extrusionOk="0">
                  <a:moveTo>
                    <a:pt x="136" y="1"/>
                  </a:moveTo>
                  <a:cubicBezTo>
                    <a:pt x="97" y="1"/>
                    <a:pt x="56" y="18"/>
                    <a:pt x="32" y="54"/>
                  </a:cubicBezTo>
                  <a:cubicBezTo>
                    <a:pt x="0" y="85"/>
                    <a:pt x="16" y="149"/>
                    <a:pt x="64" y="180"/>
                  </a:cubicBezTo>
                  <a:cubicBezTo>
                    <a:pt x="695" y="559"/>
                    <a:pt x="1264" y="1049"/>
                    <a:pt x="1722" y="1617"/>
                  </a:cubicBezTo>
                  <a:cubicBezTo>
                    <a:pt x="2164" y="2186"/>
                    <a:pt x="2432" y="2896"/>
                    <a:pt x="2480" y="3623"/>
                  </a:cubicBezTo>
                  <a:cubicBezTo>
                    <a:pt x="2480" y="3670"/>
                    <a:pt x="2527" y="3718"/>
                    <a:pt x="2575" y="3718"/>
                  </a:cubicBezTo>
                  <a:lnTo>
                    <a:pt x="2590" y="3702"/>
                  </a:lnTo>
                  <a:cubicBezTo>
                    <a:pt x="2638" y="3702"/>
                    <a:pt x="2685" y="3655"/>
                    <a:pt x="2685" y="3607"/>
                  </a:cubicBezTo>
                  <a:cubicBezTo>
                    <a:pt x="2622" y="2833"/>
                    <a:pt x="2353" y="2107"/>
                    <a:pt x="1864" y="1507"/>
                  </a:cubicBezTo>
                  <a:cubicBezTo>
                    <a:pt x="1406" y="907"/>
                    <a:pt x="822" y="401"/>
                    <a:pt x="174" y="6"/>
                  </a:cubicBezTo>
                  <a:cubicBezTo>
                    <a:pt x="162" y="3"/>
                    <a:pt x="149" y="1"/>
                    <a:pt x="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8"/>
            <p:cNvSpPr/>
            <p:nvPr/>
          </p:nvSpPr>
          <p:spPr>
            <a:xfrm>
              <a:off x="4037213" y="3336567"/>
              <a:ext cx="173021" cy="109211"/>
            </a:xfrm>
            <a:custGeom>
              <a:avLst/>
              <a:gdLst/>
              <a:ahLst/>
              <a:cxnLst/>
              <a:rect l="l" t="t" r="r" b="b"/>
              <a:pathLst>
                <a:path w="4455" h="2812" extrusionOk="0">
                  <a:moveTo>
                    <a:pt x="111" y="1"/>
                  </a:moveTo>
                  <a:cubicBezTo>
                    <a:pt x="64" y="1"/>
                    <a:pt x="16" y="32"/>
                    <a:pt x="1" y="79"/>
                  </a:cubicBezTo>
                  <a:cubicBezTo>
                    <a:pt x="1" y="143"/>
                    <a:pt x="32" y="190"/>
                    <a:pt x="95" y="190"/>
                  </a:cubicBezTo>
                  <a:cubicBezTo>
                    <a:pt x="1785" y="395"/>
                    <a:pt x="3317" y="1343"/>
                    <a:pt x="4249" y="2764"/>
                  </a:cubicBezTo>
                  <a:cubicBezTo>
                    <a:pt x="4280" y="2796"/>
                    <a:pt x="4312" y="2812"/>
                    <a:pt x="4344" y="2812"/>
                  </a:cubicBezTo>
                  <a:cubicBezTo>
                    <a:pt x="4359" y="2812"/>
                    <a:pt x="4375" y="2796"/>
                    <a:pt x="4391" y="2796"/>
                  </a:cubicBezTo>
                  <a:cubicBezTo>
                    <a:pt x="4438" y="2764"/>
                    <a:pt x="4454" y="2701"/>
                    <a:pt x="4423" y="2654"/>
                  </a:cubicBezTo>
                  <a:cubicBezTo>
                    <a:pt x="3443" y="1185"/>
                    <a:pt x="1864" y="206"/>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8"/>
            <p:cNvSpPr/>
            <p:nvPr/>
          </p:nvSpPr>
          <p:spPr>
            <a:xfrm>
              <a:off x="3870985" y="3391174"/>
              <a:ext cx="134378" cy="62567"/>
            </a:xfrm>
            <a:custGeom>
              <a:avLst/>
              <a:gdLst/>
              <a:ahLst/>
              <a:cxnLst/>
              <a:rect l="l" t="t" r="r" b="b"/>
              <a:pathLst>
                <a:path w="3460" h="1611" extrusionOk="0">
                  <a:moveTo>
                    <a:pt x="111" y="0"/>
                  </a:moveTo>
                  <a:cubicBezTo>
                    <a:pt x="64" y="0"/>
                    <a:pt x="17" y="47"/>
                    <a:pt x="17" y="95"/>
                  </a:cubicBezTo>
                  <a:cubicBezTo>
                    <a:pt x="1" y="158"/>
                    <a:pt x="48" y="205"/>
                    <a:pt x="111" y="205"/>
                  </a:cubicBezTo>
                  <a:cubicBezTo>
                    <a:pt x="1091" y="237"/>
                    <a:pt x="2101" y="679"/>
                    <a:pt x="3286" y="1579"/>
                  </a:cubicBezTo>
                  <a:cubicBezTo>
                    <a:pt x="3301" y="1595"/>
                    <a:pt x="3333" y="1611"/>
                    <a:pt x="3349" y="1611"/>
                  </a:cubicBezTo>
                  <a:cubicBezTo>
                    <a:pt x="3380" y="1611"/>
                    <a:pt x="3412" y="1595"/>
                    <a:pt x="3428" y="1563"/>
                  </a:cubicBezTo>
                  <a:cubicBezTo>
                    <a:pt x="3459" y="1516"/>
                    <a:pt x="3459" y="1453"/>
                    <a:pt x="3412" y="1421"/>
                  </a:cubicBezTo>
                  <a:cubicBezTo>
                    <a:pt x="2180" y="490"/>
                    <a:pt x="1138" y="32"/>
                    <a:pt x="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8"/>
            <p:cNvSpPr/>
            <p:nvPr/>
          </p:nvSpPr>
          <p:spPr>
            <a:xfrm>
              <a:off x="4192410" y="3457510"/>
              <a:ext cx="126999" cy="104822"/>
            </a:xfrm>
            <a:custGeom>
              <a:avLst/>
              <a:gdLst/>
              <a:ahLst/>
              <a:cxnLst/>
              <a:rect l="l" t="t" r="r" b="b"/>
              <a:pathLst>
                <a:path w="3270" h="2699" extrusionOk="0">
                  <a:moveTo>
                    <a:pt x="3164" y="1"/>
                  </a:moveTo>
                  <a:cubicBezTo>
                    <a:pt x="3126" y="1"/>
                    <a:pt x="3087" y="27"/>
                    <a:pt x="3064" y="61"/>
                  </a:cubicBezTo>
                  <a:cubicBezTo>
                    <a:pt x="2416" y="1214"/>
                    <a:pt x="1358" y="2082"/>
                    <a:pt x="79" y="2493"/>
                  </a:cubicBezTo>
                  <a:cubicBezTo>
                    <a:pt x="32" y="2509"/>
                    <a:pt x="0" y="2572"/>
                    <a:pt x="16" y="2619"/>
                  </a:cubicBezTo>
                  <a:cubicBezTo>
                    <a:pt x="32" y="2667"/>
                    <a:pt x="63" y="2682"/>
                    <a:pt x="111" y="2698"/>
                  </a:cubicBezTo>
                  <a:lnTo>
                    <a:pt x="142" y="2682"/>
                  </a:lnTo>
                  <a:cubicBezTo>
                    <a:pt x="1453" y="2256"/>
                    <a:pt x="2559" y="1356"/>
                    <a:pt x="3238" y="156"/>
                  </a:cubicBezTo>
                  <a:cubicBezTo>
                    <a:pt x="3269" y="108"/>
                    <a:pt x="3253" y="45"/>
                    <a:pt x="3206" y="13"/>
                  </a:cubicBezTo>
                  <a:cubicBezTo>
                    <a:pt x="3193" y="5"/>
                    <a:pt x="3178" y="1"/>
                    <a:pt x="31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8"/>
            <p:cNvSpPr/>
            <p:nvPr/>
          </p:nvSpPr>
          <p:spPr>
            <a:xfrm>
              <a:off x="4127395" y="3438362"/>
              <a:ext cx="85909" cy="77325"/>
            </a:xfrm>
            <a:custGeom>
              <a:avLst/>
              <a:gdLst/>
              <a:ahLst/>
              <a:cxnLst/>
              <a:rect l="l" t="t" r="r" b="b"/>
              <a:pathLst>
                <a:path w="2212" h="1991" extrusionOk="0">
                  <a:moveTo>
                    <a:pt x="2094" y="0"/>
                  </a:moveTo>
                  <a:cubicBezTo>
                    <a:pt x="2060" y="0"/>
                    <a:pt x="2026" y="18"/>
                    <a:pt x="2006" y="48"/>
                  </a:cubicBezTo>
                  <a:cubicBezTo>
                    <a:pt x="1532" y="806"/>
                    <a:pt x="869" y="1407"/>
                    <a:pt x="79" y="1801"/>
                  </a:cubicBezTo>
                  <a:cubicBezTo>
                    <a:pt x="32" y="1817"/>
                    <a:pt x="0" y="1880"/>
                    <a:pt x="32" y="1928"/>
                  </a:cubicBezTo>
                  <a:cubicBezTo>
                    <a:pt x="47" y="1959"/>
                    <a:pt x="79" y="1991"/>
                    <a:pt x="126" y="1991"/>
                  </a:cubicBezTo>
                  <a:cubicBezTo>
                    <a:pt x="126" y="1991"/>
                    <a:pt x="142" y="1975"/>
                    <a:pt x="158" y="1975"/>
                  </a:cubicBezTo>
                  <a:cubicBezTo>
                    <a:pt x="995" y="1565"/>
                    <a:pt x="1690" y="933"/>
                    <a:pt x="2179" y="143"/>
                  </a:cubicBezTo>
                  <a:cubicBezTo>
                    <a:pt x="2211" y="112"/>
                    <a:pt x="2195" y="48"/>
                    <a:pt x="2148" y="17"/>
                  </a:cubicBezTo>
                  <a:cubicBezTo>
                    <a:pt x="2131" y="6"/>
                    <a:pt x="2112" y="0"/>
                    <a:pt x="20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8"/>
            <p:cNvSpPr/>
            <p:nvPr/>
          </p:nvSpPr>
          <p:spPr>
            <a:xfrm>
              <a:off x="3894521" y="3444227"/>
              <a:ext cx="107230" cy="72121"/>
            </a:xfrm>
            <a:custGeom>
              <a:avLst/>
              <a:gdLst/>
              <a:ahLst/>
              <a:cxnLst/>
              <a:rect l="l" t="t" r="r" b="b"/>
              <a:pathLst>
                <a:path w="2761" h="1857" extrusionOk="0">
                  <a:moveTo>
                    <a:pt x="2631" y="1"/>
                  </a:moveTo>
                  <a:cubicBezTo>
                    <a:pt x="2604" y="1"/>
                    <a:pt x="2576" y="12"/>
                    <a:pt x="2553" y="40"/>
                  </a:cubicBezTo>
                  <a:cubicBezTo>
                    <a:pt x="2016" y="908"/>
                    <a:pt x="1132" y="1492"/>
                    <a:pt x="121" y="1666"/>
                  </a:cubicBezTo>
                  <a:cubicBezTo>
                    <a:pt x="0" y="1681"/>
                    <a:pt x="10" y="1857"/>
                    <a:pt x="122" y="1857"/>
                  </a:cubicBezTo>
                  <a:cubicBezTo>
                    <a:pt x="127" y="1857"/>
                    <a:pt x="132" y="1856"/>
                    <a:pt x="137" y="1856"/>
                  </a:cubicBezTo>
                  <a:lnTo>
                    <a:pt x="153" y="1856"/>
                  </a:lnTo>
                  <a:cubicBezTo>
                    <a:pt x="1211" y="1682"/>
                    <a:pt x="2143" y="1050"/>
                    <a:pt x="2727" y="150"/>
                  </a:cubicBezTo>
                  <a:cubicBezTo>
                    <a:pt x="2761" y="71"/>
                    <a:pt x="2698" y="1"/>
                    <a:pt x="26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8"/>
            <p:cNvSpPr/>
            <p:nvPr/>
          </p:nvSpPr>
          <p:spPr>
            <a:xfrm>
              <a:off x="4846640" y="3141249"/>
              <a:ext cx="574057" cy="381462"/>
            </a:xfrm>
            <a:custGeom>
              <a:avLst/>
              <a:gdLst/>
              <a:ahLst/>
              <a:cxnLst/>
              <a:rect l="l" t="t" r="r" b="b"/>
              <a:pathLst>
                <a:path w="14781" h="9822" extrusionOk="0">
                  <a:moveTo>
                    <a:pt x="6398" y="1"/>
                  </a:moveTo>
                  <a:cubicBezTo>
                    <a:pt x="6353" y="1"/>
                    <a:pt x="6307" y="3"/>
                    <a:pt x="6260" y="8"/>
                  </a:cubicBezTo>
                  <a:cubicBezTo>
                    <a:pt x="5675" y="71"/>
                    <a:pt x="5201" y="497"/>
                    <a:pt x="5075" y="1081"/>
                  </a:cubicBezTo>
                  <a:cubicBezTo>
                    <a:pt x="4604" y="964"/>
                    <a:pt x="4182" y="909"/>
                    <a:pt x="3806" y="909"/>
                  </a:cubicBezTo>
                  <a:cubicBezTo>
                    <a:pt x="0" y="909"/>
                    <a:pt x="926" y="6500"/>
                    <a:pt x="3370" y="8599"/>
                  </a:cubicBezTo>
                  <a:cubicBezTo>
                    <a:pt x="4629" y="9615"/>
                    <a:pt x="6330" y="9788"/>
                    <a:pt x="7954" y="9788"/>
                  </a:cubicBezTo>
                  <a:cubicBezTo>
                    <a:pt x="8122" y="9788"/>
                    <a:pt x="8289" y="9786"/>
                    <a:pt x="8455" y="9783"/>
                  </a:cubicBezTo>
                  <a:cubicBezTo>
                    <a:pt x="8656" y="9809"/>
                    <a:pt x="8853" y="9822"/>
                    <a:pt x="9046" y="9822"/>
                  </a:cubicBezTo>
                  <a:cubicBezTo>
                    <a:pt x="12606" y="9822"/>
                    <a:pt x="14780" y="5563"/>
                    <a:pt x="12024" y="2882"/>
                  </a:cubicBezTo>
                  <a:cubicBezTo>
                    <a:pt x="10413" y="1034"/>
                    <a:pt x="8186" y="2092"/>
                    <a:pt x="7602" y="829"/>
                  </a:cubicBezTo>
                  <a:cubicBezTo>
                    <a:pt x="7339" y="360"/>
                    <a:pt x="6967" y="1"/>
                    <a:pt x="6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8"/>
            <p:cNvSpPr/>
            <p:nvPr/>
          </p:nvSpPr>
          <p:spPr>
            <a:xfrm>
              <a:off x="5047395" y="3235743"/>
              <a:ext cx="82840" cy="235200"/>
            </a:xfrm>
            <a:custGeom>
              <a:avLst/>
              <a:gdLst/>
              <a:ahLst/>
              <a:cxnLst/>
              <a:rect l="l" t="t" r="r" b="b"/>
              <a:pathLst>
                <a:path w="2133" h="6056" extrusionOk="0">
                  <a:moveTo>
                    <a:pt x="2028" y="0"/>
                  </a:moveTo>
                  <a:cubicBezTo>
                    <a:pt x="2005" y="0"/>
                    <a:pt x="1980" y="8"/>
                    <a:pt x="1959" y="22"/>
                  </a:cubicBezTo>
                  <a:cubicBezTo>
                    <a:pt x="1138" y="749"/>
                    <a:pt x="569" y="1696"/>
                    <a:pt x="317" y="2770"/>
                  </a:cubicBezTo>
                  <a:cubicBezTo>
                    <a:pt x="64" y="3813"/>
                    <a:pt x="1" y="4902"/>
                    <a:pt x="143" y="5960"/>
                  </a:cubicBezTo>
                  <a:cubicBezTo>
                    <a:pt x="159" y="6008"/>
                    <a:pt x="190" y="6055"/>
                    <a:pt x="238" y="6055"/>
                  </a:cubicBezTo>
                  <a:lnTo>
                    <a:pt x="254" y="6055"/>
                  </a:lnTo>
                  <a:cubicBezTo>
                    <a:pt x="317" y="6039"/>
                    <a:pt x="348" y="5992"/>
                    <a:pt x="348" y="5945"/>
                  </a:cubicBezTo>
                  <a:cubicBezTo>
                    <a:pt x="206" y="4902"/>
                    <a:pt x="269" y="3844"/>
                    <a:pt x="506" y="2818"/>
                  </a:cubicBezTo>
                  <a:cubicBezTo>
                    <a:pt x="743" y="1791"/>
                    <a:pt x="1296" y="875"/>
                    <a:pt x="2086" y="180"/>
                  </a:cubicBezTo>
                  <a:cubicBezTo>
                    <a:pt x="2133" y="133"/>
                    <a:pt x="2133" y="86"/>
                    <a:pt x="2101" y="38"/>
                  </a:cubicBezTo>
                  <a:cubicBezTo>
                    <a:pt x="2084" y="12"/>
                    <a:pt x="2057" y="0"/>
                    <a:pt x="2028" y="0"/>
                  </a:cubicBezTo>
                  <a:close/>
                </a:path>
              </a:pathLst>
            </a:custGeom>
            <a:solidFill>
              <a:srgbClr val="7B0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8"/>
            <p:cNvSpPr/>
            <p:nvPr/>
          </p:nvSpPr>
          <p:spPr>
            <a:xfrm>
              <a:off x="5031665" y="3171543"/>
              <a:ext cx="84472" cy="44857"/>
            </a:xfrm>
            <a:custGeom>
              <a:avLst/>
              <a:gdLst/>
              <a:ahLst/>
              <a:cxnLst/>
              <a:rect l="l" t="t" r="r" b="b"/>
              <a:pathLst>
                <a:path w="2175" h="1155" extrusionOk="0">
                  <a:moveTo>
                    <a:pt x="154" y="0"/>
                  </a:moveTo>
                  <a:cubicBezTo>
                    <a:pt x="39" y="0"/>
                    <a:pt x="1" y="176"/>
                    <a:pt x="137" y="207"/>
                  </a:cubicBezTo>
                  <a:cubicBezTo>
                    <a:pt x="817" y="365"/>
                    <a:pt x="1464" y="680"/>
                    <a:pt x="2001" y="1138"/>
                  </a:cubicBezTo>
                  <a:cubicBezTo>
                    <a:pt x="2017" y="1154"/>
                    <a:pt x="2048" y="1154"/>
                    <a:pt x="2064" y="1154"/>
                  </a:cubicBezTo>
                  <a:cubicBezTo>
                    <a:pt x="2096" y="1154"/>
                    <a:pt x="2127" y="1138"/>
                    <a:pt x="2143" y="1123"/>
                  </a:cubicBezTo>
                  <a:cubicBezTo>
                    <a:pt x="2175" y="1075"/>
                    <a:pt x="2175" y="1012"/>
                    <a:pt x="2127" y="980"/>
                  </a:cubicBezTo>
                  <a:cubicBezTo>
                    <a:pt x="1559" y="507"/>
                    <a:pt x="895" y="175"/>
                    <a:pt x="169" y="1"/>
                  </a:cubicBezTo>
                  <a:cubicBezTo>
                    <a:pt x="164" y="1"/>
                    <a:pt x="159" y="0"/>
                    <a:pt x="154" y="0"/>
                  </a:cubicBezTo>
                  <a:close/>
                </a:path>
              </a:pathLst>
            </a:custGeom>
            <a:solidFill>
              <a:srgbClr val="7B0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8"/>
            <p:cNvSpPr/>
            <p:nvPr/>
          </p:nvSpPr>
          <p:spPr>
            <a:xfrm>
              <a:off x="5156569" y="3233412"/>
              <a:ext cx="164438" cy="285339"/>
            </a:xfrm>
            <a:custGeom>
              <a:avLst/>
              <a:gdLst/>
              <a:ahLst/>
              <a:cxnLst/>
              <a:rect l="l" t="t" r="r" b="b"/>
              <a:pathLst>
                <a:path w="4234" h="7347" extrusionOk="0">
                  <a:moveTo>
                    <a:pt x="88" y="0"/>
                  </a:moveTo>
                  <a:cubicBezTo>
                    <a:pt x="37" y="0"/>
                    <a:pt x="1" y="43"/>
                    <a:pt x="1" y="98"/>
                  </a:cubicBezTo>
                  <a:cubicBezTo>
                    <a:pt x="1" y="146"/>
                    <a:pt x="48" y="193"/>
                    <a:pt x="96" y="193"/>
                  </a:cubicBezTo>
                  <a:cubicBezTo>
                    <a:pt x="1501" y="272"/>
                    <a:pt x="2828" y="1330"/>
                    <a:pt x="3412" y="2799"/>
                  </a:cubicBezTo>
                  <a:cubicBezTo>
                    <a:pt x="4028" y="4394"/>
                    <a:pt x="3744" y="6083"/>
                    <a:pt x="3396" y="7221"/>
                  </a:cubicBezTo>
                  <a:cubicBezTo>
                    <a:pt x="3381" y="7268"/>
                    <a:pt x="3396" y="7315"/>
                    <a:pt x="3460" y="7347"/>
                  </a:cubicBezTo>
                  <a:lnTo>
                    <a:pt x="3491" y="7347"/>
                  </a:lnTo>
                  <a:cubicBezTo>
                    <a:pt x="3523" y="7347"/>
                    <a:pt x="3570" y="7315"/>
                    <a:pt x="3586" y="7268"/>
                  </a:cubicBezTo>
                  <a:cubicBezTo>
                    <a:pt x="3933" y="6115"/>
                    <a:pt x="4233" y="4378"/>
                    <a:pt x="3586" y="2735"/>
                  </a:cubicBezTo>
                  <a:cubicBezTo>
                    <a:pt x="2986" y="1188"/>
                    <a:pt x="1580" y="82"/>
                    <a:pt x="112" y="3"/>
                  </a:cubicBezTo>
                  <a:cubicBezTo>
                    <a:pt x="103" y="1"/>
                    <a:pt x="95" y="0"/>
                    <a:pt x="88" y="0"/>
                  </a:cubicBezTo>
                  <a:close/>
                </a:path>
              </a:pathLst>
            </a:custGeom>
            <a:solidFill>
              <a:srgbClr val="7B0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8"/>
            <p:cNvSpPr/>
            <p:nvPr/>
          </p:nvSpPr>
          <p:spPr>
            <a:xfrm>
              <a:off x="5155986" y="3197798"/>
              <a:ext cx="152126" cy="34527"/>
            </a:xfrm>
            <a:custGeom>
              <a:avLst/>
              <a:gdLst/>
              <a:ahLst/>
              <a:cxnLst/>
              <a:rect l="l" t="t" r="r" b="b"/>
              <a:pathLst>
                <a:path w="3917" h="889" extrusionOk="0">
                  <a:moveTo>
                    <a:pt x="1627" y="1"/>
                  </a:moveTo>
                  <a:cubicBezTo>
                    <a:pt x="1102" y="1"/>
                    <a:pt x="580" y="94"/>
                    <a:pt x="79" y="257"/>
                  </a:cubicBezTo>
                  <a:cubicBezTo>
                    <a:pt x="32" y="273"/>
                    <a:pt x="0" y="336"/>
                    <a:pt x="16" y="383"/>
                  </a:cubicBezTo>
                  <a:cubicBezTo>
                    <a:pt x="29" y="422"/>
                    <a:pt x="74" y="451"/>
                    <a:pt x="116" y="451"/>
                  </a:cubicBezTo>
                  <a:cubicBezTo>
                    <a:pt x="125" y="451"/>
                    <a:pt x="134" y="449"/>
                    <a:pt x="142" y="447"/>
                  </a:cubicBezTo>
                  <a:cubicBezTo>
                    <a:pt x="630" y="280"/>
                    <a:pt x="1138" y="196"/>
                    <a:pt x="1651" y="196"/>
                  </a:cubicBezTo>
                  <a:cubicBezTo>
                    <a:pt x="1769" y="196"/>
                    <a:pt x="1887" y="201"/>
                    <a:pt x="2006" y="210"/>
                  </a:cubicBezTo>
                  <a:cubicBezTo>
                    <a:pt x="2638" y="257"/>
                    <a:pt x="3253" y="494"/>
                    <a:pt x="3759" y="873"/>
                  </a:cubicBezTo>
                  <a:cubicBezTo>
                    <a:pt x="3775" y="873"/>
                    <a:pt x="3790" y="889"/>
                    <a:pt x="3806" y="889"/>
                  </a:cubicBezTo>
                  <a:cubicBezTo>
                    <a:pt x="3838" y="889"/>
                    <a:pt x="3869" y="873"/>
                    <a:pt x="3885" y="841"/>
                  </a:cubicBezTo>
                  <a:cubicBezTo>
                    <a:pt x="3917" y="810"/>
                    <a:pt x="3917" y="747"/>
                    <a:pt x="3869" y="715"/>
                  </a:cubicBezTo>
                  <a:cubicBezTo>
                    <a:pt x="3332" y="304"/>
                    <a:pt x="2701" y="68"/>
                    <a:pt x="2037" y="20"/>
                  </a:cubicBezTo>
                  <a:cubicBezTo>
                    <a:pt x="1901" y="7"/>
                    <a:pt x="1764" y="1"/>
                    <a:pt x="1627" y="1"/>
                  </a:cubicBezTo>
                  <a:close/>
                </a:path>
              </a:pathLst>
            </a:custGeom>
            <a:solidFill>
              <a:srgbClr val="7B0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8"/>
            <p:cNvSpPr/>
            <p:nvPr/>
          </p:nvSpPr>
          <p:spPr>
            <a:xfrm>
              <a:off x="5007857" y="3124587"/>
              <a:ext cx="235006" cy="195275"/>
            </a:xfrm>
            <a:custGeom>
              <a:avLst/>
              <a:gdLst/>
              <a:ahLst/>
              <a:cxnLst/>
              <a:rect l="l" t="t" r="r" b="b"/>
              <a:pathLst>
                <a:path w="6051" h="5028" extrusionOk="0">
                  <a:moveTo>
                    <a:pt x="4451" y="1"/>
                  </a:moveTo>
                  <a:cubicBezTo>
                    <a:pt x="4178" y="1"/>
                    <a:pt x="3893" y="194"/>
                    <a:pt x="3656" y="642"/>
                  </a:cubicBezTo>
                  <a:cubicBezTo>
                    <a:pt x="3451" y="926"/>
                    <a:pt x="3246" y="1258"/>
                    <a:pt x="3340" y="1605"/>
                  </a:cubicBezTo>
                  <a:cubicBezTo>
                    <a:pt x="2955" y="1220"/>
                    <a:pt x="2305" y="1008"/>
                    <a:pt x="1930" y="1008"/>
                  </a:cubicBezTo>
                  <a:cubicBezTo>
                    <a:pt x="1505" y="1008"/>
                    <a:pt x="1432" y="1279"/>
                    <a:pt x="2488" y="1874"/>
                  </a:cubicBezTo>
                  <a:cubicBezTo>
                    <a:pt x="2396" y="1855"/>
                    <a:pt x="2301" y="1847"/>
                    <a:pt x="2203" y="1847"/>
                  </a:cubicBezTo>
                  <a:cubicBezTo>
                    <a:pt x="1458" y="1847"/>
                    <a:pt x="573" y="2358"/>
                    <a:pt x="182" y="3042"/>
                  </a:cubicBezTo>
                  <a:cubicBezTo>
                    <a:pt x="1" y="3340"/>
                    <a:pt x="254" y="3680"/>
                    <a:pt x="561" y="3680"/>
                  </a:cubicBezTo>
                  <a:cubicBezTo>
                    <a:pt x="628" y="3680"/>
                    <a:pt x="698" y="3664"/>
                    <a:pt x="766" y="3627"/>
                  </a:cubicBezTo>
                  <a:cubicBezTo>
                    <a:pt x="1226" y="3374"/>
                    <a:pt x="1711" y="3137"/>
                    <a:pt x="2209" y="3137"/>
                  </a:cubicBezTo>
                  <a:cubicBezTo>
                    <a:pt x="2395" y="3137"/>
                    <a:pt x="2583" y="3170"/>
                    <a:pt x="2772" y="3248"/>
                  </a:cubicBezTo>
                  <a:cubicBezTo>
                    <a:pt x="2740" y="3863"/>
                    <a:pt x="3040" y="4448"/>
                    <a:pt x="3451" y="4922"/>
                  </a:cubicBezTo>
                  <a:cubicBezTo>
                    <a:pt x="3523" y="4994"/>
                    <a:pt x="3612" y="5027"/>
                    <a:pt x="3698" y="5027"/>
                  </a:cubicBezTo>
                  <a:cubicBezTo>
                    <a:pt x="3855" y="5027"/>
                    <a:pt x="4005" y="4916"/>
                    <a:pt x="4035" y="4732"/>
                  </a:cubicBezTo>
                  <a:cubicBezTo>
                    <a:pt x="4114" y="4179"/>
                    <a:pt x="4241" y="3642"/>
                    <a:pt x="4430" y="3105"/>
                  </a:cubicBezTo>
                  <a:cubicBezTo>
                    <a:pt x="4604" y="3069"/>
                    <a:pt x="4781" y="3050"/>
                    <a:pt x="4958" y="3050"/>
                  </a:cubicBezTo>
                  <a:cubicBezTo>
                    <a:pt x="5167" y="3050"/>
                    <a:pt x="5378" y="3077"/>
                    <a:pt x="5583" y="3137"/>
                  </a:cubicBezTo>
                  <a:cubicBezTo>
                    <a:pt x="5611" y="3144"/>
                    <a:pt x="5637" y="3148"/>
                    <a:pt x="5663" y="3148"/>
                  </a:cubicBezTo>
                  <a:cubicBezTo>
                    <a:pt x="5914" y="3148"/>
                    <a:pt x="6051" y="2819"/>
                    <a:pt x="5836" y="2647"/>
                  </a:cubicBezTo>
                  <a:cubicBezTo>
                    <a:pt x="5362" y="2284"/>
                    <a:pt x="4683" y="2126"/>
                    <a:pt x="4098" y="2063"/>
                  </a:cubicBezTo>
                  <a:cubicBezTo>
                    <a:pt x="3988" y="1621"/>
                    <a:pt x="4241" y="1163"/>
                    <a:pt x="4667" y="1005"/>
                  </a:cubicBezTo>
                  <a:cubicBezTo>
                    <a:pt x="5078" y="816"/>
                    <a:pt x="5078" y="231"/>
                    <a:pt x="4667" y="42"/>
                  </a:cubicBezTo>
                  <a:cubicBezTo>
                    <a:pt x="4597" y="15"/>
                    <a:pt x="4524" y="1"/>
                    <a:pt x="44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8"/>
            <p:cNvSpPr/>
            <p:nvPr/>
          </p:nvSpPr>
          <p:spPr>
            <a:xfrm>
              <a:off x="5122857" y="3117985"/>
              <a:ext cx="58101" cy="108823"/>
            </a:xfrm>
            <a:custGeom>
              <a:avLst/>
              <a:gdLst/>
              <a:ahLst/>
              <a:cxnLst/>
              <a:rect l="l" t="t" r="r" b="b"/>
              <a:pathLst>
                <a:path w="1496" h="2802" extrusionOk="0">
                  <a:moveTo>
                    <a:pt x="1357" y="1"/>
                  </a:moveTo>
                  <a:cubicBezTo>
                    <a:pt x="1338" y="1"/>
                    <a:pt x="1316" y="7"/>
                    <a:pt x="1295" y="22"/>
                  </a:cubicBezTo>
                  <a:cubicBezTo>
                    <a:pt x="443" y="638"/>
                    <a:pt x="0" y="1680"/>
                    <a:pt x="206" y="2723"/>
                  </a:cubicBezTo>
                  <a:cubicBezTo>
                    <a:pt x="206" y="2770"/>
                    <a:pt x="253" y="2802"/>
                    <a:pt x="300" y="2802"/>
                  </a:cubicBezTo>
                  <a:lnTo>
                    <a:pt x="316" y="2802"/>
                  </a:lnTo>
                  <a:cubicBezTo>
                    <a:pt x="364" y="2786"/>
                    <a:pt x="395" y="2739"/>
                    <a:pt x="395" y="2675"/>
                  </a:cubicBezTo>
                  <a:cubicBezTo>
                    <a:pt x="206" y="1712"/>
                    <a:pt x="601" y="733"/>
                    <a:pt x="1406" y="180"/>
                  </a:cubicBezTo>
                  <a:cubicBezTo>
                    <a:pt x="1495" y="116"/>
                    <a:pt x="1440" y="1"/>
                    <a:pt x="13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8"/>
            <p:cNvSpPr/>
            <p:nvPr/>
          </p:nvSpPr>
          <p:spPr>
            <a:xfrm>
              <a:off x="4923345" y="3198652"/>
              <a:ext cx="66878" cy="68665"/>
            </a:xfrm>
            <a:custGeom>
              <a:avLst/>
              <a:gdLst/>
              <a:ahLst/>
              <a:cxnLst/>
              <a:rect l="l" t="t" r="r" b="b"/>
              <a:pathLst>
                <a:path w="1722" h="1768" extrusionOk="0">
                  <a:moveTo>
                    <a:pt x="1089" y="1"/>
                  </a:moveTo>
                  <a:cubicBezTo>
                    <a:pt x="966" y="1"/>
                    <a:pt x="832" y="52"/>
                    <a:pt x="700" y="172"/>
                  </a:cubicBezTo>
                  <a:lnTo>
                    <a:pt x="700" y="188"/>
                  </a:lnTo>
                  <a:cubicBezTo>
                    <a:pt x="0" y="794"/>
                    <a:pt x="555" y="1768"/>
                    <a:pt x="1371" y="1768"/>
                  </a:cubicBezTo>
                  <a:cubicBezTo>
                    <a:pt x="1384" y="1768"/>
                    <a:pt x="1397" y="1767"/>
                    <a:pt x="1410" y="1767"/>
                  </a:cubicBezTo>
                  <a:cubicBezTo>
                    <a:pt x="1505" y="1609"/>
                    <a:pt x="1537" y="1435"/>
                    <a:pt x="1505" y="1277"/>
                  </a:cubicBezTo>
                  <a:cubicBezTo>
                    <a:pt x="1505" y="1135"/>
                    <a:pt x="1521" y="1009"/>
                    <a:pt x="1568" y="883"/>
                  </a:cubicBezTo>
                  <a:cubicBezTo>
                    <a:pt x="1722" y="446"/>
                    <a:pt x="1452" y="1"/>
                    <a:pt x="10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8"/>
            <p:cNvSpPr/>
            <p:nvPr/>
          </p:nvSpPr>
          <p:spPr>
            <a:xfrm>
              <a:off x="5143092" y="3318235"/>
              <a:ext cx="83462" cy="52819"/>
            </a:xfrm>
            <a:custGeom>
              <a:avLst/>
              <a:gdLst/>
              <a:ahLst/>
              <a:cxnLst/>
              <a:rect l="l" t="t" r="r" b="b"/>
              <a:pathLst>
                <a:path w="2149" h="1360" extrusionOk="0">
                  <a:moveTo>
                    <a:pt x="1351" y="0"/>
                  </a:moveTo>
                  <a:cubicBezTo>
                    <a:pt x="1109" y="0"/>
                    <a:pt x="864" y="86"/>
                    <a:pt x="664" y="251"/>
                  </a:cubicBezTo>
                  <a:lnTo>
                    <a:pt x="664" y="236"/>
                  </a:lnTo>
                  <a:cubicBezTo>
                    <a:pt x="474" y="394"/>
                    <a:pt x="1" y="583"/>
                    <a:pt x="16" y="852"/>
                  </a:cubicBezTo>
                  <a:cubicBezTo>
                    <a:pt x="48" y="1278"/>
                    <a:pt x="727" y="1357"/>
                    <a:pt x="1027" y="1357"/>
                  </a:cubicBezTo>
                  <a:cubicBezTo>
                    <a:pt x="1056" y="1359"/>
                    <a:pt x="1084" y="1360"/>
                    <a:pt x="1113" y="1360"/>
                  </a:cubicBezTo>
                  <a:cubicBezTo>
                    <a:pt x="1305" y="1360"/>
                    <a:pt x="1496" y="1315"/>
                    <a:pt x="1675" y="1246"/>
                  </a:cubicBezTo>
                  <a:cubicBezTo>
                    <a:pt x="1880" y="1167"/>
                    <a:pt x="2038" y="994"/>
                    <a:pt x="2101" y="788"/>
                  </a:cubicBezTo>
                  <a:cubicBezTo>
                    <a:pt x="2148" y="441"/>
                    <a:pt x="1927" y="109"/>
                    <a:pt x="1596" y="30"/>
                  </a:cubicBezTo>
                  <a:cubicBezTo>
                    <a:pt x="1516" y="10"/>
                    <a:pt x="1434" y="0"/>
                    <a:pt x="13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8"/>
            <p:cNvSpPr/>
            <p:nvPr/>
          </p:nvSpPr>
          <p:spPr>
            <a:xfrm>
              <a:off x="4891615" y="3172009"/>
              <a:ext cx="115153" cy="101405"/>
            </a:xfrm>
            <a:custGeom>
              <a:avLst/>
              <a:gdLst/>
              <a:ahLst/>
              <a:cxnLst/>
              <a:rect l="l" t="t" r="r" b="b"/>
              <a:pathLst>
                <a:path w="2965" h="2611" extrusionOk="0">
                  <a:moveTo>
                    <a:pt x="2699" y="1"/>
                  </a:moveTo>
                  <a:cubicBezTo>
                    <a:pt x="2163" y="1"/>
                    <a:pt x="299" y="164"/>
                    <a:pt x="1" y="2500"/>
                  </a:cubicBezTo>
                  <a:cubicBezTo>
                    <a:pt x="1" y="2564"/>
                    <a:pt x="32" y="2611"/>
                    <a:pt x="95" y="2611"/>
                  </a:cubicBezTo>
                  <a:lnTo>
                    <a:pt x="111" y="2611"/>
                  </a:lnTo>
                  <a:cubicBezTo>
                    <a:pt x="159" y="2611"/>
                    <a:pt x="190" y="2579"/>
                    <a:pt x="206" y="2532"/>
                  </a:cubicBezTo>
                  <a:cubicBezTo>
                    <a:pt x="481" y="335"/>
                    <a:pt x="2188" y="191"/>
                    <a:pt x="2691" y="191"/>
                  </a:cubicBezTo>
                  <a:cubicBezTo>
                    <a:pt x="2767" y="191"/>
                    <a:pt x="2815" y="195"/>
                    <a:pt x="2827" y="195"/>
                  </a:cubicBezTo>
                  <a:cubicBezTo>
                    <a:pt x="2833" y="195"/>
                    <a:pt x="2837" y="196"/>
                    <a:pt x="2842" y="196"/>
                  </a:cubicBezTo>
                  <a:cubicBezTo>
                    <a:pt x="2955" y="196"/>
                    <a:pt x="2965" y="20"/>
                    <a:pt x="2843" y="5"/>
                  </a:cubicBezTo>
                  <a:cubicBezTo>
                    <a:pt x="2839" y="5"/>
                    <a:pt x="2787" y="1"/>
                    <a:pt x="2699" y="1"/>
                  </a:cubicBezTo>
                  <a:close/>
                </a:path>
              </a:pathLst>
            </a:custGeom>
            <a:solidFill>
              <a:srgbClr val="7B0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8"/>
            <p:cNvSpPr/>
            <p:nvPr/>
          </p:nvSpPr>
          <p:spPr>
            <a:xfrm>
              <a:off x="4250668" y="3159891"/>
              <a:ext cx="837259" cy="487178"/>
            </a:xfrm>
            <a:custGeom>
              <a:avLst/>
              <a:gdLst/>
              <a:ahLst/>
              <a:cxnLst/>
              <a:rect l="l" t="t" r="r" b="b"/>
              <a:pathLst>
                <a:path w="21558" h="12544" extrusionOk="0">
                  <a:moveTo>
                    <a:pt x="11369" y="0"/>
                  </a:moveTo>
                  <a:cubicBezTo>
                    <a:pt x="11306" y="0"/>
                    <a:pt x="11239" y="11"/>
                    <a:pt x="11166" y="33"/>
                  </a:cubicBezTo>
                  <a:cubicBezTo>
                    <a:pt x="10139" y="175"/>
                    <a:pt x="9618" y="1217"/>
                    <a:pt x="9350" y="2228"/>
                  </a:cubicBezTo>
                  <a:cubicBezTo>
                    <a:pt x="9176" y="2377"/>
                    <a:pt x="9013" y="2437"/>
                    <a:pt x="8855" y="2437"/>
                  </a:cubicBezTo>
                  <a:cubicBezTo>
                    <a:pt x="8171" y="2437"/>
                    <a:pt x="7593" y="1308"/>
                    <a:pt x="6798" y="1308"/>
                  </a:cubicBezTo>
                  <a:cubicBezTo>
                    <a:pt x="6488" y="1308"/>
                    <a:pt x="6145" y="1480"/>
                    <a:pt x="5749" y="1960"/>
                  </a:cubicBezTo>
                  <a:cubicBezTo>
                    <a:pt x="5165" y="2623"/>
                    <a:pt x="5244" y="3665"/>
                    <a:pt x="4880" y="4423"/>
                  </a:cubicBezTo>
                  <a:cubicBezTo>
                    <a:pt x="4755" y="4575"/>
                    <a:pt x="4588" y="4621"/>
                    <a:pt x="4404" y="4621"/>
                  </a:cubicBezTo>
                  <a:cubicBezTo>
                    <a:pt x="4124" y="4621"/>
                    <a:pt x="3804" y="4516"/>
                    <a:pt x="3527" y="4516"/>
                  </a:cubicBezTo>
                  <a:cubicBezTo>
                    <a:pt x="3339" y="4516"/>
                    <a:pt x="3172" y="4564"/>
                    <a:pt x="3048" y="4723"/>
                  </a:cubicBezTo>
                  <a:cubicBezTo>
                    <a:pt x="2764" y="5102"/>
                    <a:pt x="3064" y="5718"/>
                    <a:pt x="2890" y="6176"/>
                  </a:cubicBezTo>
                  <a:cubicBezTo>
                    <a:pt x="2606" y="6934"/>
                    <a:pt x="1485" y="6508"/>
                    <a:pt x="964" y="7076"/>
                  </a:cubicBezTo>
                  <a:cubicBezTo>
                    <a:pt x="0" y="8719"/>
                    <a:pt x="2385" y="9998"/>
                    <a:pt x="3554" y="10298"/>
                  </a:cubicBezTo>
                  <a:cubicBezTo>
                    <a:pt x="5054" y="10535"/>
                    <a:pt x="5117" y="10788"/>
                    <a:pt x="5496" y="11372"/>
                  </a:cubicBezTo>
                  <a:cubicBezTo>
                    <a:pt x="5844" y="11956"/>
                    <a:pt x="6428" y="12351"/>
                    <a:pt x="7091" y="12462"/>
                  </a:cubicBezTo>
                  <a:cubicBezTo>
                    <a:pt x="7463" y="12518"/>
                    <a:pt x="7868" y="12544"/>
                    <a:pt x="8296" y="12544"/>
                  </a:cubicBezTo>
                  <a:cubicBezTo>
                    <a:pt x="11337" y="12544"/>
                    <a:pt x="15569" y="11256"/>
                    <a:pt x="17909" y="10661"/>
                  </a:cubicBezTo>
                  <a:cubicBezTo>
                    <a:pt x="19504" y="10156"/>
                    <a:pt x="21557" y="8087"/>
                    <a:pt x="19157" y="7029"/>
                  </a:cubicBezTo>
                  <a:cubicBezTo>
                    <a:pt x="18699" y="6334"/>
                    <a:pt x="19552" y="5576"/>
                    <a:pt x="19457" y="4850"/>
                  </a:cubicBezTo>
                  <a:cubicBezTo>
                    <a:pt x="19220" y="3428"/>
                    <a:pt x="17230" y="4123"/>
                    <a:pt x="16677" y="3018"/>
                  </a:cubicBezTo>
                  <a:cubicBezTo>
                    <a:pt x="16440" y="2544"/>
                    <a:pt x="16583" y="1896"/>
                    <a:pt x="16330" y="1423"/>
                  </a:cubicBezTo>
                  <a:cubicBezTo>
                    <a:pt x="16064" y="1005"/>
                    <a:pt x="15729" y="867"/>
                    <a:pt x="15361" y="867"/>
                  </a:cubicBezTo>
                  <a:cubicBezTo>
                    <a:pt x="14656" y="867"/>
                    <a:pt x="13828" y="1370"/>
                    <a:pt x="13115" y="1370"/>
                  </a:cubicBezTo>
                  <a:cubicBezTo>
                    <a:pt x="12765" y="1370"/>
                    <a:pt x="12442" y="1248"/>
                    <a:pt x="12176" y="886"/>
                  </a:cubicBezTo>
                  <a:cubicBezTo>
                    <a:pt x="11984" y="473"/>
                    <a:pt x="11791" y="0"/>
                    <a:pt x="11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8"/>
            <p:cNvSpPr/>
            <p:nvPr/>
          </p:nvSpPr>
          <p:spPr>
            <a:xfrm>
              <a:off x="4622077" y="3156241"/>
              <a:ext cx="193527" cy="64431"/>
            </a:xfrm>
            <a:custGeom>
              <a:avLst/>
              <a:gdLst/>
              <a:ahLst/>
              <a:cxnLst/>
              <a:rect l="l" t="t" r="r" b="b"/>
              <a:pathLst>
                <a:path w="4983" h="1659" extrusionOk="0">
                  <a:moveTo>
                    <a:pt x="1650" y="1"/>
                  </a:moveTo>
                  <a:cubicBezTo>
                    <a:pt x="829" y="1"/>
                    <a:pt x="87" y="1248"/>
                    <a:pt x="55" y="1296"/>
                  </a:cubicBezTo>
                  <a:cubicBezTo>
                    <a:pt x="1" y="1382"/>
                    <a:pt x="73" y="1462"/>
                    <a:pt x="145" y="1462"/>
                  </a:cubicBezTo>
                  <a:cubicBezTo>
                    <a:pt x="177" y="1462"/>
                    <a:pt x="209" y="1446"/>
                    <a:pt x="229" y="1406"/>
                  </a:cubicBezTo>
                  <a:cubicBezTo>
                    <a:pt x="244" y="1390"/>
                    <a:pt x="946" y="206"/>
                    <a:pt x="1652" y="206"/>
                  </a:cubicBezTo>
                  <a:cubicBezTo>
                    <a:pt x="1657" y="206"/>
                    <a:pt x="1661" y="206"/>
                    <a:pt x="1666" y="206"/>
                  </a:cubicBezTo>
                  <a:cubicBezTo>
                    <a:pt x="1966" y="206"/>
                    <a:pt x="2234" y="443"/>
                    <a:pt x="2471" y="885"/>
                  </a:cubicBezTo>
                  <a:cubicBezTo>
                    <a:pt x="2629" y="1232"/>
                    <a:pt x="2945" y="1501"/>
                    <a:pt x="3324" y="1611"/>
                  </a:cubicBezTo>
                  <a:cubicBezTo>
                    <a:pt x="3435" y="1643"/>
                    <a:pt x="3545" y="1659"/>
                    <a:pt x="3656" y="1659"/>
                  </a:cubicBezTo>
                  <a:cubicBezTo>
                    <a:pt x="4114" y="1627"/>
                    <a:pt x="4556" y="1485"/>
                    <a:pt x="4935" y="1232"/>
                  </a:cubicBezTo>
                  <a:cubicBezTo>
                    <a:pt x="4982" y="1201"/>
                    <a:pt x="4982" y="1138"/>
                    <a:pt x="4951" y="1090"/>
                  </a:cubicBezTo>
                  <a:cubicBezTo>
                    <a:pt x="4931" y="1071"/>
                    <a:pt x="4906" y="1057"/>
                    <a:pt x="4878" y="1057"/>
                  </a:cubicBezTo>
                  <a:cubicBezTo>
                    <a:pt x="4861" y="1057"/>
                    <a:pt x="4843" y="1062"/>
                    <a:pt x="4824" y="1074"/>
                  </a:cubicBezTo>
                  <a:cubicBezTo>
                    <a:pt x="4811" y="1074"/>
                    <a:pt x="4252" y="1457"/>
                    <a:pt x="3665" y="1457"/>
                  </a:cubicBezTo>
                  <a:cubicBezTo>
                    <a:pt x="3567" y="1457"/>
                    <a:pt x="3469" y="1447"/>
                    <a:pt x="3371" y="1422"/>
                  </a:cubicBezTo>
                  <a:cubicBezTo>
                    <a:pt x="3040" y="1327"/>
                    <a:pt x="2771" y="1106"/>
                    <a:pt x="2645" y="790"/>
                  </a:cubicBezTo>
                  <a:cubicBezTo>
                    <a:pt x="2377" y="269"/>
                    <a:pt x="2045" y="16"/>
                    <a:pt x="1666" y="1"/>
                  </a:cubicBezTo>
                  <a:close/>
                </a:path>
              </a:pathLst>
            </a:custGeom>
            <a:solidFill>
              <a:srgbClr val="00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8"/>
            <p:cNvSpPr/>
            <p:nvPr/>
          </p:nvSpPr>
          <p:spPr>
            <a:xfrm>
              <a:off x="4361667" y="3445004"/>
              <a:ext cx="269299" cy="117328"/>
            </a:xfrm>
            <a:custGeom>
              <a:avLst/>
              <a:gdLst/>
              <a:ahLst/>
              <a:cxnLst/>
              <a:rect l="l" t="t" r="r" b="b"/>
              <a:pathLst>
                <a:path w="6934" h="3021" extrusionOk="0">
                  <a:moveTo>
                    <a:pt x="108" y="1"/>
                  </a:moveTo>
                  <a:cubicBezTo>
                    <a:pt x="68" y="1"/>
                    <a:pt x="30" y="42"/>
                    <a:pt x="17" y="83"/>
                  </a:cubicBezTo>
                  <a:cubicBezTo>
                    <a:pt x="1" y="130"/>
                    <a:pt x="48" y="193"/>
                    <a:pt x="96" y="193"/>
                  </a:cubicBezTo>
                  <a:cubicBezTo>
                    <a:pt x="1233" y="383"/>
                    <a:pt x="2496" y="604"/>
                    <a:pt x="3696" y="1030"/>
                  </a:cubicBezTo>
                  <a:cubicBezTo>
                    <a:pt x="4991" y="1504"/>
                    <a:pt x="6034" y="2152"/>
                    <a:pt x="6760" y="2989"/>
                  </a:cubicBezTo>
                  <a:cubicBezTo>
                    <a:pt x="6776" y="3004"/>
                    <a:pt x="6807" y="3020"/>
                    <a:pt x="6823" y="3020"/>
                  </a:cubicBezTo>
                  <a:cubicBezTo>
                    <a:pt x="6855" y="3020"/>
                    <a:pt x="6871" y="3020"/>
                    <a:pt x="6902" y="2989"/>
                  </a:cubicBezTo>
                  <a:cubicBezTo>
                    <a:pt x="6934" y="2957"/>
                    <a:pt x="6934" y="2894"/>
                    <a:pt x="6902" y="2862"/>
                  </a:cubicBezTo>
                  <a:cubicBezTo>
                    <a:pt x="6144" y="1994"/>
                    <a:pt x="5102" y="1315"/>
                    <a:pt x="3759" y="841"/>
                  </a:cubicBezTo>
                  <a:cubicBezTo>
                    <a:pt x="2559" y="414"/>
                    <a:pt x="1264" y="193"/>
                    <a:pt x="127" y="4"/>
                  </a:cubicBezTo>
                  <a:cubicBezTo>
                    <a:pt x="121" y="2"/>
                    <a:pt x="115" y="1"/>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8"/>
            <p:cNvSpPr/>
            <p:nvPr/>
          </p:nvSpPr>
          <p:spPr>
            <a:xfrm>
              <a:off x="4523001" y="3312332"/>
              <a:ext cx="180983" cy="220558"/>
            </a:xfrm>
            <a:custGeom>
              <a:avLst/>
              <a:gdLst/>
              <a:ahLst/>
              <a:cxnLst/>
              <a:rect l="l" t="t" r="r" b="b"/>
              <a:pathLst>
                <a:path w="4660" h="5679" extrusionOk="0">
                  <a:moveTo>
                    <a:pt x="109" y="1"/>
                  </a:moveTo>
                  <a:cubicBezTo>
                    <a:pt x="83" y="1"/>
                    <a:pt x="56" y="9"/>
                    <a:pt x="32" y="24"/>
                  </a:cubicBezTo>
                  <a:cubicBezTo>
                    <a:pt x="0" y="72"/>
                    <a:pt x="0" y="119"/>
                    <a:pt x="32" y="167"/>
                  </a:cubicBezTo>
                  <a:cubicBezTo>
                    <a:pt x="1722" y="1651"/>
                    <a:pt x="3633" y="3341"/>
                    <a:pt x="4438" y="5615"/>
                  </a:cubicBezTo>
                  <a:cubicBezTo>
                    <a:pt x="4454" y="5662"/>
                    <a:pt x="4501" y="5678"/>
                    <a:pt x="4533" y="5678"/>
                  </a:cubicBezTo>
                  <a:lnTo>
                    <a:pt x="4580" y="5678"/>
                  </a:lnTo>
                  <a:cubicBezTo>
                    <a:pt x="4628" y="5662"/>
                    <a:pt x="4659" y="5599"/>
                    <a:pt x="4643" y="5552"/>
                  </a:cubicBezTo>
                  <a:cubicBezTo>
                    <a:pt x="3806" y="3246"/>
                    <a:pt x="1880" y="1540"/>
                    <a:pt x="174" y="24"/>
                  </a:cubicBezTo>
                  <a:cubicBezTo>
                    <a:pt x="158" y="9"/>
                    <a:pt x="135"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8"/>
            <p:cNvSpPr/>
            <p:nvPr/>
          </p:nvSpPr>
          <p:spPr>
            <a:xfrm>
              <a:off x="4710085" y="3221256"/>
              <a:ext cx="42954" cy="285844"/>
            </a:xfrm>
            <a:custGeom>
              <a:avLst/>
              <a:gdLst/>
              <a:ahLst/>
              <a:cxnLst/>
              <a:rect l="l" t="t" r="r" b="b"/>
              <a:pathLst>
                <a:path w="1106" h="7360" extrusionOk="0">
                  <a:moveTo>
                    <a:pt x="474" y="1"/>
                  </a:moveTo>
                  <a:cubicBezTo>
                    <a:pt x="411" y="1"/>
                    <a:pt x="363" y="32"/>
                    <a:pt x="363" y="80"/>
                  </a:cubicBezTo>
                  <a:cubicBezTo>
                    <a:pt x="0" y="2496"/>
                    <a:pt x="190" y="4959"/>
                    <a:pt x="900" y="7281"/>
                  </a:cubicBezTo>
                  <a:cubicBezTo>
                    <a:pt x="916" y="7328"/>
                    <a:pt x="948" y="7360"/>
                    <a:pt x="995" y="7360"/>
                  </a:cubicBezTo>
                  <a:cubicBezTo>
                    <a:pt x="1011" y="7360"/>
                    <a:pt x="1027" y="7344"/>
                    <a:pt x="1027" y="7344"/>
                  </a:cubicBezTo>
                  <a:cubicBezTo>
                    <a:pt x="1074" y="7328"/>
                    <a:pt x="1105" y="7265"/>
                    <a:pt x="1090" y="7218"/>
                  </a:cubicBezTo>
                  <a:cubicBezTo>
                    <a:pt x="379" y="4928"/>
                    <a:pt x="205" y="2496"/>
                    <a:pt x="553" y="111"/>
                  </a:cubicBezTo>
                  <a:cubicBezTo>
                    <a:pt x="553" y="64"/>
                    <a:pt x="521" y="16"/>
                    <a:pt x="4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8"/>
            <p:cNvSpPr/>
            <p:nvPr/>
          </p:nvSpPr>
          <p:spPr>
            <a:xfrm>
              <a:off x="4802054" y="3281844"/>
              <a:ext cx="54644" cy="192751"/>
            </a:xfrm>
            <a:custGeom>
              <a:avLst/>
              <a:gdLst/>
              <a:ahLst/>
              <a:cxnLst/>
              <a:rect l="l" t="t" r="r" b="b"/>
              <a:pathLst>
                <a:path w="1407" h="4963" extrusionOk="0">
                  <a:moveTo>
                    <a:pt x="1294" y="0"/>
                  </a:moveTo>
                  <a:cubicBezTo>
                    <a:pt x="1268" y="0"/>
                    <a:pt x="1241" y="12"/>
                    <a:pt x="1217" y="36"/>
                  </a:cubicBezTo>
                  <a:cubicBezTo>
                    <a:pt x="680" y="699"/>
                    <a:pt x="317" y="1504"/>
                    <a:pt x="190" y="2341"/>
                  </a:cubicBezTo>
                  <a:cubicBezTo>
                    <a:pt x="64" y="3178"/>
                    <a:pt x="1" y="4015"/>
                    <a:pt x="32" y="4868"/>
                  </a:cubicBezTo>
                  <a:cubicBezTo>
                    <a:pt x="32" y="4915"/>
                    <a:pt x="64" y="4963"/>
                    <a:pt x="127" y="4963"/>
                  </a:cubicBezTo>
                  <a:cubicBezTo>
                    <a:pt x="175" y="4963"/>
                    <a:pt x="222" y="4915"/>
                    <a:pt x="222" y="4868"/>
                  </a:cubicBezTo>
                  <a:cubicBezTo>
                    <a:pt x="206" y="4031"/>
                    <a:pt x="254" y="3210"/>
                    <a:pt x="380" y="2389"/>
                  </a:cubicBezTo>
                  <a:cubicBezTo>
                    <a:pt x="506" y="1567"/>
                    <a:pt x="854" y="809"/>
                    <a:pt x="1375" y="162"/>
                  </a:cubicBezTo>
                  <a:cubicBezTo>
                    <a:pt x="1406" y="130"/>
                    <a:pt x="1406" y="67"/>
                    <a:pt x="1359" y="36"/>
                  </a:cubicBezTo>
                  <a:cubicBezTo>
                    <a:pt x="1343" y="12"/>
                    <a:pt x="1320" y="0"/>
                    <a:pt x="1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8"/>
            <p:cNvSpPr/>
            <p:nvPr/>
          </p:nvSpPr>
          <p:spPr>
            <a:xfrm>
              <a:off x="4878720" y="3367405"/>
              <a:ext cx="49945" cy="122532"/>
            </a:xfrm>
            <a:custGeom>
              <a:avLst/>
              <a:gdLst/>
              <a:ahLst/>
              <a:cxnLst/>
              <a:rect l="l" t="t" r="r" b="b"/>
              <a:pathLst>
                <a:path w="1286" h="3155" extrusionOk="0">
                  <a:moveTo>
                    <a:pt x="1150" y="1"/>
                  </a:moveTo>
                  <a:cubicBezTo>
                    <a:pt x="1124" y="1"/>
                    <a:pt x="1096" y="13"/>
                    <a:pt x="1075" y="44"/>
                  </a:cubicBezTo>
                  <a:cubicBezTo>
                    <a:pt x="380" y="896"/>
                    <a:pt x="1" y="1954"/>
                    <a:pt x="1" y="3060"/>
                  </a:cubicBezTo>
                  <a:cubicBezTo>
                    <a:pt x="1" y="3107"/>
                    <a:pt x="33" y="3155"/>
                    <a:pt x="96" y="3155"/>
                  </a:cubicBezTo>
                  <a:cubicBezTo>
                    <a:pt x="143" y="3155"/>
                    <a:pt x="190" y="3123"/>
                    <a:pt x="190" y="3060"/>
                  </a:cubicBezTo>
                  <a:cubicBezTo>
                    <a:pt x="206" y="2002"/>
                    <a:pt x="569" y="991"/>
                    <a:pt x="1217" y="170"/>
                  </a:cubicBezTo>
                  <a:cubicBezTo>
                    <a:pt x="1286" y="89"/>
                    <a:pt x="1221" y="1"/>
                    <a:pt x="1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8"/>
            <p:cNvSpPr/>
            <p:nvPr/>
          </p:nvSpPr>
          <p:spPr>
            <a:xfrm>
              <a:off x="4589220" y="3367521"/>
              <a:ext cx="669830" cy="268794"/>
            </a:xfrm>
            <a:custGeom>
              <a:avLst/>
              <a:gdLst/>
              <a:ahLst/>
              <a:cxnLst/>
              <a:rect l="l" t="t" r="r" b="b"/>
              <a:pathLst>
                <a:path w="17247" h="6921" extrusionOk="0">
                  <a:moveTo>
                    <a:pt x="10883" y="0"/>
                  </a:moveTo>
                  <a:cubicBezTo>
                    <a:pt x="10350" y="0"/>
                    <a:pt x="9802" y="263"/>
                    <a:pt x="9429" y="625"/>
                  </a:cubicBezTo>
                  <a:cubicBezTo>
                    <a:pt x="8980" y="1336"/>
                    <a:pt x="8580" y="1582"/>
                    <a:pt x="8193" y="1582"/>
                  </a:cubicBezTo>
                  <a:cubicBezTo>
                    <a:pt x="7332" y="1582"/>
                    <a:pt x="6532" y="370"/>
                    <a:pt x="5375" y="370"/>
                  </a:cubicBezTo>
                  <a:cubicBezTo>
                    <a:pt x="5297" y="370"/>
                    <a:pt x="5216" y="376"/>
                    <a:pt x="5133" y="388"/>
                  </a:cubicBezTo>
                  <a:cubicBezTo>
                    <a:pt x="3444" y="688"/>
                    <a:pt x="3302" y="2709"/>
                    <a:pt x="2559" y="3925"/>
                  </a:cubicBezTo>
                  <a:cubicBezTo>
                    <a:pt x="2374" y="4038"/>
                    <a:pt x="2152" y="4064"/>
                    <a:pt x="1921" y="4064"/>
                  </a:cubicBezTo>
                  <a:cubicBezTo>
                    <a:pt x="1717" y="4064"/>
                    <a:pt x="1505" y="4043"/>
                    <a:pt x="1304" y="4043"/>
                  </a:cubicBezTo>
                  <a:cubicBezTo>
                    <a:pt x="996" y="4043"/>
                    <a:pt x="714" y="4092"/>
                    <a:pt x="522" y="4336"/>
                  </a:cubicBezTo>
                  <a:cubicBezTo>
                    <a:pt x="1" y="5047"/>
                    <a:pt x="759" y="5836"/>
                    <a:pt x="1406" y="6136"/>
                  </a:cubicBezTo>
                  <a:cubicBezTo>
                    <a:pt x="2737" y="6686"/>
                    <a:pt x="4154" y="6921"/>
                    <a:pt x="5583" y="6921"/>
                  </a:cubicBezTo>
                  <a:cubicBezTo>
                    <a:pt x="7479" y="6921"/>
                    <a:pt x="9394" y="6507"/>
                    <a:pt x="11150" y="5868"/>
                  </a:cubicBezTo>
                  <a:cubicBezTo>
                    <a:pt x="12666" y="5141"/>
                    <a:pt x="17246" y="4573"/>
                    <a:pt x="16962" y="2425"/>
                  </a:cubicBezTo>
                  <a:cubicBezTo>
                    <a:pt x="16481" y="1445"/>
                    <a:pt x="15944" y="1171"/>
                    <a:pt x="15381" y="1171"/>
                  </a:cubicBezTo>
                  <a:cubicBezTo>
                    <a:pt x="14667" y="1171"/>
                    <a:pt x="13912" y="1612"/>
                    <a:pt x="13178" y="1612"/>
                  </a:cubicBezTo>
                  <a:cubicBezTo>
                    <a:pt x="12952" y="1612"/>
                    <a:pt x="12728" y="1571"/>
                    <a:pt x="12509" y="1462"/>
                  </a:cubicBezTo>
                  <a:cubicBezTo>
                    <a:pt x="12082" y="1130"/>
                    <a:pt x="12019" y="451"/>
                    <a:pt x="11561" y="167"/>
                  </a:cubicBezTo>
                  <a:cubicBezTo>
                    <a:pt x="11349" y="51"/>
                    <a:pt x="11117" y="0"/>
                    <a:pt x="10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8"/>
            <p:cNvSpPr/>
            <p:nvPr/>
          </p:nvSpPr>
          <p:spPr>
            <a:xfrm>
              <a:off x="4150698" y="3074680"/>
              <a:ext cx="2003199" cy="1119996"/>
            </a:xfrm>
            <a:custGeom>
              <a:avLst/>
              <a:gdLst/>
              <a:ahLst/>
              <a:cxnLst/>
              <a:rect l="l" t="t" r="r" b="b"/>
              <a:pathLst>
                <a:path w="51579" h="28838" extrusionOk="0">
                  <a:moveTo>
                    <a:pt x="47236" y="0"/>
                  </a:moveTo>
                  <a:cubicBezTo>
                    <a:pt x="47236" y="0"/>
                    <a:pt x="34438" y="13761"/>
                    <a:pt x="3792" y="13761"/>
                  </a:cubicBezTo>
                  <a:cubicBezTo>
                    <a:pt x="2557" y="13761"/>
                    <a:pt x="1293" y="13739"/>
                    <a:pt x="0" y="13692"/>
                  </a:cubicBezTo>
                  <a:lnTo>
                    <a:pt x="0" y="13692"/>
                  </a:lnTo>
                  <a:cubicBezTo>
                    <a:pt x="0" y="13692"/>
                    <a:pt x="427" y="24163"/>
                    <a:pt x="6933" y="28837"/>
                  </a:cubicBezTo>
                  <a:lnTo>
                    <a:pt x="32596" y="28837"/>
                  </a:lnTo>
                  <a:cubicBezTo>
                    <a:pt x="41756" y="26595"/>
                    <a:pt x="49826" y="22773"/>
                    <a:pt x="50473" y="17940"/>
                  </a:cubicBezTo>
                  <a:lnTo>
                    <a:pt x="50457" y="17940"/>
                  </a:lnTo>
                  <a:cubicBezTo>
                    <a:pt x="51579" y="9665"/>
                    <a:pt x="47236" y="0"/>
                    <a:pt x="47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8"/>
            <p:cNvSpPr/>
            <p:nvPr/>
          </p:nvSpPr>
          <p:spPr>
            <a:xfrm>
              <a:off x="5286017" y="2895441"/>
              <a:ext cx="1064109" cy="1008066"/>
            </a:xfrm>
            <a:custGeom>
              <a:avLst/>
              <a:gdLst/>
              <a:ahLst/>
              <a:cxnLst/>
              <a:rect l="l" t="t" r="r" b="b"/>
              <a:pathLst>
                <a:path w="27399" h="25956" extrusionOk="0">
                  <a:moveTo>
                    <a:pt x="22491" y="1"/>
                  </a:moveTo>
                  <a:cubicBezTo>
                    <a:pt x="20114" y="1"/>
                    <a:pt x="17739" y="1513"/>
                    <a:pt x="17988" y="4536"/>
                  </a:cubicBezTo>
                  <a:lnTo>
                    <a:pt x="17988" y="4552"/>
                  </a:lnTo>
                  <a:cubicBezTo>
                    <a:pt x="18003" y="7046"/>
                    <a:pt x="17204" y="11842"/>
                    <a:pt x="14110" y="11842"/>
                  </a:cubicBezTo>
                  <a:cubicBezTo>
                    <a:pt x="13893" y="11842"/>
                    <a:pt x="13664" y="11819"/>
                    <a:pt x="13424" y="11769"/>
                  </a:cubicBezTo>
                  <a:cubicBezTo>
                    <a:pt x="13350" y="11767"/>
                    <a:pt x="13277" y="11765"/>
                    <a:pt x="13203" y="11765"/>
                  </a:cubicBezTo>
                  <a:cubicBezTo>
                    <a:pt x="10901" y="11765"/>
                    <a:pt x="8739" y="12935"/>
                    <a:pt x="6444" y="13348"/>
                  </a:cubicBezTo>
                  <a:cubicBezTo>
                    <a:pt x="5686" y="13569"/>
                    <a:pt x="4248" y="13490"/>
                    <a:pt x="3538" y="13980"/>
                  </a:cubicBezTo>
                  <a:cubicBezTo>
                    <a:pt x="3269" y="14170"/>
                    <a:pt x="3317" y="14564"/>
                    <a:pt x="3601" y="14675"/>
                  </a:cubicBezTo>
                  <a:cubicBezTo>
                    <a:pt x="4571" y="15089"/>
                    <a:pt x="5714" y="15206"/>
                    <a:pt x="6848" y="15206"/>
                  </a:cubicBezTo>
                  <a:cubicBezTo>
                    <a:pt x="7616" y="15206"/>
                    <a:pt x="8379" y="15152"/>
                    <a:pt x="9081" y="15101"/>
                  </a:cubicBezTo>
                  <a:lnTo>
                    <a:pt x="9081" y="15101"/>
                  </a:lnTo>
                  <a:cubicBezTo>
                    <a:pt x="6428" y="17075"/>
                    <a:pt x="3238" y="18165"/>
                    <a:pt x="790" y="20423"/>
                  </a:cubicBezTo>
                  <a:cubicBezTo>
                    <a:pt x="0" y="21181"/>
                    <a:pt x="2874" y="22476"/>
                    <a:pt x="3411" y="22903"/>
                  </a:cubicBezTo>
                  <a:cubicBezTo>
                    <a:pt x="4659" y="23582"/>
                    <a:pt x="6333" y="24245"/>
                    <a:pt x="6222" y="25888"/>
                  </a:cubicBezTo>
                  <a:cubicBezTo>
                    <a:pt x="6668" y="25924"/>
                    <a:pt x="7209" y="25956"/>
                    <a:pt x="7782" y="25956"/>
                  </a:cubicBezTo>
                  <a:cubicBezTo>
                    <a:pt x="9179" y="25956"/>
                    <a:pt x="10770" y="25769"/>
                    <a:pt x="11655" y="25019"/>
                  </a:cubicBezTo>
                  <a:cubicBezTo>
                    <a:pt x="13740" y="23740"/>
                    <a:pt x="15240" y="22697"/>
                    <a:pt x="16598" y="20597"/>
                  </a:cubicBezTo>
                  <a:cubicBezTo>
                    <a:pt x="21525" y="14691"/>
                    <a:pt x="26832" y="14106"/>
                    <a:pt x="26974" y="4836"/>
                  </a:cubicBezTo>
                  <a:cubicBezTo>
                    <a:pt x="27399" y="1612"/>
                    <a:pt x="24944" y="1"/>
                    <a:pt x="22491" y="1"/>
                  </a:cubicBezTo>
                  <a:close/>
                </a:path>
              </a:pathLst>
            </a:custGeom>
            <a:solidFill>
              <a:srgbClr val="FF9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8"/>
            <p:cNvSpPr/>
            <p:nvPr/>
          </p:nvSpPr>
          <p:spPr>
            <a:xfrm>
              <a:off x="5286599" y="3327945"/>
              <a:ext cx="825103" cy="575572"/>
            </a:xfrm>
            <a:custGeom>
              <a:avLst/>
              <a:gdLst/>
              <a:ahLst/>
              <a:cxnLst/>
              <a:rect l="l" t="t" r="r" b="b"/>
              <a:pathLst>
                <a:path w="21245" h="14820" extrusionOk="0">
                  <a:moveTo>
                    <a:pt x="15946" y="1"/>
                  </a:moveTo>
                  <a:cubicBezTo>
                    <a:pt x="15919" y="1"/>
                    <a:pt x="15904" y="1"/>
                    <a:pt x="15904" y="1"/>
                  </a:cubicBezTo>
                  <a:lnTo>
                    <a:pt x="15904" y="17"/>
                  </a:lnTo>
                  <a:cubicBezTo>
                    <a:pt x="15393" y="469"/>
                    <a:pt x="14739" y="715"/>
                    <a:pt x="14070" y="715"/>
                  </a:cubicBezTo>
                  <a:cubicBezTo>
                    <a:pt x="13850" y="715"/>
                    <a:pt x="13628" y="688"/>
                    <a:pt x="13409" y="633"/>
                  </a:cubicBezTo>
                  <a:cubicBezTo>
                    <a:pt x="13335" y="631"/>
                    <a:pt x="13262" y="629"/>
                    <a:pt x="13188" y="629"/>
                  </a:cubicBezTo>
                  <a:cubicBezTo>
                    <a:pt x="10886" y="629"/>
                    <a:pt x="8725" y="1799"/>
                    <a:pt x="6444" y="2212"/>
                  </a:cubicBezTo>
                  <a:cubicBezTo>
                    <a:pt x="5671" y="2433"/>
                    <a:pt x="4249" y="2354"/>
                    <a:pt x="3523" y="2860"/>
                  </a:cubicBezTo>
                  <a:cubicBezTo>
                    <a:pt x="3254" y="3034"/>
                    <a:pt x="3302" y="3428"/>
                    <a:pt x="3602" y="3539"/>
                  </a:cubicBezTo>
                  <a:cubicBezTo>
                    <a:pt x="4571" y="3953"/>
                    <a:pt x="5709" y="4070"/>
                    <a:pt x="6842" y="4070"/>
                  </a:cubicBezTo>
                  <a:cubicBezTo>
                    <a:pt x="7609" y="4070"/>
                    <a:pt x="8374" y="4016"/>
                    <a:pt x="9082" y="3965"/>
                  </a:cubicBezTo>
                  <a:lnTo>
                    <a:pt x="9082" y="3965"/>
                  </a:lnTo>
                  <a:cubicBezTo>
                    <a:pt x="6413" y="5939"/>
                    <a:pt x="3223" y="7029"/>
                    <a:pt x="791" y="9287"/>
                  </a:cubicBezTo>
                  <a:cubicBezTo>
                    <a:pt x="1" y="10045"/>
                    <a:pt x="2859" y="11340"/>
                    <a:pt x="3396" y="11767"/>
                  </a:cubicBezTo>
                  <a:cubicBezTo>
                    <a:pt x="4644" y="12446"/>
                    <a:pt x="6318" y="13109"/>
                    <a:pt x="6207" y="14752"/>
                  </a:cubicBezTo>
                  <a:cubicBezTo>
                    <a:pt x="6653" y="14788"/>
                    <a:pt x="7194" y="14820"/>
                    <a:pt x="7768" y="14820"/>
                  </a:cubicBezTo>
                  <a:cubicBezTo>
                    <a:pt x="9166" y="14820"/>
                    <a:pt x="10760" y="14633"/>
                    <a:pt x="11656" y="13883"/>
                  </a:cubicBezTo>
                  <a:cubicBezTo>
                    <a:pt x="13740" y="12604"/>
                    <a:pt x="15225" y="11561"/>
                    <a:pt x="16583" y="9461"/>
                  </a:cubicBezTo>
                  <a:cubicBezTo>
                    <a:pt x="17578" y="8292"/>
                    <a:pt x="18668" y="7187"/>
                    <a:pt x="19836" y="6192"/>
                  </a:cubicBezTo>
                  <a:cubicBezTo>
                    <a:pt x="21244" y="157"/>
                    <a:pt x="16446" y="1"/>
                    <a:pt x="15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8"/>
            <p:cNvSpPr/>
            <p:nvPr/>
          </p:nvSpPr>
          <p:spPr>
            <a:xfrm>
              <a:off x="3705379" y="3545362"/>
              <a:ext cx="2019084" cy="607030"/>
            </a:xfrm>
            <a:custGeom>
              <a:avLst/>
              <a:gdLst/>
              <a:ahLst/>
              <a:cxnLst/>
              <a:rect l="l" t="t" r="r" b="b"/>
              <a:pathLst>
                <a:path w="51988" h="15630" extrusionOk="0">
                  <a:moveTo>
                    <a:pt x="40823" y="1"/>
                  </a:moveTo>
                  <a:cubicBezTo>
                    <a:pt x="40746" y="1"/>
                    <a:pt x="40662" y="4"/>
                    <a:pt x="40572" y="10"/>
                  </a:cubicBezTo>
                  <a:cubicBezTo>
                    <a:pt x="36829" y="247"/>
                    <a:pt x="29580" y="8190"/>
                    <a:pt x="29580" y="8190"/>
                  </a:cubicBezTo>
                  <a:cubicBezTo>
                    <a:pt x="28370" y="8510"/>
                    <a:pt x="27111" y="8642"/>
                    <a:pt x="25857" y="8642"/>
                  </a:cubicBezTo>
                  <a:cubicBezTo>
                    <a:pt x="19797" y="8642"/>
                    <a:pt x="13835" y="5553"/>
                    <a:pt x="13835" y="5553"/>
                  </a:cubicBezTo>
                  <a:lnTo>
                    <a:pt x="13851" y="5553"/>
                  </a:lnTo>
                  <a:cubicBezTo>
                    <a:pt x="13851" y="5553"/>
                    <a:pt x="11284" y="2472"/>
                    <a:pt x="8399" y="2472"/>
                  </a:cubicBezTo>
                  <a:cubicBezTo>
                    <a:pt x="6902" y="2472"/>
                    <a:pt x="5319" y="3302"/>
                    <a:pt x="3965" y="5821"/>
                  </a:cubicBezTo>
                  <a:cubicBezTo>
                    <a:pt x="1" y="13196"/>
                    <a:pt x="4754" y="14349"/>
                    <a:pt x="4754" y="14349"/>
                  </a:cubicBezTo>
                  <a:cubicBezTo>
                    <a:pt x="12426" y="15287"/>
                    <a:pt x="18362" y="15630"/>
                    <a:pt x="23024" y="15630"/>
                  </a:cubicBezTo>
                  <a:cubicBezTo>
                    <a:pt x="34765" y="15630"/>
                    <a:pt x="38427" y="13459"/>
                    <a:pt x="41377" y="13165"/>
                  </a:cubicBezTo>
                  <a:cubicBezTo>
                    <a:pt x="45515" y="12754"/>
                    <a:pt x="51453" y="10638"/>
                    <a:pt x="51058" y="10038"/>
                  </a:cubicBezTo>
                  <a:cubicBezTo>
                    <a:pt x="50946" y="9870"/>
                    <a:pt x="50404" y="9809"/>
                    <a:pt x="49675" y="9809"/>
                  </a:cubicBezTo>
                  <a:cubicBezTo>
                    <a:pt x="47731" y="9809"/>
                    <a:pt x="44457" y="10243"/>
                    <a:pt x="44457" y="10243"/>
                  </a:cubicBezTo>
                  <a:cubicBezTo>
                    <a:pt x="47078" y="9280"/>
                    <a:pt x="51453" y="6816"/>
                    <a:pt x="51864" y="5821"/>
                  </a:cubicBezTo>
                  <a:cubicBezTo>
                    <a:pt x="51987" y="5515"/>
                    <a:pt x="51717" y="5409"/>
                    <a:pt x="51289" y="5409"/>
                  </a:cubicBezTo>
                  <a:cubicBezTo>
                    <a:pt x="50348" y="5409"/>
                    <a:pt x="48642" y="5916"/>
                    <a:pt x="48642" y="5916"/>
                  </a:cubicBezTo>
                  <a:lnTo>
                    <a:pt x="50647" y="4637"/>
                  </a:lnTo>
                  <a:cubicBezTo>
                    <a:pt x="51608" y="3691"/>
                    <a:pt x="51138" y="3445"/>
                    <a:pt x="50387" y="3445"/>
                  </a:cubicBezTo>
                  <a:cubicBezTo>
                    <a:pt x="49570" y="3445"/>
                    <a:pt x="48421" y="3737"/>
                    <a:pt x="48421" y="3737"/>
                  </a:cubicBezTo>
                  <a:cubicBezTo>
                    <a:pt x="49779" y="2647"/>
                    <a:pt x="49416" y="2205"/>
                    <a:pt x="48879" y="2015"/>
                  </a:cubicBezTo>
                  <a:cubicBezTo>
                    <a:pt x="48710" y="1953"/>
                    <a:pt x="48533" y="1922"/>
                    <a:pt x="48356" y="1922"/>
                  </a:cubicBezTo>
                  <a:cubicBezTo>
                    <a:pt x="48086" y="1922"/>
                    <a:pt x="47816" y="1993"/>
                    <a:pt x="47568" y="2126"/>
                  </a:cubicBezTo>
                  <a:cubicBezTo>
                    <a:pt x="42862" y="4605"/>
                    <a:pt x="36324" y="4826"/>
                    <a:pt x="36324" y="4826"/>
                  </a:cubicBezTo>
                  <a:cubicBezTo>
                    <a:pt x="36324" y="4826"/>
                    <a:pt x="43916" y="1"/>
                    <a:pt x="40823" y="1"/>
                  </a:cubicBezTo>
                  <a:close/>
                </a:path>
              </a:pathLst>
            </a:custGeom>
            <a:solidFill>
              <a:srgbClr val="FF9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8"/>
            <p:cNvSpPr/>
            <p:nvPr/>
          </p:nvSpPr>
          <p:spPr>
            <a:xfrm>
              <a:off x="4657304" y="3545362"/>
              <a:ext cx="1066750" cy="603923"/>
            </a:xfrm>
            <a:custGeom>
              <a:avLst/>
              <a:gdLst/>
              <a:ahLst/>
              <a:cxnLst/>
              <a:rect l="l" t="t" r="r" b="b"/>
              <a:pathLst>
                <a:path w="27467" h="15550" extrusionOk="0">
                  <a:moveTo>
                    <a:pt x="16313" y="1"/>
                  </a:moveTo>
                  <a:cubicBezTo>
                    <a:pt x="16236" y="1"/>
                    <a:pt x="16152" y="4"/>
                    <a:pt x="16062" y="10"/>
                  </a:cubicBezTo>
                  <a:cubicBezTo>
                    <a:pt x="12319" y="247"/>
                    <a:pt x="5070" y="8190"/>
                    <a:pt x="5070" y="8190"/>
                  </a:cubicBezTo>
                  <a:cubicBezTo>
                    <a:pt x="3870" y="8483"/>
                    <a:pt x="2633" y="8641"/>
                    <a:pt x="1403" y="8641"/>
                  </a:cubicBezTo>
                  <a:cubicBezTo>
                    <a:pt x="1241" y="8641"/>
                    <a:pt x="1079" y="8638"/>
                    <a:pt x="917" y="8632"/>
                  </a:cubicBezTo>
                  <a:lnTo>
                    <a:pt x="917" y="8632"/>
                  </a:lnTo>
                  <a:cubicBezTo>
                    <a:pt x="506" y="10117"/>
                    <a:pt x="1" y="13291"/>
                    <a:pt x="2322" y="15549"/>
                  </a:cubicBezTo>
                  <a:cubicBezTo>
                    <a:pt x="11103" y="15139"/>
                    <a:pt x="14262" y="13417"/>
                    <a:pt x="16867" y="13165"/>
                  </a:cubicBezTo>
                  <a:cubicBezTo>
                    <a:pt x="20989" y="12754"/>
                    <a:pt x="26943" y="10638"/>
                    <a:pt x="26532" y="10038"/>
                  </a:cubicBezTo>
                  <a:cubicBezTo>
                    <a:pt x="26428" y="9875"/>
                    <a:pt x="25899" y="9814"/>
                    <a:pt x="25180" y="9814"/>
                  </a:cubicBezTo>
                  <a:cubicBezTo>
                    <a:pt x="23187" y="9814"/>
                    <a:pt x="19726" y="10275"/>
                    <a:pt x="19726" y="10275"/>
                  </a:cubicBezTo>
                  <a:cubicBezTo>
                    <a:pt x="22347" y="9296"/>
                    <a:pt x="26943" y="6816"/>
                    <a:pt x="27338" y="5821"/>
                  </a:cubicBezTo>
                  <a:cubicBezTo>
                    <a:pt x="27466" y="5510"/>
                    <a:pt x="27198" y="5402"/>
                    <a:pt x="26769" y="5402"/>
                  </a:cubicBezTo>
                  <a:cubicBezTo>
                    <a:pt x="25828" y="5402"/>
                    <a:pt x="24116" y="5916"/>
                    <a:pt x="24116" y="5916"/>
                  </a:cubicBezTo>
                  <a:lnTo>
                    <a:pt x="26137" y="4637"/>
                  </a:lnTo>
                  <a:cubicBezTo>
                    <a:pt x="27098" y="3691"/>
                    <a:pt x="26628" y="3445"/>
                    <a:pt x="25877" y="3445"/>
                  </a:cubicBezTo>
                  <a:cubicBezTo>
                    <a:pt x="25060" y="3445"/>
                    <a:pt x="23911" y="3737"/>
                    <a:pt x="23911" y="3737"/>
                  </a:cubicBezTo>
                  <a:cubicBezTo>
                    <a:pt x="25269" y="2647"/>
                    <a:pt x="24906" y="2205"/>
                    <a:pt x="24369" y="2015"/>
                  </a:cubicBezTo>
                  <a:cubicBezTo>
                    <a:pt x="24200" y="1953"/>
                    <a:pt x="24023" y="1922"/>
                    <a:pt x="23846" y="1922"/>
                  </a:cubicBezTo>
                  <a:cubicBezTo>
                    <a:pt x="23576" y="1922"/>
                    <a:pt x="23306" y="1993"/>
                    <a:pt x="23058" y="2126"/>
                  </a:cubicBezTo>
                  <a:cubicBezTo>
                    <a:pt x="18352" y="4605"/>
                    <a:pt x="11814" y="4826"/>
                    <a:pt x="11814" y="4826"/>
                  </a:cubicBezTo>
                  <a:cubicBezTo>
                    <a:pt x="11814" y="4826"/>
                    <a:pt x="19406" y="1"/>
                    <a:pt x="16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8"/>
            <p:cNvSpPr/>
            <p:nvPr/>
          </p:nvSpPr>
          <p:spPr>
            <a:xfrm>
              <a:off x="5111206" y="3616320"/>
              <a:ext cx="614603" cy="330701"/>
            </a:xfrm>
            <a:custGeom>
              <a:avLst/>
              <a:gdLst/>
              <a:ahLst/>
              <a:cxnLst/>
              <a:rect l="l" t="t" r="r" b="b"/>
              <a:pathLst>
                <a:path w="15825" h="8515" extrusionOk="0">
                  <a:moveTo>
                    <a:pt x="12159" y="1"/>
                  </a:moveTo>
                  <a:cubicBezTo>
                    <a:pt x="11877" y="1"/>
                    <a:pt x="11597" y="71"/>
                    <a:pt x="11339" y="204"/>
                  </a:cubicBezTo>
                  <a:cubicBezTo>
                    <a:pt x="6696" y="2652"/>
                    <a:pt x="206" y="2905"/>
                    <a:pt x="142" y="2905"/>
                  </a:cubicBezTo>
                  <a:cubicBezTo>
                    <a:pt x="0" y="2905"/>
                    <a:pt x="0" y="3110"/>
                    <a:pt x="142" y="3110"/>
                  </a:cubicBezTo>
                  <a:cubicBezTo>
                    <a:pt x="206" y="3094"/>
                    <a:pt x="6744" y="2857"/>
                    <a:pt x="11418" y="378"/>
                  </a:cubicBezTo>
                  <a:cubicBezTo>
                    <a:pt x="11650" y="252"/>
                    <a:pt x="11906" y="186"/>
                    <a:pt x="12164" y="186"/>
                  </a:cubicBezTo>
                  <a:cubicBezTo>
                    <a:pt x="12327" y="186"/>
                    <a:pt x="12491" y="212"/>
                    <a:pt x="12650" y="267"/>
                  </a:cubicBezTo>
                  <a:cubicBezTo>
                    <a:pt x="12903" y="362"/>
                    <a:pt x="13029" y="473"/>
                    <a:pt x="13061" y="631"/>
                  </a:cubicBezTo>
                  <a:cubicBezTo>
                    <a:pt x="13092" y="820"/>
                    <a:pt x="12966" y="1183"/>
                    <a:pt x="12176" y="1831"/>
                  </a:cubicBezTo>
                  <a:cubicBezTo>
                    <a:pt x="12087" y="1890"/>
                    <a:pt x="12152" y="2006"/>
                    <a:pt x="12239" y="2006"/>
                  </a:cubicBezTo>
                  <a:cubicBezTo>
                    <a:pt x="12244" y="2006"/>
                    <a:pt x="12250" y="2005"/>
                    <a:pt x="12255" y="2004"/>
                  </a:cubicBezTo>
                  <a:cubicBezTo>
                    <a:pt x="12819" y="1856"/>
                    <a:pt x="13626" y="1714"/>
                    <a:pt x="14199" y="1714"/>
                  </a:cubicBezTo>
                  <a:cubicBezTo>
                    <a:pt x="14541" y="1714"/>
                    <a:pt x="14800" y="1764"/>
                    <a:pt x="14877" y="1894"/>
                  </a:cubicBezTo>
                  <a:cubicBezTo>
                    <a:pt x="14924" y="1989"/>
                    <a:pt x="14924" y="2210"/>
                    <a:pt x="14387" y="2731"/>
                  </a:cubicBezTo>
                  <a:lnTo>
                    <a:pt x="12382" y="3994"/>
                  </a:lnTo>
                  <a:cubicBezTo>
                    <a:pt x="12334" y="4026"/>
                    <a:pt x="12319" y="4073"/>
                    <a:pt x="12334" y="4121"/>
                  </a:cubicBezTo>
                  <a:cubicBezTo>
                    <a:pt x="12358" y="4156"/>
                    <a:pt x="12391" y="4174"/>
                    <a:pt x="12425" y="4174"/>
                  </a:cubicBezTo>
                  <a:cubicBezTo>
                    <a:pt x="12437" y="4174"/>
                    <a:pt x="12449" y="4172"/>
                    <a:pt x="12461" y="4168"/>
                  </a:cubicBezTo>
                  <a:cubicBezTo>
                    <a:pt x="13252" y="3944"/>
                    <a:pt x="14441" y="3666"/>
                    <a:pt x="15103" y="3666"/>
                  </a:cubicBezTo>
                  <a:cubicBezTo>
                    <a:pt x="15325" y="3666"/>
                    <a:pt x="15488" y="3698"/>
                    <a:pt x="15556" y="3773"/>
                  </a:cubicBezTo>
                  <a:cubicBezTo>
                    <a:pt x="15572" y="3789"/>
                    <a:pt x="15619" y="3836"/>
                    <a:pt x="15556" y="3947"/>
                  </a:cubicBezTo>
                  <a:cubicBezTo>
                    <a:pt x="15177" y="4895"/>
                    <a:pt x="10929" y="7311"/>
                    <a:pt x="8228" y="8321"/>
                  </a:cubicBezTo>
                  <a:cubicBezTo>
                    <a:pt x="8111" y="8336"/>
                    <a:pt x="8130" y="8514"/>
                    <a:pt x="8234" y="8514"/>
                  </a:cubicBezTo>
                  <a:cubicBezTo>
                    <a:pt x="8242" y="8514"/>
                    <a:pt x="8251" y="8513"/>
                    <a:pt x="8260" y="8511"/>
                  </a:cubicBezTo>
                  <a:lnTo>
                    <a:pt x="8276" y="8511"/>
                  </a:lnTo>
                  <a:cubicBezTo>
                    <a:pt x="10190" y="8256"/>
                    <a:pt x="12236" y="8074"/>
                    <a:pt x="13511" y="8074"/>
                  </a:cubicBezTo>
                  <a:cubicBezTo>
                    <a:pt x="14214" y="8074"/>
                    <a:pt x="14682" y="8129"/>
                    <a:pt x="14766" y="8258"/>
                  </a:cubicBezTo>
                  <a:cubicBezTo>
                    <a:pt x="14790" y="8296"/>
                    <a:pt x="14822" y="8311"/>
                    <a:pt x="14853" y="8311"/>
                  </a:cubicBezTo>
                  <a:cubicBezTo>
                    <a:pt x="14926" y="8311"/>
                    <a:pt x="14996" y="8225"/>
                    <a:pt x="14940" y="8148"/>
                  </a:cubicBezTo>
                  <a:cubicBezTo>
                    <a:pt x="14806" y="7955"/>
                    <a:pt x="14207" y="7885"/>
                    <a:pt x="13414" y="7885"/>
                  </a:cubicBezTo>
                  <a:cubicBezTo>
                    <a:pt x="12064" y="7885"/>
                    <a:pt x="10152" y="8087"/>
                    <a:pt x="9018" y="8227"/>
                  </a:cubicBezTo>
                  <a:cubicBezTo>
                    <a:pt x="11576" y="7153"/>
                    <a:pt x="15351" y="5005"/>
                    <a:pt x="15745" y="4042"/>
                  </a:cubicBezTo>
                  <a:cubicBezTo>
                    <a:pt x="15824" y="3915"/>
                    <a:pt x="15809" y="3757"/>
                    <a:pt x="15714" y="3647"/>
                  </a:cubicBezTo>
                  <a:cubicBezTo>
                    <a:pt x="15603" y="3525"/>
                    <a:pt x="15367" y="3478"/>
                    <a:pt x="15069" y="3478"/>
                  </a:cubicBezTo>
                  <a:cubicBezTo>
                    <a:pt x="14479" y="3478"/>
                    <a:pt x="13643" y="3663"/>
                    <a:pt x="13045" y="3821"/>
                  </a:cubicBezTo>
                  <a:lnTo>
                    <a:pt x="14498" y="2889"/>
                  </a:lnTo>
                  <a:lnTo>
                    <a:pt x="14514" y="2889"/>
                  </a:lnTo>
                  <a:cubicBezTo>
                    <a:pt x="15003" y="2399"/>
                    <a:pt x="15177" y="2052"/>
                    <a:pt x="15051" y="1799"/>
                  </a:cubicBezTo>
                  <a:cubicBezTo>
                    <a:pt x="14932" y="1590"/>
                    <a:pt x="14588" y="1519"/>
                    <a:pt x="14176" y="1519"/>
                  </a:cubicBezTo>
                  <a:cubicBezTo>
                    <a:pt x="13656" y="1519"/>
                    <a:pt x="13026" y="1632"/>
                    <a:pt x="12603" y="1720"/>
                  </a:cubicBezTo>
                  <a:cubicBezTo>
                    <a:pt x="13092" y="1278"/>
                    <a:pt x="13313" y="915"/>
                    <a:pt x="13266" y="599"/>
                  </a:cubicBezTo>
                  <a:cubicBezTo>
                    <a:pt x="13219" y="378"/>
                    <a:pt x="13045" y="204"/>
                    <a:pt x="12713" y="94"/>
                  </a:cubicBezTo>
                  <a:cubicBezTo>
                    <a:pt x="12532" y="31"/>
                    <a:pt x="12345" y="1"/>
                    <a:pt x="12159" y="1"/>
                  </a:cubicBezTo>
                  <a:close/>
                </a:path>
              </a:pathLst>
            </a:custGeom>
            <a:solidFill>
              <a:srgbClr val="00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8"/>
            <p:cNvSpPr/>
            <p:nvPr/>
          </p:nvSpPr>
          <p:spPr>
            <a:xfrm>
              <a:off x="5257160" y="3686617"/>
              <a:ext cx="334779" cy="107541"/>
            </a:xfrm>
            <a:custGeom>
              <a:avLst/>
              <a:gdLst/>
              <a:ahLst/>
              <a:cxnLst/>
              <a:rect l="l" t="t" r="r" b="b"/>
              <a:pathLst>
                <a:path w="8620" h="2769" extrusionOk="0">
                  <a:moveTo>
                    <a:pt x="8476" y="1"/>
                  </a:moveTo>
                  <a:cubicBezTo>
                    <a:pt x="8458" y="1"/>
                    <a:pt x="8438" y="7"/>
                    <a:pt x="8418" y="21"/>
                  </a:cubicBezTo>
                  <a:cubicBezTo>
                    <a:pt x="8371" y="52"/>
                    <a:pt x="4233" y="2563"/>
                    <a:pt x="175" y="2563"/>
                  </a:cubicBezTo>
                  <a:lnTo>
                    <a:pt x="112" y="2563"/>
                  </a:lnTo>
                  <a:cubicBezTo>
                    <a:pt x="105" y="2562"/>
                    <a:pt x="98" y="2561"/>
                    <a:pt x="92" y="2561"/>
                  </a:cubicBezTo>
                  <a:cubicBezTo>
                    <a:pt x="39" y="2561"/>
                    <a:pt x="1" y="2616"/>
                    <a:pt x="1" y="2658"/>
                  </a:cubicBezTo>
                  <a:cubicBezTo>
                    <a:pt x="1" y="2721"/>
                    <a:pt x="48" y="2769"/>
                    <a:pt x="112" y="2769"/>
                  </a:cubicBezTo>
                  <a:lnTo>
                    <a:pt x="175" y="2769"/>
                  </a:lnTo>
                  <a:cubicBezTo>
                    <a:pt x="4297" y="2769"/>
                    <a:pt x="8482" y="210"/>
                    <a:pt x="8529" y="194"/>
                  </a:cubicBezTo>
                  <a:cubicBezTo>
                    <a:pt x="8620" y="130"/>
                    <a:pt x="8561" y="1"/>
                    <a:pt x="8476" y="1"/>
                  </a:cubicBezTo>
                  <a:close/>
                </a:path>
              </a:pathLst>
            </a:custGeom>
            <a:solidFill>
              <a:srgbClr val="00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8"/>
            <p:cNvSpPr/>
            <p:nvPr/>
          </p:nvSpPr>
          <p:spPr>
            <a:xfrm>
              <a:off x="5316077" y="3721727"/>
              <a:ext cx="360684" cy="140514"/>
            </a:xfrm>
            <a:custGeom>
              <a:avLst/>
              <a:gdLst/>
              <a:ahLst/>
              <a:cxnLst/>
              <a:rect l="l" t="t" r="r" b="b"/>
              <a:pathLst>
                <a:path w="9287" h="3618" extrusionOk="0">
                  <a:moveTo>
                    <a:pt x="9167" y="1"/>
                  </a:moveTo>
                  <a:cubicBezTo>
                    <a:pt x="9148" y="1"/>
                    <a:pt x="9129" y="6"/>
                    <a:pt x="9112" y="17"/>
                  </a:cubicBezTo>
                  <a:cubicBezTo>
                    <a:pt x="9065" y="49"/>
                    <a:pt x="4027" y="3412"/>
                    <a:pt x="237" y="3412"/>
                  </a:cubicBezTo>
                  <a:lnTo>
                    <a:pt x="95" y="3412"/>
                  </a:lnTo>
                  <a:cubicBezTo>
                    <a:pt x="47" y="3412"/>
                    <a:pt x="0" y="3460"/>
                    <a:pt x="0" y="3507"/>
                  </a:cubicBezTo>
                  <a:cubicBezTo>
                    <a:pt x="0" y="3570"/>
                    <a:pt x="47" y="3618"/>
                    <a:pt x="95" y="3618"/>
                  </a:cubicBezTo>
                  <a:lnTo>
                    <a:pt x="237" y="3618"/>
                  </a:lnTo>
                  <a:cubicBezTo>
                    <a:pt x="4090" y="3618"/>
                    <a:pt x="9175" y="222"/>
                    <a:pt x="9223" y="175"/>
                  </a:cubicBezTo>
                  <a:cubicBezTo>
                    <a:pt x="9270" y="143"/>
                    <a:pt x="9286" y="80"/>
                    <a:pt x="9254" y="49"/>
                  </a:cubicBezTo>
                  <a:cubicBezTo>
                    <a:pt x="9234" y="18"/>
                    <a:pt x="9200" y="1"/>
                    <a:pt x="9167" y="1"/>
                  </a:cubicBezTo>
                  <a:close/>
                </a:path>
              </a:pathLst>
            </a:custGeom>
            <a:solidFill>
              <a:srgbClr val="00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8"/>
            <p:cNvSpPr/>
            <p:nvPr/>
          </p:nvSpPr>
          <p:spPr>
            <a:xfrm>
              <a:off x="3610342" y="3513631"/>
              <a:ext cx="632391" cy="596816"/>
            </a:xfrm>
            <a:custGeom>
              <a:avLst/>
              <a:gdLst/>
              <a:ahLst/>
              <a:cxnLst/>
              <a:rect l="l" t="t" r="r" b="b"/>
              <a:pathLst>
                <a:path w="16283" h="15367" extrusionOk="0">
                  <a:moveTo>
                    <a:pt x="11034" y="1"/>
                  </a:moveTo>
                  <a:cubicBezTo>
                    <a:pt x="10360" y="1"/>
                    <a:pt x="9686" y="140"/>
                    <a:pt x="9065" y="416"/>
                  </a:cubicBezTo>
                  <a:cubicBezTo>
                    <a:pt x="6412" y="1537"/>
                    <a:pt x="111" y="4680"/>
                    <a:pt x="0" y="9307"/>
                  </a:cubicBezTo>
                  <a:cubicBezTo>
                    <a:pt x="0" y="9307"/>
                    <a:pt x="899" y="13475"/>
                    <a:pt x="3279" y="13475"/>
                  </a:cubicBezTo>
                  <a:cubicBezTo>
                    <a:pt x="3461" y="13475"/>
                    <a:pt x="3653" y="13450"/>
                    <a:pt x="3853" y="13397"/>
                  </a:cubicBezTo>
                  <a:cubicBezTo>
                    <a:pt x="3853" y="13397"/>
                    <a:pt x="4563" y="15367"/>
                    <a:pt x="6227" y="15367"/>
                  </a:cubicBezTo>
                  <a:cubicBezTo>
                    <a:pt x="6517" y="15367"/>
                    <a:pt x="6836" y="15307"/>
                    <a:pt x="7186" y="15166"/>
                  </a:cubicBezTo>
                  <a:cubicBezTo>
                    <a:pt x="7186" y="15166"/>
                    <a:pt x="3838" y="10792"/>
                    <a:pt x="8528" y="6670"/>
                  </a:cubicBezTo>
                  <a:cubicBezTo>
                    <a:pt x="10177" y="5231"/>
                    <a:pt x="11623" y="4764"/>
                    <a:pt x="12805" y="4764"/>
                  </a:cubicBezTo>
                  <a:cubicBezTo>
                    <a:pt x="14996" y="4764"/>
                    <a:pt x="16282" y="6370"/>
                    <a:pt x="16282" y="6370"/>
                  </a:cubicBezTo>
                  <a:cubicBezTo>
                    <a:pt x="16282" y="6370"/>
                    <a:pt x="16282" y="1616"/>
                    <a:pt x="12681" y="290"/>
                  </a:cubicBezTo>
                  <a:cubicBezTo>
                    <a:pt x="12152" y="96"/>
                    <a:pt x="11592" y="1"/>
                    <a:pt x="110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8"/>
            <p:cNvSpPr/>
            <p:nvPr/>
          </p:nvSpPr>
          <p:spPr>
            <a:xfrm>
              <a:off x="3596826" y="3576471"/>
              <a:ext cx="266814" cy="320099"/>
            </a:xfrm>
            <a:custGeom>
              <a:avLst/>
              <a:gdLst/>
              <a:ahLst/>
              <a:cxnLst/>
              <a:rect l="l" t="t" r="r" b="b"/>
              <a:pathLst>
                <a:path w="6870" h="8242" extrusionOk="0">
                  <a:moveTo>
                    <a:pt x="6744" y="1"/>
                  </a:moveTo>
                  <a:cubicBezTo>
                    <a:pt x="6729" y="1"/>
                    <a:pt x="6713" y="5"/>
                    <a:pt x="6697" y="14"/>
                  </a:cubicBezTo>
                  <a:cubicBezTo>
                    <a:pt x="6618" y="46"/>
                    <a:pt x="1" y="3410"/>
                    <a:pt x="522" y="8147"/>
                  </a:cubicBezTo>
                  <a:cubicBezTo>
                    <a:pt x="538" y="8195"/>
                    <a:pt x="569" y="8242"/>
                    <a:pt x="632" y="8242"/>
                  </a:cubicBezTo>
                  <a:cubicBezTo>
                    <a:pt x="695" y="8226"/>
                    <a:pt x="727" y="8179"/>
                    <a:pt x="727" y="8131"/>
                  </a:cubicBezTo>
                  <a:cubicBezTo>
                    <a:pt x="206" y="3536"/>
                    <a:pt x="6712" y="219"/>
                    <a:pt x="6776" y="188"/>
                  </a:cubicBezTo>
                  <a:cubicBezTo>
                    <a:pt x="6870" y="134"/>
                    <a:pt x="6827" y="1"/>
                    <a:pt x="67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8"/>
            <p:cNvSpPr/>
            <p:nvPr/>
          </p:nvSpPr>
          <p:spPr>
            <a:xfrm>
              <a:off x="3707243" y="3659896"/>
              <a:ext cx="224481" cy="378394"/>
            </a:xfrm>
            <a:custGeom>
              <a:avLst/>
              <a:gdLst/>
              <a:ahLst/>
              <a:cxnLst/>
              <a:rect l="l" t="t" r="r" b="b"/>
              <a:pathLst>
                <a:path w="5780" h="9743" extrusionOk="0">
                  <a:moveTo>
                    <a:pt x="5644" y="0"/>
                  </a:moveTo>
                  <a:cubicBezTo>
                    <a:pt x="5628" y="0"/>
                    <a:pt x="5610" y="4"/>
                    <a:pt x="5591" y="14"/>
                  </a:cubicBezTo>
                  <a:cubicBezTo>
                    <a:pt x="5543" y="30"/>
                    <a:pt x="0" y="2809"/>
                    <a:pt x="1248" y="9663"/>
                  </a:cubicBezTo>
                  <a:cubicBezTo>
                    <a:pt x="1264" y="9710"/>
                    <a:pt x="1311" y="9742"/>
                    <a:pt x="1358" y="9742"/>
                  </a:cubicBezTo>
                  <a:cubicBezTo>
                    <a:pt x="1422" y="9726"/>
                    <a:pt x="1453" y="9679"/>
                    <a:pt x="1437" y="9616"/>
                  </a:cubicBezTo>
                  <a:cubicBezTo>
                    <a:pt x="206" y="2920"/>
                    <a:pt x="5622" y="219"/>
                    <a:pt x="5686" y="188"/>
                  </a:cubicBezTo>
                  <a:cubicBezTo>
                    <a:pt x="5780" y="134"/>
                    <a:pt x="5737" y="0"/>
                    <a:pt x="56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8"/>
            <p:cNvSpPr/>
            <p:nvPr/>
          </p:nvSpPr>
          <p:spPr>
            <a:xfrm>
              <a:off x="3894910" y="3693103"/>
              <a:ext cx="303049" cy="126804"/>
            </a:xfrm>
            <a:custGeom>
              <a:avLst/>
              <a:gdLst/>
              <a:ahLst/>
              <a:cxnLst/>
              <a:rect l="l" t="t" r="r" b="b"/>
              <a:pathLst>
                <a:path w="7803" h="3265" extrusionOk="0">
                  <a:moveTo>
                    <a:pt x="5534" y="1"/>
                  </a:moveTo>
                  <a:cubicBezTo>
                    <a:pt x="4193" y="1"/>
                    <a:pt x="2310" y="637"/>
                    <a:pt x="48" y="3107"/>
                  </a:cubicBezTo>
                  <a:cubicBezTo>
                    <a:pt x="1" y="3170"/>
                    <a:pt x="48" y="3265"/>
                    <a:pt x="127" y="3265"/>
                  </a:cubicBezTo>
                  <a:cubicBezTo>
                    <a:pt x="159" y="3265"/>
                    <a:pt x="174" y="3249"/>
                    <a:pt x="190" y="3233"/>
                  </a:cubicBezTo>
                  <a:cubicBezTo>
                    <a:pt x="2409" y="812"/>
                    <a:pt x="4240" y="195"/>
                    <a:pt x="5530" y="195"/>
                  </a:cubicBezTo>
                  <a:cubicBezTo>
                    <a:pt x="6857" y="195"/>
                    <a:pt x="7613" y="848"/>
                    <a:pt x="7629" y="864"/>
                  </a:cubicBezTo>
                  <a:cubicBezTo>
                    <a:pt x="7644" y="880"/>
                    <a:pt x="7668" y="888"/>
                    <a:pt x="7694" y="888"/>
                  </a:cubicBezTo>
                  <a:cubicBezTo>
                    <a:pt x="7719" y="888"/>
                    <a:pt x="7747" y="880"/>
                    <a:pt x="7771" y="864"/>
                  </a:cubicBezTo>
                  <a:cubicBezTo>
                    <a:pt x="7802" y="817"/>
                    <a:pt x="7802" y="754"/>
                    <a:pt x="7771" y="722"/>
                  </a:cubicBezTo>
                  <a:cubicBezTo>
                    <a:pt x="7754" y="706"/>
                    <a:pt x="6945" y="1"/>
                    <a:pt x="55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8"/>
            <p:cNvSpPr/>
            <p:nvPr/>
          </p:nvSpPr>
          <p:spPr>
            <a:xfrm>
              <a:off x="4238395" y="3757342"/>
              <a:ext cx="458205" cy="127581"/>
            </a:xfrm>
            <a:custGeom>
              <a:avLst/>
              <a:gdLst/>
              <a:ahLst/>
              <a:cxnLst/>
              <a:rect l="l" t="t" r="r" b="b"/>
              <a:pathLst>
                <a:path w="11798" h="3285" extrusionOk="0">
                  <a:moveTo>
                    <a:pt x="101" y="0"/>
                  </a:moveTo>
                  <a:cubicBezTo>
                    <a:pt x="65" y="0"/>
                    <a:pt x="37" y="21"/>
                    <a:pt x="16" y="63"/>
                  </a:cubicBezTo>
                  <a:cubicBezTo>
                    <a:pt x="1" y="111"/>
                    <a:pt x="16" y="158"/>
                    <a:pt x="64" y="190"/>
                  </a:cubicBezTo>
                  <a:cubicBezTo>
                    <a:pt x="5986" y="3143"/>
                    <a:pt x="10803" y="3285"/>
                    <a:pt x="11592" y="3285"/>
                  </a:cubicBezTo>
                  <a:lnTo>
                    <a:pt x="11703" y="3269"/>
                  </a:lnTo>
                  <a:cubicBezTo>
                    <a:pt x="11750" y="3269"/>
                    <a:pt x="11798" y="3222"/>
                    <a:pt x="11798" y="3174"/>
                  </a:cubicBezTo>
                  <a:cubicBezTo>
                    <a:pt x="11798" y="3111"/>
                    <a:pt x="11750" y="3080"/>
                    <a:pt x="11687" y="3080"/>
                  </a:cubicBezTo>
                  <a:cubicBezTo>
                    <a:pt x="11684" y="3080"/>
                    <a:pt x="11653" y="3080"/>
                    <a:pt x="11597" y="3080"/>
                  </a:cubicBezTo>
                  <a:cubicBezTo>
                    <a:pt x="10886" y="3080"/>
                    <a:pt x="6085" y="2972"/>
                    <a:pt x="158" y="16"/>
                  </a:cubicBezTo>
                  <a:cubicBezTo>
                    <a:pt x="137" y="5"/>
                    <a:pt x="118" y="0"/>
                    <a:pt x="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8"/>
            <p:cNvSpPr/>
            <p:nvPr/>
          </p:nvSpPr>
          <p:spPr>
            <a:xfrm>
              <a:off x="5740501" y="2833145"/>
              <a:ext cx="754535" cy="424960"/>
            </a:xfrm>
            <a:custGeom>
              <a:avLst/>
              <a:gdLst/>
              <a:ahLst/>
              <a:cxnLst/>
              <a:rect l="l" t="t" r="r" b="b"/>
              <a:pathLst>
                <a:path w="19428" h="10942" extrusionOk="0">
                  <a:moveTo>
                    <a:pt x="13925" y="1"/>
                  </a:moveTo>
                  <a:cubicBezTo>
                    <a:pt x="11881" y="1"/>
                    <a:pt x="10100" y="1551"/>
                    <a:pt x="7944" y="1655"/>
                  </a:cubicBezTo>
                  <a:cubicBezTo>
                    <a:pt x="7491" y="1504"/>
                    <a:pt x="7062" y="1434"/>
                    <a:pt x="6656" y="1434"/>
                  </a:cubicBezTo>
                  <a:cubicBezTo>
                    <a:pt x="4103" y="1434"/>
                    <a:pt x="2486" y="4191"/>
                    <a:pt x="1927" y="6630"/>
                  </a:cubicBezTo>
                  <a:cubicBezTo>
                    <a:pt x="1627" y="8225"/>
                    <a:pt x="474" y="9457"/>
                    <a:pt x="0" y="10941"/>
                  </a:cubicBezTo>
                  <a:cubicBezTo>
                    <a:pt x="3191" y="9378"/>
                    <a:pt x="5923" y="6772"/>
                    <a:pt x="9144" y="5303"/>
                  </a:cubicBezTo>
                  <a:cubicBezTo>
                    <a:pt x="9324" y="5256"/>
                    <a:pt x="9523" y="5235"/>
                    <a:pt x="9739" y="5235"/>
                  </a:cubicBezTo>
                  <a:cubicBezTo>
                    <a:pt x="11222" y="5235"/>
                    <a:pt x="13455" y="6219"/>
                    <a:pt x="15049" y="6219"/>
                  </a:cubicBezTo>
                  <a:cubicBezTo>
                    <a:pt x="15687" y="6219"/>
                    <a:pt x="16223" y="6061"/>
                    <a:pt x="16567" y="5619"/>
                  </a:cubicBezTo>
                  <a:cubicBezTo>
                    <a:pt x="16977" y="5051"/>
                    <a:pt x="16914" y="4261"/>
                    <a:pt x="16409" y="3771"/>
                  </a:cubicBezTo>
                  <a:cubicBezTo>
                    <a:pt x="16172" y="3534"/>
                    <a:pt x="15951" y="3298"/>
                    <a:pt x="15998" y="3266"/>
                  </a:cubicBezTo>
                  <a:lnTo>
                    <a:pt x="15998" y="3266"/>
                  </a:lnTo>
                  <a:cubicBezTo>
                    <a:pt x="16598" y="3298"/>
                    <a:pt x="17151" y="3629"/>
                    <a:pt x="17720" y="3882"/>
                  </a:cubicBezTo>
                  <a:cubicBezTo>
                    <a:pt x="18015" y="4016"/>
                    <a:pt x="18229" y="4075"/>
                    <a:pt x="18374" y="4075"/>
                  </a:cubicBezTo>
                  <a:cubicBezTo>
                    <a:pt x="19427" y="4075"/>
                    <a:pt x="16935" y="977"/>
                    <a:pt x="16283" y="755"/>
                  </a:cubicBezTo>
                  <a:cubicBezTo>
                    <a:pt x="15442" y="204"/>
                    <a:pt x="14666" y="1"/>
                    <a:pt x="139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8"/>
            <p:cNvSpPr/>
            <p:nvPr/>
          </p:nvSpPr>
          <p:spPr>
            <a:xfrm>
              <a:off x="5758289" y="2910627"/>
              <a:ext cx="691890" cy="340100"/>
            </a:xfrm>
            <a:custGeom>
              <a:avLst/>
              <a:gdLst/>
              <a:ahLst/>
              <a:cxnLst/>
              <a:rect l="l" t="t" r="r" b="b"/>
              <a:pathLst>
                <a:path w="17815" h="8757" extrusionOk="0">
                  <a:moveTo>
                    <a:pt x="13316" y="1"/>
                  </a:moveTo>
                  <a:cubicBezTo>
                    <a:pt x="12831" y="1"/>
                    <a:pt x="12351" y="24"/>
                    <a:pt x="11892" y="55"/>
                  </a:cubicBezTo>
                  <a:cubicBezTo>
                    <a:pt x="6539" y="339"/>
                    <a:pt x="3333" y="4414"/>
                    <a:pt x="222" y="8346"/>
                  </a:cubicBezTo>
                  <a:lnTo>
                    <a:pt x="32" y="8599"/>
                  </a:lnTo>
                  <a:cubicBezTo>
                    <a:pt x="0" y="8646"/>
                    <a:pt x="0" y="8709"/>
                    <a:pt x="48" y="8741"/>
                  </a:cubicBezTo>
                  <a:cubicBezTo>
                    <a:pt x="64" y="8757"/>
                    <a:pt x="79" y="8757"/>
                    <a:pt x="111" y="8757"/>
                  </a:cubicBezTo>
                  <a:cubicBezTo>
                    <a:pt x="143" y="8757"/>
                    <a:pt x="158" y="8741"/>
                    <a:pt x="174" y="8709"/>
                  </a:cubicBezTo>
                  <a:lnTo>
                    <a:pt x="379" y="8457"/>
                  </a:lnTo>
                  <a:cubicBezTo>
                    <a:pt x="3459" y="4556"/>
                    <a:pt x="6633" y="513"/>
                    <a:pt x="11908" y="244"/>
                  </a:cubicBezTo>
                  <a:cubicBezTo>
                    <a:pt x="12363" y="213"/>
                    <a:pt x="12840" y="190"/>
                    <a:pt x="13320" y="190"/>
                  </a:cubicBezTo>
                  <a:cubicBezTo>
                    <a:pt x="14989" y="190"/>
                    <a:pt x="16693" y="469"/>
                    <a:pt x="17625" y="1634"/>
                  </a:cubicBezTo>
                  <a:cubicBezTo>
                    <a:pt x="17642" y="1660"/>
                    <a:pt x="17669" y="1672"/>
                    <a:pt x="17698" y="1672"/>
                  </a:cubicBezTo>
                  <a:cubicBezTo>
                    <a:pt x="17721" y="1672"/>
                    <a:pt x="17746" y="1664"/>
                    <a:pt x="17767" y="1650"/>
                  </a:cubicBezTo>
                  <a:cubicBezTo>
                    <a:pt x="17814" y="1618"/>
                    <a:pt x="17814" y="1555"/>
                    <a:pt x="17783" y="1508"/>
                  </a:cubicBezTo>
                  <a:cubicBezTo>
                    <a:pt x="16797" y="288"/>
                    <a:pt x="15033" y="1"/>
                    <a:pt x="13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8"/>
            <p:cNvSpPr/>
            <p:nvPr/>
          </p:nvSpPr>
          <p:spPr>
            <a:xfrm>
              <a:off x="5704925" y="3229101"/>
              <a:ext cx="642838" cy="228947"/>
            </a:xfrm>
            <a:custGeom>
              <a:avLst/>
              <a:gdLst/>
              <a:ahLst/>
              <a:cxnLst/>
              <a:rect l="l" t="t" r="r" b="b"/>
              <a:pathLst>
                <a:path w="16552" h="5895" extrusionOk="0">
                  <a:moveTo>
                    <a:pt x="1541" y="0"/>
                  </a:moveTo>
                  <a:cubicBezTo>
                    <a:pt x="1059" y="0"/>
                    <a:pt x="576" y="29"/>
                    <a:pt x="95" y="99"/>
                  </a:cubicBezTo>
                  <a:cubicBezTo>
                    <a:pt x="32" y="114"/>
                    <a:pt x="1" y="162"/>
                    <a:pt x="1" y="209"/>
                  </a:cubicBezTo>
                  <a:cubicBezTo>
                    <a:pt x="16" y="272"/>
                    <a:pt x="64" y="304"/>
                    <a:pt x="111" y="304"/>
                  </a:cubicBezTo>
                  <a:cubicBezTo>
                    <a:pt x="587" y="235"/>
                    <a:pt x="1065" y="206"/>
                    <a:pt x="1543" y="206"/>
                  </a:cubicBezTo>
                  <a:cubicBezTo>
                    <a:pt x="2696" y="206"/>
                    <a:pt x="3847" y="373"/>
                    <a:pt x="4975" y="541"/>
                  </a:cubicBezTo>
                  <a:cubicBezTo>
                    <a:pt x="6633" y="778"/>
                    <a:pt x="8355" y="1015"/>
                    <a:pt x="9950" y="1520"/>
                  </a:cubicBezTo>
                  <a:cubicBezTo>
                    <a:pt x="12587" y="2357"/>
                    <a:pt x="14861" y="3889"/>
                    <a:pt x="16346" y="5847"/>
                  </a:cubicBezTo>
                  <a:cubicBezTo>
                    <a:pt x="16362" y="5863"/>
                    <a:pt x="16393" y="5879"/>
                    <a:pt x="16425" y="5879"/>
                  </a:cubicBezTo>
                  <a:lnTo>
                    <a:pt x="16425" y="5894"/>
                  </a:lnTo>
                  <a:cubicBezTo>
                    <a:pt x="16504" y="5894"/>
                    <a:pt x="16551" y="5800"/>
                    <a:pt x="16504" y="5736"/>
                  </a:cubicBezTo>
                  <a:cubicBezTo>
                    <a:pt x="14988" y="3747"/>
                    <a:pt x="12682" y="2199"/>
                    <a:pt x="10013" y="1346"/>
                  </a:cubicBezTo>
                  <a:cubicBezTo>
                    <a:pt x="8402" y="841"/>
                    <a:pt x="6681" y="588"/>
                    <a:pt x="5007" y="335"/>
                  </a:cubicBezTo>
                  <a:cubicBezTo>
                    <a:pt x="3868" y="168"/>
                    <a:pt x="2705" y="0"/>
                    <a:pt x="15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8"/>
            <p:cNvSpPr/>
            <p:nvPr/>
          </p:nvSpPr>
          <p:spPr>
            <a:xfrm>
              <a:off x="6299888" y="3404651"/>
              <a:ext cx="74335" cy="96317"/>
            </a:xfrm>
            <a:custGeom>
              <a:avLst/>
              <a:gdLst/>
              <a:ahLst/>
              <a:cxnLst/>
              <a:rect l="l" t="t" r="r" b="b"/>
              <a:pathLst>
                <a:path w="1914" h="2480" extrusionOk="0">
                  <a:moveTo>
                    <a:pt x="142" y="0"/>
                  </a:moveTo>
                  <a:cubicBezTo>
                    <a:pt x="111" y="0"/>
                    <a:pt x="63" y="0"/>
                    <a:pt x="48" y="32"/>
                  </a:cubicBezTo>
                  <a:cubicBezTo>
                    <a:pt x="16" y="64"/>
                    <a:pt x="0" y="95"/>
                    <a:pt x="16" y="127"/>
                  </a:cubicBezTo>
                  <a:cubicBezTo>
                    <a:pt x="269" y="869"/>
                    <a:pt x="427" y="1627"/>
                    <a:pt x="506" y="2401"/>
                  </a:cubicBezTo>
                  <a:cubicBezTo>
                    <a:pt x="506" y="2448"/>
                    <a:pt x="553" y="2480"/>
                    <a:pt x="600" y="2480"/>
                  </a:cubicBezTo>
                  <a:lnTo>
                    <a:pt x="616" y="2480"/>
                  </a:lnTo>
                  <a:cubicBezTo>
                    <a:pt x="664" y="2480"/>
                    <a:pt x="711" y="2433"/>
                    <a:pt x="711" y="2385"/>
                  </a:cubicBezTo>
                  <a:cubicBezTo>
                    <a:pt x="632" y="1659"/>
                    <a:pt x="474" y="932"/>
                    <a:pt x="269" y="253"/>
                  </a:cubicBezTo>
                  <a:lnTo>
                    <a:pt x="269" y="253"/>
                  </a:lnTo>
                  <a:lnTo>
                    <a:pt x="916" y="443"/>
                  </a:lnTo>
                  <a:cubicBezTo>
                    <a:pt x="1200" y="522"/>
                    <a:pt x="1469" y="616"/>
                    <a:pt x="1753" y="680"/>
                  </a:cubicBezTo>
                  <a:cubicBezTo>
                    <a:pt x="1766" y="684"/>
                    <a:pt x="1778" y="687"/>
                    <a:pt x="1790" y="687"/>
                  </a:cubicBezTo>
                  <a:cubicBezTo>
                    <a:pt x="1887" y="687"/>
                    <a:pt x="1914" y="518"/>
                    <a:pt x="1801" y="490"/>
                  </a:cubicBezTo>
                  <a:cubicBezTo>
                    <a:pt x="1532" y="411"/>
                    <a:pt x="1248" y="332"/>
                    <a:pt x="964" y="253"/>
                  </a:cubicBezTo>
                  <a:cubicBezTo>
                    <a:pt x="695" y="158"/>
                    <a:pt x="411" y="79"/>
                    <a:pt x="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8"/>
            <p:cNvSpPr/>
            <p:nvPr/>
          </p:nvSpPr>
          <p:spPr>
            <a:xfrm>
              <a:off x="6266837" y="3375095"/>
              <a:ext cx="84006" cy="89210"/>
            </a:xfrm>
            <a:custGeom>
              <a:avLst/>
              <a:gdLst/>
              <a:ahLst/>
              <a:cxnLst/>
              <a:rect l="l" t="t" r="r" b="b"/>
              <a:pathLst>
                <a:path w="2163" h="2297" extrusionOk="0">
                  <a:moveTo>
                    <a:pt x="111" y="0"/>
                  </a:moveTo>
                  <a:cubicBezTo>
                    <a:pt x="47" y="0"/>
                    <a:pt x="0" y="45"/>
                    <a:pt x="14" y="114"/>
                  </a:cubicBezTo>
                  <a:cubicBezTo>
                    <a:pt x="156" y="793"/>
                    <a:pt x="220" y="1504"/>
                    <a:pt x="188" y="2199"/>
                  </a:cubicBezTo>
                  <a:cubicBezTo>
                    <a:pt x="188" y="2246"/>
                    <a:pt x="235" y="2293"/>
                    <a:pt x="283" y="2293"/>
                  </a:cubicBezTo>
                  <a:cubicBezTo>
                    <a:pt x="291" y="2295"/>
                    <a:pt x="299" y="2296"/>
                    <a:pt x="306" y="2296"/>
                  </a:cubicBezTo>
                  <a:cubicBezTo>
                    <a:pt x="354" y="2296"/>
                    <a:pt x="380" y="2253"/>
                    <a:pt x="393" y="2199"/>
                  </a:cubicBezTo>
                  <a:cubicBezTo>
                    <a:pt x="409" y="1535"/>
                    <a:pt x="362" y="888"/>
                    <a:pt x="235" y="225"/>
                  </a:cubicBezTo>
                  <a:lnTo>
                    <a:pt x="235" y="225"/>
                  </a:lnTo>
                  <a:cubicBezTo>
                    <a:pt x="820" y="382"/>
                    <a:pt x="1436" y="461"/>
                    <a:pt x="2036" y="461"/>
                  </a:cubicBezTo>
                  <a:cubicBezTo>
                    <a:pt x="2162" y="461"/>
                    <a:pt x="2162" y="272"/>
                    <a:pt x="2036" y="272"/>
                  </a:cubicBezTo>
                  <a:cubicBezTo>
                    <a:pt x="1388" y="256"/>
                    <a:pt x="756" y="177"/>
                    <a:pt x="141" y="3"/>
                  </a:cubicBezTo>
                  <a:cubicBezTo>
                    <a:pt x="130" y="1"/>
                    <a:pt x="120" y="0"/>
                    <a:pt x="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8"/>
            <p:cNvSpPr/>
            <p:nvPr/>
          </p:nvSpPr>
          <p:spPr>
            <a:xfrm>
              <a:off x="6230678" y="3349966"/>
              <a:ext cx="98686" cy="87850"/>
            </a:xfrm>
            <a:custGeom>
              <a:avLst/>
              <a:gdLst/>
              <a:ahLst/>
              <a:cxnLst/>
              <a:rect l="l" t="t" r="r" b="b"/>
              <a:pathLst>
                <a:path w="2541" h="2262" extrusionOk="0">
                  <a:moveTo>
                    <a:pt x="135" y="1"/>
                  </a:moveTo>
                  <a:cubicBezTo>
                    <a:pt x="64" y="1"/>
                    <a:pt x="0" y="73"/>
                    <a:pt x="29" y="145"/>
                  </a:cubicBezTo>
                  <a:cubicBezTo>
                    <a:pt x="314" y="808"/>
                    <a:pt x="298" y="1503"/>
                    <a:pt x="250" y="2151"/>
                  </a:cubicBezTo>
                  <a:cubicBezTo>
                    <a:pt x="235" y="2214"/>
                    <a:pt x="282" y="2261"/>
                    <a:pt x="329" y="2261"/>
                  </a:cubicBezTo>
                  <a:cubicBezTo>
                    <a:pt x="377" y="2261"/>
                    <a:pt x="424" y="2230"/>
                    <a:pt x="440" y="2182"/>
                  </a:cubicBezTo>
                  <a:cubicBezTo>
                    <a:pt x="519" y="1535"/>
                    <a:pt x="456" y="887"/>
                    <a:pt x="266" y="256"/>
                  </a:cubicBezTo>
                  <a:lnTo>
                    <a:pt x="266" y="256"/>
                  </a:lnTo>
                  <a:cubicBezTo>
                    <a:pt x="796" y="385"/>
                    <a:pt x="1344" y="453"/>
                    <a:pt x="1890" y="453"/>
                  </a:cubicBezTo>
                  <a:cubicBezTo>
                    <a:pt x="2075" y="453"/>
                    <a:pt x="2261" y="445"/>
                    <a:pt x="2446" y="429"/>
                  </a:cubicBezTo>
                  <a:cubicBezTo>
                    <a:pt x="2493" y="429"/>
                    <a:pt x="2540" y="382"/>
                    <a:pt x="2540" y="319"/>
                  </a:cubicBezTo>
                  <a:cubicBezTo>
                    <a:pt x="2527" y="278"/>
                    <a:pt x="2489" y="237"/>
                    <a:pt x="2449" y="237"/>
                  </a:cubicBezTo>
                  <a:cubicBezTo>
                    <a:pt x="2442" y="237"/>
                    <a:pt x="2436" y="238"/>
                    <a:pt x="2430" y="240"/>
                  </a:cubicBezTo>
                  <a:cubicBezTo>
                    <a:pt x="2285" y="249"/>
                    <a:pt x="2140" y="253"/>
                    <a:pt x="1995" y="253"/>
                  </a:cubicBezTo>
                  <a:cubicBezTo>
                    <a:pt x="1367" y="253"/>
                    <a:pt x="746" y="170"/>
                    <a:pt x="156" y="3"/>
                  </a:cubicBezTo>
                  <a:cubicBezTo>
                    <a:pt x="149" y="2"/>
                    <a:pt x="142" y="1"/>
                    <a:pt x="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8"/>
            <p:cNvSpPr/>
            <p:nvPr/>
          </p:nvSpPr>
          <p:spPr>
            <a:xfrm>
              <a:off x="6200501" y="3330198"/>
              <a:ext cx="91423" cy="75112"/>
            </a:xfrm>
            <a:custGeom>
              <a:avLst/>
              <a:gdLst/>
              <a:ahLst/>
              <a:cxnLst/>
              <a:rect l="l" t="t" r="r" b="b"/>
              <a:pathLst>
                <a:path w="2354" h="1934" extrusionOk="0">
                  <a:moveTo>
                    <a:pt x="97" y="0"/>
                  </a:moveTo>
                  <a:cubicBezTo>
                    <a:pt x="71" y="0"/>
                    <a:pt x="44" y="11"/>
                    <a:pt x="32" y="22"/>
                  </a:cubicBezTo>
                  <a:cubicBezTo>
                    <a:pt x="1" y="54"/>
                    <a:pt x="1" y="86"/>
                    <a:pt x="1" y="117"/>
                  </a:cubicBezTo>
                  <a:cubicBezTo>
                    <a:pt x="159" y="686"/>
                    <a:pt x="254" y="1254"/>
                    <a:pt x="254" y="1839"/>
                  </a:cubicBezTo>
                  <a:cubicBezTo>
                    <a:pt x="254" y="1902"/>
                    <a:pt x="301" y="1933"/>
                    <a:pt x="348" y="1933"/>
                  </a:cubicBezTo>
                  <a:cubicBezTo>
                    <a:pt x="411" y="1933"/>
                    <a:pt x="459" y="1902"/>
                    <a:pt x="459" y="1839"/>
                  </a:cubicBezTo>
                  <a:cubicBezTo>
                    <a:pt x="443" y="1302"/>
                    <a:pt x="380" y="765"/>
                    <a:pt x="238" y="243"/>
                  </a:cubicBezTo>
                  <a:lnTo>
                    <a:pt x="238" y="243"/>
                  </a:lnTo>
                  <a:cubicBezTo>
                    <a:pt x="806" y="406"/>
                    <a:pt x="1386" y="487"/>
                    <a:pt x="1968" y="487"/>
                  </a:cubicBezTo>
                  <a:cubicBezTo>
                    <a:pt x="2065" y="487"/>
                    <a:pt x="2162" y="485"/>
                    <a:pt x="2259" y="480"/>
                  </a:cubicBezTo>
                  <a:cubicBezTo>
                    <a:pt x="2322" y="465"/>
                    <a:pt x="2354" y="417"/>
                    <a:pt x="2354" y="370"/>
                  </a:cubicBezTo>
                  <a:cubicBezTo>
                    <a:pt x="2354" y="307"/>
                    <a:pt x="2307" y="275"/>
                    <a:pt x="2243" y="275"/>
                  </a:cubicBezTo>
                  <a:cubicBezTo>
                    <a:pt x="2154" y="279"/>
                    <a:pt x="2064" y="281"/>
                    <a:pt x="1974" y="281"/>
                  </a:cubicBezTo>
                  <a:cubicBezTo>
                    <a:pt x="1350" y="281"/>
                    <a:pt x="721" y="186"/>
                    <a:pt x="127" y="7"/>
                  </a:cubicBezTo>
                  <a:cubicBezTo>
                    <a:pt x="118" y="2"/>
                    <a:pt x="107"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8"/>
            <p:cNvSpPr/>
            <p:nvPr/>
          </p:nvSpPr>
          <p:spPr>
            <a:xfrm>
              <a:off x="6161507" y="3309031"/>
              <a:ext cx="94841" cy="80937"/>
            </a:xfrm>
            <a:custGeom>
              <a:avLst/>
              <a:gdLst/>
              <a:ahLst/>
              <a:cxnLst/>
              <a:rect l="l" t="t" r="r" b="b"/>
              <a:pathLst>
                <a:path w="2442" h="2084" extrusionOk="0">
                  <a:moveTo>
                    <a:pt x="126" y="0"/>
                  </a:moveTo>
                  <a:cubicBezTo>
                    <a:pt x="55" y="0"/>
                    <a:pt x="1" y="66"/>
                    <a:pt x="26" y="141"/>
                  </a:cubicBezTo>
                  <a:cubicBezTo>
                    <a:pt x="247" y="741"/>
                    <a:pt x="373" y="1357"/>
                    <a:pt x="421" y="2004"/>
                  </a:cubicBezTo>
                  <a:cubicBezTo>
                    <a:pt x="421" y="2052"/>
                    <a:pt x="468" y="2083"/>
                    <a:pt x="515" y="2083"/>
                  </a:cubicBezTo>
                  <a:lnTo>
                    <a:pt x="531" y="2083"/>
                  </a:lnTo>
                  <a:cubicBezTo>
                    <a:pt x="578" y="2083"/>
                    <a:pt x="610" y="2036"/>
                    <a:pt x="610" y="1973"/>
                  </a:cubicBezTo>
                  <a:cubicBezTo>
                    <a:pt x="563" y="1404"/>
                    <a:pt x="452" y="836"/>
                    <a:pt x="294" y="283"/>
                  </a:cubicBezTo>
                  <a:lnTo>
                    <a:pt x="294" y="283"/>
                  </a:lnTo>
                  <a:cubicBezTo>
                    <a:pt x="357" y="299"/>
                    <a:pt x="405" y="299"/>
                    <a:pt x="468" y="315"/>
                  </a:cubicBezTo>
                  <a:cubicBezTo>
                    <a:pt x="744" y="335"/>
                    <a:pt x="1019" y="347"/>
                    <a:pt x="1294" y="347"/>
                  </a:cubicBezTo>
                  <a:cubicBezTo>
                    <a:pt x="1648" y="347"/>
                    <a:pt x="2000" y="328"/>
                    <a:pt x="2347" y="283"/>
                  </a:cubicBezTo>
                  <a:cubicBezTo>
                    <a:pt x="2410" y="267"/>
                    <a:pt x="2442" y="220"/>
                    <a:pt x="2442" y="173"/>
                  </a:cubicBezTo>
                  <a:cubicBezTo>
                    <a:pt x="2426" y="109"/>
                    <a:pt x="2379" y="78"/>
                    <a:pt x="2331" y="78"/>
                  </a:cubicBezTo>
                  <a:cubicBezTo>
                    <a:pt x="1973" y="124"/>
                    <a:pt x="1614" y="148"/>
                    <a:pt x="1258" y="148"/>
                  </a:cubicBezTo>
                  <a:cubicBezTo>
                    <a:pt x="1003" y="148"/>
                    <a:pt x="750" y="136"/>
                    <a:pt x="500" y="109"/>
                  </a:cubicBezTo>
                  <a:cubicBezTo>
                    <a:pt x="389" y="109"/>
                    <a:pt x="278" y="78"/>
                    <a:pt x="184" y="15"/>
                  </a:cubicBezTo>
                  <a:cubicBezTo>
                    <a:pt x="164" y="5"/>
                    <a:pt x="145"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8"/>
            <p:cNvSpPr/>
            <p:nvPr/>
          </p:nvSpPr>
          <p:spPr>
            <a:xfrm>
              <a:off x="6117698" y="3289806"/>
              <a:ext cx="88006" cy="98919"/>
            </a:xfrm>
            <a:custGeom>
              <a:avLst/>
              <a:gdLst/>
              <a:ahLst/>
              <a:cxnLst/>
              <a:rect l="l" t="t" r="r" b="b"/>
              <a:pathLst>
                <a:path w="2266" h="2547" extrusionOk="0">
                  <a:moveTo>
                    <a:pt x="2116" y="1"/>
                  </a:moveTo>
                  <a:cubicBezTo>
                    <a:pt x="2107" y="1"/>
                    <a:pt x="2096" y="2"/>
                    <a:pt x="2085" y="4"/>
                  </a:cubicBezTo>
                  <a:cubicBezTo>
                    <a:pt x="1752" y="115"/>
                    <a:pt x="1395" y="171"/>
                    <a:pt x="1038" y="171"/>
                  </a:cubicBezTo>
                  <a:cubicBezTo>
                    <a:pt x="735" y="171"/>
                    <a:pt x="433" y="131"/>
                    <a:pt x="143" y="52"/>
                  </a:cubicBezTo>
                  <a:cubicBezTo>
                    <a:pt x="131" y="48"/>
                    <a:pt x="119" y="46"/>
                    <a:pt x="108" y="46"/>
                  </a:cubicBezTo>
                  <a:cubicBezTo>
                    <a:pt x="74" y="46"/>
                    <a:pt x="44" y="64"/>
                    <a:pt x="32" y="99"/>
                  </a:cubicBezTo>
                  <a:cubicBezTo>
                    <a:pt x="1" y="131"/>
                    <a:pt x="17" y="178"/>
                    <a:pt x="48" y="210"/>
                  </a:cubicBezTo>
                  <a:cubicBezTo>
                    <a:pt x="601" y="747"/>
                    <a:pt x="775" y="1552"/>
                    <a:pt x="917" y="2452"/>
                  </a:cubicBezTo>
                  <a:cubicBezTo>
                    <a:pt x="933" y="2499"/>
                    <a:pt x="964" y="2531"/>
                    <a:pt x="1012" y="2531"/>
                  </a:cubicBezTo>
                  <a:lnTo>
                    <a:pt x="1027" y="2547"/>
                  </a:lnTo>
                  <a:cubicBezTo>
                    <a:pt x="1091" y="2531"/>
                    <a:pt x="1122" y="2484"/>
                    <a:pt x="1122" y="2436"/>
                  </a:cubicBezTo>
                  <a:cubicBezTo>
                    <a:pt x="1012" y="1789"/>
                    <a:pt x="869" y="952"/>
                    <a:pt x="396" y="320"/>
                  </a:cubicBezTo>
                  <a:lnTo>
                    <a:pt x="396" y="320"/>
                  </a:lnTo>
                  <a:cubicBezTo>
                    <a:pt x="604" y="360"/>
                    <a:pt x="814" y="379"/>
                    <a:pt x="1024" y="379"/>
                  </a:cubicBezTo>
                  <a:cubicBezTo>
                    <a:pt x="1404" y="379"/>
                    <a:pt x="1783" y="316"/>
                    <a:pt x="2149" y="194"/>
                  </a:cubicBezTo>
                  <a:cubicBezTo>
                    <a:pt x="2265" y="165"/>
                    <a:pt x="2234" y="1"/>
                    <a:pt x="2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8"/>
            <p:cNvSpPr/>
            <p:nvPr/>
          </p:nvSpPr>
          <p:spPr>
            <a:xfrm>
              <a:off x="6050236" y="3248521"/>
              <a:ext cx="120590" cy="108939"/>
            </a:xfrm>
            <a:custGeom>
              <a:avLst/>
              <a:gdLst/>
              <a:ahLst/>
              <a:cxnLst/>
              <a:rect l="l" t="t" r="r" b="b"/>
              <a:pathLst>
                <a:path w="3105" h="2805" extrusionOk="0">
                  <a:moveTo>
                    <a:pt x="2951" y="0"/>
                  </a:moveTo>
                  <a:cubicBezTo>
                    <a:pt x="2932" y="0"/>
                    <a:pt x="2911" y="8"/>
                    <a:pt x="2891" y="25"/>
                  </a:cubicBezTo>
                  <a:cubicBezTo>
                    <a:pt x="2291" y="437"/>
                    <a:pt x="1585" y="656"/>
                    <a:pt x="866" y="656"/>
                  </a:cubicBezTo>
                  <a:cubicBezTo>
                    <a:pt x="620" y="656"/>
                    <a:pt x="373" y="630"/>
                    <a:pt x="127" y="578"/>
                  </a:cubicBezTo>
                  <a:cubicBezTo>
                    <a:pt x="119" y="575"/>
                    <a:pt x="110" y="574"/>
                    <a:pt x="102" y="574"/>
                  </a:cubicBezTo>
                  <a:cubicBezTo>
                    <a:pt x="64" y="574"/>
                    <a:pt x="29" y="602"/>
                    <a:pt x="16" y="641"/>
                  </a:cubicBezTo>
                  <a:cubicBezTo>
                    <a:pt x="1" y="704"/>
                    <a:pt x="16" y="751"/>
                    <a:pt x="80" y="767"/>
                  </a:cubicBezTo>
                  <a:cubicBezTo>
                    <a:pt x="317" y="846"/>
                    <a:pt x="538" y="1004"/>
                    <a:pt x="711" y="1209"/>
                  </a:cubicBezTo>
                  <a:cubicBezTo>
                    <a:pt x="901" y="1478"/>
                    <a:pt x="1059" y="1778"/>
                    <a:pt x="1138" y="2110"/>
                  </a:cubicBezTo>
                  <a:cubicBezTo>
                    <a:pt x="1217" y="2331"/>
                    <a:pt x="1296" y="2536"/>
                    <a:pt x="1390" y="2741"/>
                  </a:cubicBezTo>
                  <a:cubicBezTo>
                    <a:pt x="1406" y="2773"/>
                    <a:pt x="1454" y="2804"/>
                    <a:pt x="1485" y="2804"/>
                  </a:cubicBezTo>
                  <a:cubicBezTo>
                    <a:pt x="1501" y="2804"/>
                    <a:pt x="1517" y="2789"/>
                    <a:pt x="1533" y="2789"/>
                  </a:cubicBezTo>
                  <a:cubicBezTo>
                    <a:pt x="1580" y="2757"/>
                    <a:pt x="1596" y="2710"/>
                    <a:pt x="1564" y="2662"/>
                  </a:cubicBezTo>
                  <a:cubicBezTo>
                    <a:pt x="1469" y="2457"/>
                    <a:pt x="1390" y="2252"/>
                    <a:pt x="1327" y="2046"/>
                  </a:cubicBezTo>
                  <a:cubicBezTo>
                    <a:pt x="1233" y="1699"/>
                    <a:pt x="1075" y="1367"/>
                    <a:pt x="853" y="1083"/>
                  </a:cubicBezTo>
                  <a:cubicBezTo>
                    <a:pt x="790" y="1004"/>
                    <a:pt x="711" y="925"/>
                    <a:pt x="632" y="846"/>
                  </a:cubicBezTo>
                  <a:lnTo>
                    <a:pt x="632" y="846"/>
                  </a:lnTo>
                  <a:cubicBezTo>
                    <a:pt x="703" y="850"/>
                    <a:pt x="773" y="852"/>
                    <a:pt x="843" y="852"/>
                  </a:cubicBezTo>
                  <a:cubicBezTo>
                    <a:pt x="1607" y="852"/>
                    <a:pt x="2350" y="618"/>
                    <a:pt x="3001" y="199"/>
                  </a:cubicBezTo>
                  <a:cubicBezTo>
                    <a:pt x="3105" y="147"/>
                    <a:pt x="3039" y="0"/>
                    <a:pt x="2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8"/>
            <p:cNvSpPr/>
            <p:nvPr/>
          </p:nvSpPr>
          <p:spPr>
            <a:xfrm>
              <a:off x="6097463" y="3265376"/>
              <a:ext cx="71189" cy="79811"/>
            </a:xfrm>
            <a:custGeom>
              <a:avLst/>
              <a:gdLst/>
              <a:ahLst/>
              <a:cxnLst/>
              <a:rect l="l" t="t" r="r" b="b"/>
              <a:pathLst>
                <a:path w="1833" h="2055" extrusionOk="0">
                  <a:moveTo>
                    <a:pt x="1724" y="1"/>
                  </a:moveTo>
                  <a:cubicBezTo>
                    <a:pt x="1708" y="1"/>
                    <a:pt x="1692" y="6"/>
                    <a:pt x="1675" y="17"/>
                  </a:cubicBezTo>
                  <a:cubicBezTo>
                    <a:pt x="1201" y="317"/>
                    <a:pt x="664" y="475"/>
                    <a:pt x="111" y="507"/>
                  </a:cubicBezTo>
                  <a:lnTo>
                    <a:pt x="95" y="507"/>
                  </a:lnTo>
                  <a:cubicBezTo>
                    <a:pt x="90" y="504"/>
                    <a:pt x="84" y="503"/>
                    <a:pt x="78" y="503"/>
                  </a:cubicBezTo>
                  <a:cubicBezTo>
                    <a:pt x="53" y="503"/>
                    <a:pt x="29" y="529"/>
                    <a:pt x="17" y="554"/>
                  </a:cubicBezTo>
                  <a:cubicBezTo>
                    <a:pt x="1" y="586"/>
                    <a:pt x="1" y="618"/>
                    <a:pt x="17" y="649"/>
                  </a:cubicBezTo>
                  <a:cubicBezTo>
                    <a:pt x="285" y="1028"/>
                    <a:pt x="443" y="1486"/>
                    <a:pt x="459" y="1960"/>
                  </a:cubicBezTo>
                  <a:cubicBezTo>
                    <a:pt x="459" y="2007"/>
                    <a:pt x="506" y="2055"/>
                    <a:pt x="553" y="2055"/>
                  </a:cubicBezTo>
                  <a:lnTo>
                    <a:pt x="569" y="2055"/>
                  </a:lnTo>
                  <a:cubicBezTo>
                    <a:pt x="617" y="2039"/>
                    <a:pt x="664" y="2007"/>
                    <a:pt x="664" y="1944"/>
                  </a:cubicBezTo>
                  <a:cubicBezTo>
                    <a:pt x="648" y="1502"/>
                    <a:pt x="506" y="1075"/>
                    <a:pt x="285" y="696"/>
                  </a:cubicBezTo>
                  <a:cubicBezTo>
                    <a:pt x="806" y="633"/>
                    <a:pt x="1327" y="460"/>
                    <a:pt x="1769" y="175"/>
                  </a:cubicBezTo>
                  <a:cubicBezTo>
                    <a:pt x="1817" y="160"/>
                    <a:pt x="1833" y="96"/>
                    <a:pt x="1801" y="49"/>
                  </a:cubicBezTo>
                  <a:cubicBezTo>
                    <a:pt x="1781" y="18"/>
                    <a:pt x="1754" y="1"/>
                    <a:pt x="17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8"/>
            <p:cNvSpPr/>
            <p:nvPr/>
          </p:nvSpPr>
          <p:spPr>
            <a:xfrm>
              <a:off x="6024486" y="3240559"/>
              <a:ext cx="108007" cy="99735"/>
            </a:xfrm>
            <a:custGeom>
              <a:avLst/>
              <a:gdLst/>
              <a:ahLst/>
              <a:cxnLst/>
              <a:rect l="l" t="t" r="r" b="b"/>
              <a:pathLst>
                <a:path w="2781" h="2568" extrusionOk="0">
                  <a:moveTo>
                    <a:pt x="2648" y="1"/>
                  </a:moveTo>
                  <a:cubicBezTo>
                    <a:pt x="2635" y="1"/>
                    <a:pt x="2621" y="3"/>
                    <a:pt x="2606" y="9"/>
                  </a:cubicBezTo>
                  <a:cubicBezTo>
                    <a:pt x="1817" y="325"/>
                    <a:pt x="980" y="514"/>
                    <a:pt x="127" y="577"/>
                  </a:cubicBezTo>
                  <a:cubicBezTo>
                    <a:pt x="32" y="577"/>
                    <a:pt x="0" y="688"/>
                    <a:pt x="64" y="751"/>
                  </a:cubicBezTo>
                  <a:cubicBezTo>
                    <a:pt x="632" y="1209"/>
                    <a:pt x="1059" y="1825"/>
                    <a:pt x="1311" y="2504"/>
                  </a:cubicBezTo>
                  <a:cubicBezTo>
                    <a:pt x="1311" y="2551"/>
                    <a:pt x="1359" y="2567"/>
                    <a:pt x="1390" y="2567"/>
                  </a:cubicBezTo>
                  <a:lnTo>
                    <a:pt x="1422" y="2567"/>
                  </a:lnTo>
                  <a:cubicBezTo>
                    <a:pt x="1469" y="2551"/>
                    <a:pt x="1501" y="2488"/>
                    <a:pt x="1485" y="2441"/>
                  </a:cubicBezTo>
                  <a:cubicBezTo>
                    <a:pt x="1248" y="1793"/>
                    <a:pt x="869" y="1225"/>
                    <a:pt x="379" y="767"/>
                  </a:cubicBezTo>
                  <a:cubicBezTo>
                    <a:pt x="1169" y="672"/>
                    <a:pt x="1943" y="483"/>
                    <a:pt x="2669" y="183"/>
                  </a:cubicBezTo>
                  <a:cubicBezTo>
                    <a:pt x="2781" y="141"/>
                    <a:pt x="2745" y="1"/>
                    <a:pt x="26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8"/>
            <p:cNvSpPr/>
            <p:nvPr/>
          </p:nvSpPr>
          <p:spPr>
            <a:xfrm>
              <a:off x="5978463" y="3220130"/>
              <a:ext cx="107386" cy="91928"/>
            </a:xfrm>
            <a:custGeom>
              <a:avLst/>
              <a:gdLst/>
              <a:ahLst/>
              <a:cxnLst/>
              <a:rect l="l" t="t" r="r" b="b"/>
              <a:pathLst>
                <a:path w="2765" h="2367" extrusionOk="0">
                  <a:moveTo>
                    <a:pt x="2650" y="1"/>
                  </a:moveTo>
                  <a:cubicBezTo>
                    <a:pt x="2631" y="1"/>
                    <a:pt x="2611" y="10"/>
                    <a:pt x="2591" y="30"/>
                  </a:cubicBezTo>
                  <a:cubicBezTo>
                    <a:pt x="1880" y="566"/>
                    <a:pt x="1012" y="867"/>
                    <a:pt x="112" y="882"/>
                  </a:cubicBezTo>
                  <a:lnTo>
                    <a:pt x="96" y="882"/>
                  </a:lnTo>
                  <a:cubicBezTo>
                    <a:pt x="64" y="882"/>
                    <a:pt x="17" y="898"/>
                    <a:pt x="1" y="946"/>
                  </a:cubicBezTo>
                  <a:cubicBezTo>
                    <a:pt x="1" y="993"/>
                    <a:pt x="17" y="1024"/>
                    <a:pt x="48" y="1056"/>
                  </a:cubicBezTo>
                  <a:cubicBezTo>
                    <a:pt x="491" y="1388"/>
                    <a:pt x="838" y="1814"/>
                    <a:pt x="1075" y="2304"/>
                  </a:cubicBezTo>
                  <a:cubicBezTo>
                    <a:pt x="1091" y="2335"/>
                    <a:pt x="1122" y="2367"/>
                    <a:pt x="1170" y="2367"/>
                  </a:cubicBezTo>
                  <a:cubicBezTo>
                    <a:pt x="1185" y="2367"/>
                    <a:pt x="1201" y="2367"/>
                    <a:pt x="1217" y="2351"/>
                  </a:cubicBezTo>
                  <a:cubicBezTo>
                    <a:pt x="1264" y="2335"/>
                    <a:pt x="1280" y="2272"/>
                    <a:pt x="1264" y="2225"/>
                  </a:cubicBezTo>
                  <a:cubicBezTo>
                    <a:pt x="1043" y="1783"/>
                    <a:pt x="759" y="1388"/>
                    <a:pt x="396" y="1056"/>
                  </a:cubicBezTo>
                  <a:cubicBezTo>
                    <a:pt x="1233" y="1009"/>
                    <a:pt x="2038" y="693"/>
                    <a:pt x="2717" y="172"/>
                  </a:cubicBezTo>
                  <a:cubicBezTo>
                    <a:pt x="2749" y="140"/>
                    <a:pt x="2765" y="77"/>
                    <a:pt x="2733" y="45"/>
                  </a:cubicBezTo>
                  <a:cubicBezTo>
                    <a:pt x="2706" y="18"/>
                    <a:pt x="2678" y="1"/>
                    <a:pt x="26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8"/>
            <p:cNvSpPr/>
            <p:nvPr/>
          </p:nvSpPr>
          <p:spPr>
            <a:xfrm>
              <a:off x="5942926" y="3220130"/>
              <a:ext cx="92006" cy="77830"/>
            </a:xfrm>
            <a:custGeom>
              <a:avLst/>
              <a:gdLst/>
              <a:ahLst/>
              <a:cxnLst/>
              <a:rect l="l" t="t" r="r" b="b"/>
              <a:pathLst>
                <a:path w="2369" h="2004" extrusionOk="0">
                  <a:moveTo>
                    <a:pt x="2263" y="1"/>
                  </a:moveTo>
                  <a:cubicBezTo>
                    <a:pt x="2243" y="1"/>
                    <a:pt x="2224" y="10"/>
                    <a:pt x="2211" y="30"/>
                  </a:cubicBezTo>
                  <a:cubicBezTo>
                    <a:pt x="1579" y="456"/>
                    <a:pt x="853" y="693"/>
                    <a:pt x="95" y="709"/>
                  </a:cubicBezTo>
                  <a:cubicBezTo>
                    <a:pt x="63" y="709"/>
                    <a:pt x="16" y="740"/>
                    <a:pt x="0" y="772"/>
                  </a:cubicBezTo>
                  <a:cubicBezTo>
                    <a:pt x="0" y="819"/>
                    <a:pt x="0" y="851"/>
                    <a:pt x="32" y="882"/>
                  </a:cubicBezTo>
                  <a:cubicBezTo>
                    <a:pt x="363" y="1198"/>
                    <a:pt x="663" y="1546"/>
                    <a:pt x="916" y="1925"/>
                  </a:cubicBezTo>
                  <a:lnTo>
                    <a:pt x="932" y="1956"/>
                  </a:lnTo>
                  <a:cubicBezTo>
                    <a:pt x="948" y="1988"/>
                    <a:pt x="979" y="2004"/>
                    <a:pt x="1011" y="2004"/>
                  </a:cubicBezTo>
                  <a:cubicBezTo>
                    <a:pt x="1042" y="1988"/>
                    <a:pt x="1058" y="1988"/>
                    <a:pt x="1074" y="1972"/>
                  </a:cubicBezTo>
                  <a:cubicBezTo>
                    <a:pt x="1121" y="1940"/>
                    <a:pt x="1137" y="1877"/>
                    <a:pt x="1105" y="1830"/>
                  </a:cubicBezTo>
                  <a:lnTo>
                    <a:pt x="1074" y="1798"/>
                  </a:lnTo>
                  <a:cubicBezTo>
                    <a:pt x="853" y="1467"/>
                    <a:pt x="616" y="1167"/>
                    <a:pt x="347" y="882"/>
                  </a:cubicBezTo>
                  <a:cubicBezTo>
                    <a:pt x="1058" y="835"/>
                    <a:pt x="1737" y="598"/>
                    <a:pt x="2322" y="187"/>
                  </a:cubicBezTo>
                  <a:cubicBezTo>
                    <a:pt x="2369" y="156"/>
                    <a:pt x="2369" y="93"/>
                    <a:pt x="2337" y="45"/>
                  </a:cubicBezTo>
                  <a:cubicBezTo>
                    <a:pt x="2319" y="18"/>
                    <a:pt x="2290" y="1"/>
                    <a:pt x="2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8"/>
            <p:cNvSpPr/>
            <p:nvPr/>
          </p:nvSpPr>
          <p:spPr>
            <a:xfrm>
              <a:off x="5701236" y="3194419"/>
              <a:ext cx="675967" cy="120086"/>
            </a:xfrm>
            <a:custGeom>
              <a:avLst/>
              <a:gdLst/>
              <a:ahLst/>
              <a:cxnLst/>
              <a:rect l="l" t="t" r="r" b="b"/>
              <a:pathLst>
                <a:path w="17405" h="3092" extrusionOk="0">
                  <a:moveTo>
                    <a:pt x="8535" y="1"/>
                  </a:moveTo>
                  <a:cubicBezTo>
                    <a:pt x="7327" y="1"/>
                    <a:pt x="6112" y="101"/>
                    <a:pt x="4928" y="202"/>
                  </a:cubicBezTo>
                  <a:cubicBezTo>
                    <a:pt x="3380" y="313"/>
                    <a:pt x="1627" y="455"/>
                    <a:pt x="80" y="1039"/>
                  </a:cubicBezTo>
                  <a:cubicBezTo>
                    <a:pt x="32" y="1055"/>
                    <a:pt x="1" y="1118"/>
                    <a:pt x="17" y="1165"/>
                  </a:cubicBezTo>
                  <a:cubicBezTo>
                    <a:pt x="29" y="1214"/>
                    <a:pt x="68" y="1234"/>
                    <a:pt x="108" y="1234"/>
                  </a:cubicBezTo>
                  <a:cubicBezTo>
                    <a:pt x="120" y="1234"/>
                    <a:pt x="132" y="1232"/>
                    <a:pt x="143" y="1228"/>
                  </a:cubicBezTo>
                  <a:cubicBezTo>
                    <a:pt x="1675" y="644"/>
                    <a:pt x="3333" y="518"/>
                    <a:pt x="4944" y="391"/>
                  </a:cubicBezTo>
                  <a:cubicBezTo>
                    <a:pt x="6122" y="303"/>
                    <a:pt x="7323" y="206"/>
                    <a:pt x="8515" y="206"/>
                  </a:cubicBezTo>
                  <a:cubicBezTo>
                    <a:pt x="9017" y="206"/>
                    <a:pt x="9517" y="223"/>
                    <a:pt x="10013" y="265"/>
                  </a:cubicBezTo>
                  <a:cubicBezTo>
                    <a:pt x="12761" y="502"/>
                    <a:pt x="15319" y="1481"/>
                    <a:pt x="17199" y="3060"/>
                  </a:cubicBezTo>
                  <a:cubicBezTo>
                    <a:pt x="17215" y="3076"/>
                    <a:pt x="17230" y="3092"/>
                    <a:pt x="17262" y="3092"/>
                  </a:cubicBezTo>
                  <a:cubicBezTo>
                    <a:pt x="17357" y="3092"/>
                    <a:pt x="17404" y="2981"/>
                    <a:pt x="17325" y="2918"/>
                  </a:cubicBezTo>
                  <a:cubicBezTo>
                    <a:pt x="15414" y="1307"/>
                    <a:pt x="12824" y="297"/>
                    <a:pt x="10029" y="60"/>
                  </a:cubicBezTo>
                  <a:cubicBezTo>
                    <a:pt x="9534" y="18"/>
                    <a:pt x="9035" y="1"/>
                    <a:pt x="85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8"/>
            <p:cNvSpPr/>
            <p:nvPr/>
          </p:nvSpPr>
          <p:spPr>
            <a:xfrm>
              <a:off x="6320123" y="3270930"/>
              <a:ext cx="75461" cy="90220"/>
            </a:xfrm>
            <a:custGeom>
              <a:avLst/>
              <a:gdLst/>
              <a:ahLst/>
              <a:cxnLst/>
              <a:rect l="l" t="t" r="r" b="b"/>
              <a:pathLst>
                <a:path w="1943" h="2323" extrusionOk="0">
                  <a:moveTo>
                    <a:pt x="111" y="1"/>
                  </a:moveTo>
                  <a:cubicBezTo>
                    <a:pt x="79" y="1"/>
                    <a:pt x="32" y="17"/>
                    <a:pt x="16" y="48"/>
                  </a:cubicBezTo>
                  <a:cubicBezTo>
                    <a:pt x="0" y="80"/>
                    <a:pt x="0" y="127"/>
                    <a:pt x="16" y="159"/>
                  </a:cubicBezTo>
                  <a:cubicBezTo>
                    <a:pt x="427" y="822"/>
                    <a:pt x="743" y="1517"/>
                    <a:pt x="995" y="2259"/>
                  </a:cubicBezTo>
                  <a:cubicBezTo>
                    <a:pt x="1011" y="2291"/>
                    <a:pt x="1043" y="2322"/>
                    <a:pt x="1090" y="2322"/>
                  </a:cubicBezTo>
                  <a:cubicBezTo>
                    <a:pt x="1106" y="2322"/>
                    <a:pt x="1106" y="2322"/>
                    <a:pt x="1122" y="2306"/>
                  </a:cubicBezTo>
                  <a:cubicBezTo>
                    <a:pt x="1169" y="2291"/>
                    <a:pt x="1201" y="2243"/>
                    <a:pt x="1185" y="2180"/>
                  </a:cubicBezTo>
                  <a:cubicBezTo>
                    <a:pt x="948" y="1501"/>
                    <a:pt x="648" y="838"/>
                    <a:pt x="285" y="206"/>
                  </a:cubicBezTo>
                  <a:lnTo>
                    <a:pt x="285" y="206"/>
                  </a:lnTo>
                  <a:lnTo>
                    <a:pt x="964" y="253"/>
                  </a:lnTo>
                  <a:cubicBezTo>
                    <a:pt x="1248" y="269"/>
                    <a:pt x="1548" y="285"/>
                    <a:pt x="1832" y="301"/>
                  </a:cubicBezTo>
                  <a:cubicBezTo>
                    <a:pt x="1880" y="301"/>
                    <a:pt x="1927" y="269"/>
                    <a:pt x="1927" y="206"/>
                  </a:cubicBezTo>
                  <a:cubicBezTo>
                    <a:pt x="1943" y="159"/>
                    <a:pt x="1896" y="111"/>
                    <a:pt x="1832" y="111"/>
                  </a:cubicBezTo>
                  <a:cubicBezTo>
                    <a:pt x="1564" y="95"/>
                    <a:pt x="1264" y="80"/>
                    <a:pt x="980" y="64"/>
                  </a:cubicBezTo>
                  <a:cubicBezTo>
                    <a:pt x="679" y="32"/>
                    <a:pt x="395" y="17"/>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8"/>
            <p:cNvSpPr/>
            <p:nvPr/>
          </p:nvSpPr>
          <p:spPr>
            <a:xfrm>
              <a:off x="6280857" y="3243200"/>
              <a:ext cx="84938" cy="92161"/>
            </a:xfrm>
            <a:custGeom>
              <a:avLst/>
              <a:gdLst/>
              <a:ahLst/>
              <a:cxnLst/>
              <a:rect l="l" t="t" r="r" b="b"/>
              <a:pathLst>
                <a:path w="2187" h="2373" extrusionOk="0">
                  <a:moveTo>
                    <a:pt x="2048" y="1"/>
                  </a:moveTo>
                  <a:cubicBezTo>
                    <a:pt x="2040" y="1"/>
                    <a:pt x="2031" y="2"/>
                    <a:pt x="2022" y="4"/>
                  </a:cubicBezTo>
                  <a:cubicBezTo>
                    <a:pt x="1499" y="109"/>
                    <a:pt x="975" y="170"/>
                    <a:pt x="443" y="170"/>
                  </a:cubicBezTo>
                  <a:cubicBezTo>
                    <a:pt x="333" y="170"/>
                    <a:pt x="222" y="167"/>
                    <a:pt x="111" y="162"/>
                  </a:cubicBezTo>
                  <a:cubicBezTo>
                    <a:pt x="80" y="162"/>
                    <a:pt x="48" y="178"/>
                    <a:pt x="32" y="209"/>
                  </a:cubicBezTo>
                  <a:cubicBezTo>
                    <a:pt x="1" y="225"/>
                    <a:pt x="1" y="273"/>
                    <a:pt x="32" y="304"/>
                  </a:cubicBezTo>
                  <a:cubicBezTo>
                    <a:pt x="317" y="936"/>
                    <a:pt x="522" y="1599"/>
                    <a:pt x="648" y="2294"/>
                  </a:cubicBezTo>
                  <a:cubicBezTo>
                    <a:pt x="664" y="2341"/>
                    <a:pt x="711" y="2373"/>
                    <a:pt x="759" y="2373"/>
                  </a:cubicBezTo>
                  <a:cubicBezTo>
                    <a:pt x="822" y="2373"/>
                    <a:pt x="853" y="2310"/>
                    <a:pt x="838" y="2262"/>
                  </a:cubicBezTo>
                  <a:cubicBezTo>
                    <a:pt x="711" y="1615"/>
                    <a:pt x="522" y="967"/>
                    <a:pt x="253" y="367"/>
                  </a:cubicBezTo>
                  <a:lnTo>
                    <a:pt x="253" y="367"/>
                  </a:lnTo>
                  <a:cubicBezTo>
                    <a:pt x="329" y="369"/>
                    <a:pt x="405" y="370"/>
                    <a:pt x="480" y="370"/>
                  </a:cubicBezTo>
                  <a:cubicBezTo>
                    <a:pt x="1017" y="370"/>
                    <a:pt x="1543" y="320"/>
                    <a:pt x="2070" y="209"/>
                  </a:cubicBezTo>
                  <a:cubicBezTo>
                    <a:pt x="2187" y="180"/>
                    <a:pt x="2154" y="1"/>
                    <a:pt x="2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8"/>
            <p:cNvSpPr/>
            <p:nvPr/>
          </p:nvSpPr>
          <p:spPr>
            <a:xfrm>
              <a:off x="6241009" y="3221606"/>
              <a:ext cx="99502" cy="95385"/>
            </a:xfrm>
            <a:custGeom>
              <a:avLst/>
              <a:gdLst/>
              <a:ahLst/>
              <a:cxnLst/>
              <a:rect l="l" t="t" r="r" b="b"/>
              <a:pathLst>
                <a:path w="2562" h="2456" extrusionOk="0">
                  <a:moveTo>
                    <a:pt x="2422" y="0"/>
                  </a:moveTo>
                  <a:cubicBezTo>
                    <a:pt x="2410" y="0"/>
                    <a:pt x="2398" y="2"/>
                    <a:pt x="2385" y="7"/>
                  </a:cubicBezTo>
                  <a:cubicBezTo>
                    <a:pt x="1735" y="201"/>
                    <a:pt x="1074" y="298"/>
                    <a:pt x="400" y="298"/>
                  </a:cubicBezTo>
                  <a:cubicBezTo>
                    <a:pt x="304" y="298"/>
                    <a:pt x="207" y="296"/>
                    <a:pt x="111" y="292"/>
                  </a:cubicBezTo>
                  <a:cubicBezTo>
                    <a:pt x="63" y="292"/>
                    <a:pt x="32" y="323"/>
                    <a:pt x="16" y="355"/>
                  </a:cubicBezTo>
                  <a:cubicBezTo>
                    <a:pt x="0" y="386"/>
                    <a:pt x="0" y="418"/>
                    <a:pt x="16" y="450"/>
                  </a:cubicBezTo>
                  <a:cubicBezTo>
                    <a:pt x="427" y="1050"/>
                    <a:pt x="569" y="1729"/>
                    <a:pt x="663" y="2360"/>
                  </a:cubicBezTo>
                  <a:cubicBezTo>
                    <a:pt x="679" y="2408"/>
                    <a:pt x="711" y="2455"/>
                    <a:pt x="774" y="2455"/>
                  </a:cubicBezTo>
                  <a:lnTo>
                    <a:pt x="790" y="2455"/>
                  </a:lnTo>
                  <a:cubicBezTo>
                    <a:pt x="837" y="2455"/>
                    <a:pt x="869" y="2392"/>
                    <a:pt x="869" y="2345"/>
                  </a:cubicBezTo>
                  <a:cubicBezTo>
                    <a:pt x="806" y="1697"/>
                    <a:pt x="600" y="1081"/>
                    <a:pt x="284" y="513"/>
                  </a:cubicBezTo>
                  <a:cubicBezTo>
                    <a:pt x="1027" y="513"/>
                    <a:pt x="1753" y="418"/>
                    <a:pt x="2448" y="197"/>
                  </a:cubicBezTo>
                  <a:cubicBezTo>
                    <a:pt x="2561" y="169"/>
                    <a:pt x="2522" y="0"/>
                    <a:pt x="2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8"/>
            <p:cNvSpPr/>
            <p:nvPr/>
          </p:nvSpPr>
          <p:spPr>
            <a:xfrm>
              <a:off x="6206016" y="3212517"/>
              <a:ext cx="94142" cy="79928"/>
            </a:xfrm>
            <a:custGeom>
              <a:avLst/>
              <a:gdLst/>
              <a:ahLst/>
              <a:cxnLst/>
              <a:rect l="l" t="t" r="r" b="b"/>
              <a:pathLst>
                <a:path w="2424" h="2058" extrusionOk="0">
                  <a:moveTo>
                    <a:pt x="2271" y="1"/>
                  </a:moveTo>
                  <a:cubicBezTo>
                    <a:pt x="2262" y="1"/>
                    <a:pt x="2253" y="2"/>
                    <a:pt x="2244" y="4"/>
                  </a:cubicBezTo>
                  <a:cubicBezTo>
                    <a:pt x="1695" y="154"/>
                    <a:pt x="1128" y="225"/>
                    <a:pt x="563" y="225"/>
                  </a:cubicBezTo>
                  <a:cubicBezTo>
                    <a:pt x="412" y="225"/>
                    <a:pt x="262" y="220"/>
                    <a:pt x="112" y="210"/>
                  </a:cubicBezTo>
                  <a:cubicBezTo>
                    <a:pt x="103" y="206"/>
                    <a:pt x="95" y="204"/>
                    <a:pt x="86" y="204"/>
                  </a:cubicBezTo>
                  <a:cubicBezTo>
                    <a:pt x="63" y="204"/>
                    <a:pt x="40" y="218"/>
                    <a:pt x="17" y="241"/>
                  </a:cubicBezTo>
                  <a:cubicBezTo>
                    <a:pt x="1" y="273"/>
                    <a:pt x="1" y="320"/>
                    <a:pt x="17" y="352"/>
                  </a:cubicBezTo>
                  <a:cubicBezTo>
                    <a:pt x="301" y="857"/>
                    <a:pt x="522" y="1394"/>
                    <a:pt x="648" y="1963"/>
                  </a:cubicBezTo>
                  <a:cubicBezTo>
                    <a:pt x="664" y="2010"/>
                    <a:pt x="696" y="2042"/>
                    <a:pt x="743" y="2042"/>
                  </a:cubicBezTo>
                  <a:lnTo>
                    <a:pt x="759" y="2057"/>
                  </a:lnTo>
                  <a:cubicBezTo>
                    <a:pt x="822" y="2042"/>
                    <a:pt x="854" y="1979"/>
                    <a:pt x="838" y="1931"/>
                  </a:cubicBezTo>
                  <a:cubicBezTo>
                    <a:pt x="712" y="1410"/>
                    <a:pt x="522" y="889"/>
                    <a:pt x="285" y="415"/>
                  </a:cubicBezTo>
                  <a:lnTo>
                    <a:pt x="285" y="415"/>
                  </a:lnTo>
                  <a:cubicBezTo>
                    <a:pt x="416" y="424"/>
                    <a:pt x="546" y="429"/>
                    <a:pt x="677" y="429"/>
                  </a:cubicBezTo>
                  <a:cubicBezTo>
                    <a:pt x="1225" y="429"/>
                    <a:pt x="1771" y="350"/>
                    <a:pt x="2307" y="210"/>
                  </a:cubicBezTo>
                  <a:cubicBezTo>
                    <a:pt x="2423" y="166"/>
                    <a:pt x="2378" y="1"/>
                    <a:pt x="2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8"/>
            <p:cNvSpPr/>
            <p:nvPr/>
          </p:nvSpPr>
          <p:spPr>
            <a:xfrm>
              <a:off x="6163411" y="3192283"/>
              <a:ext cx="94802" cy="91579"/>
            </a:xfrm>
            <a:custGeom>
              <a:avLst/>
              <a:gdLst/>
              <a:ahLst/>
              <a:cxnLst/>
              <a:rect l="l" t="t" r="r" b="b"/>
              <a:pathLst>
                <a:path w="2441" h="2358" extrusionOk="0">
                  <a:moveTo>
                    <a:pt x="2309" y="0"/>
                  </a:moveTo>
                  <a:cubicBezTo>
                    <a:pt x="2300" y="0"/>
                    <a:pt x="2291" y="2"/>
                    <a:pt x="2282" y="4"/>
                  </a:cubicBezTo>
                  <a:cubicBezTo>
                    <a:pt x="1714" y="210"/>
                    <a:pt x="1114" y="368"/>
                    <a:pt x="514" y="446"/>
                  </a:cubicBezTo>
                  <a:cubicBezTo>
                    <a:pt x="473" y="452"/>
                    <a:pt x="433" y="456"/>
                    <a:pt x="392" y="456"/>
                  </a:cubicBezTo>
                  <a:cubicBezTo>
                    <a:pt x="322" y="456"/>
                    <a:pt x="252" y="445"/>
                    <a:pt x="182" y="415"/>
                  </a:cubicBezTo>
                  <a:cubicBezTo>
                    <a:pt x="169" y="411"/>
                    <a:pt x="157" y="409"/>
                    <a:pt x="144" y="409"/>
                  </a:cubicBezTo>
                  <a:cubicBezTo>
                    <a:pt x="65" y="409"/>
                    <a:pt x="1" y="491"/>
                    <a:pt x="56" y="573"/>
                  </a:cubicBezTo>
                  <a:cubicBezTo>
                    <a:pt x="403" y="1110"/>
                    <a:pt x="672" y="1678"/>
                    <a:pt x="845" y="2294"/>
                  </a:cubicBezTo>
                  <a:cubicBezTo>
                    <a:pt x="861" y="2342"/>
                    <a:pt x="893" y="2357"/>
                    <a:pt x="940" y="2357"/>
                  </a:cubicBezTo>
                  <a:lnTo>
                    <a:pt x="972" y="2357"/>
                  </a:lnTo>
                  <a:cubicBezTo>
                    <a:pt x="1019" y="2342"/>
                    <a:pt x="1051" y="2278"/>
                    <a:pt x="1035" y="2231"/>
                  </a:cubicBezTo>
                  <a:cubicBezTo>
                    <a:pt x="861" y="1678"/>
                    <a:pt x="624" y="1141"/>
                    <a:pt x="340" y="652"/>
                  </a:cubicBezTo>
                  <a:cubicBezTo>
                    <a:pt x="403" y="652"/>
                    <a:pt x="466" y="636"/>
                    <a:pt x="529" y="636"/>
                  </a:cubicBezTo>
                  <a:cubicBezTo>
                    <a:pt x="1161" y="557"/>
                    <a:pt x="1761" y="415"/>
                    <a:pt x="2361" y="194"/>
                  </a:cubicBezTo>
                  <a:cubicBezTo>
                    <a:pt x="2409" y="178"/>
                    <a:pt x="2440" y="115"/>
                    <a:pt x="2409" y="67"/>
                  </a:cubicBezTo>
                  <a:cubicBezTo>
                    <a:pt x="2396" y="28"/>
                    <a:pt x="2351" y="0"/>
                    <a:pt x="2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8"/>
            <p:cNvSpPr/>
            <p:nvPr/>
          </p:nvSpPr>
          <p:spPr>
            <a:xfrm>
              <a:off x="6117698" y="3181641"/>
              <a:ext cx="85520" cy="105910"/>
            </a:xfrm>
            <a:custGeom>
              <a:avLst/>
              <a:gdLst/>
              <a:ahLst/>
              <a:cxnLst/>
              <a:rect l="l" t="t" r="r" b="b"/>
              <a:pathLst>
                <a:path w="2202" h="2727" extrusionOk="0">
                  <a:moveTo>
                    <a:pt x="2057" y="1"/>
                  </a:moveTo>
                  <a:cubicBezTo>
                    <a:pt x="2037" y="1"/>
                    <a:pt x="2014" y="8"/>
                    <a:pt x="1991" y="26"/>
                  </a:cubicBezTo>
                  <a:cubicBezTo>
                    <a:pt x="1484" y="344"/>
                    <a:pt x="884" y="503"/>
                    <a:pt x="277" y="503"/>
                  </a:cubicBezTo>
                  <a:cubicBezTo>
                    <a:pt x="222" y="503"/>
                    <a:pt x="167" y="502"/>
                    <a:pt x="111" y="499"/>
                  </a:cubicBezTo>
                  <a:cubicBezTo>
                    <a:pt x="64" y="499"/>
                    <a:pt x="17" y="515"/>
                    <a:pt x="17" y="563"/>
                  </a:cubicBezTo>
                  <a:cubicBezTo>
                    <a:pt x="1" y="610"/>
                    <a:pt x="17" y="657"/>
                    <a:pt x="48" y="689"/>
                  </a:cubicBezTo>
                  <a:cubicBezTo>
                    <a:pt x="712" y="1084"/>
                    <a:pt x="1059" y="1826"/>
                    <a:pt x="1391" y="2663"/>
                  </a:cubicBezTo>
                  <a:cubicBezTo>
                    <a:pt x="1406" y="2710"/>
                    <a:pt x="1454" y="2726"/>
                    <a:pt x="1485" y="2726"/>
                  </a:cubicBezTo>
                  <a:lnTo>
                    <a:pt x="1533" y="2726"/>
                  </a:lnTo>
                  <a:cubicBezTo>
                    <a:pt x="1580" y="2710"/>
                    <a:pt x="1596" y="2647"/>
                    <a:pt x="1580" y="2600"/>
                  </a:cubicBezTo>
                  <a:cubicBezTo>
                    <a:pt x="1343" y="2000"/>
                    <a:pt x="1012" y="1194"/>
                    <a:pt x="427" y="705"/>
                  </a:cubicBezTo>
                  <a:cubicBezTo>
                    <a:pt x="1012" y="673"/>
                    <a:pt x="1580" y="499"/>
                    <a:pt x="2085" y="184"/>
                  </a:cubicBezTo>
                  <a:cubicBezTo>
                    <a:pt x="2202" y="145"/>
                    <a:pt x="2149" y="1"/>
                    <a:pt x="20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8"/>
            <p:cNvSpPr/>
            <p:nvPr/>
          </p:nvSpPr>
          <p:spPr>
            <a:xfrm>
              <a:off x="6046546" y="3149949"/>
              <a:ext cx="111075" cy="118571"/>
            </a:xfrm>
            <a:custGeom>
              <a:avLst/>
              <a:gdLst/>
              <a:ahLst/>
              <a:cxnLst/>
              <a:rect l="l" t="t" r="r" b="b"/>
              <a:pathLst>
                <a:path w="2860" h="3053" extrusionOk="0">
                  <a:moveTo>
                    <a:pt x="2747" y="1"/>
                  </a:moveTo>
                  <a:cubicBezTo>
                    <a:pt x="2721" y="1"/>
                    <a:pt x="2694" y="13"/>
                    <a:pt x="2670" y="36"/>
                  </a:cubicBezTo>
                  <a:cubicBezTo>
                    <a:pt x="2007" y="747"/>
                    <a:pt x="1075" y="1157"/>
                    <a:pt x="111" y="1173"/>
                  </a:cubicBezTo>
                  <a:cubicBezTo>
                    <a:pt x="48" y="1173"/>
                    <a:pt x="17" y="1221"/>
                    <a:pt x="1" y="1268"/>
                  </a:cubicBezTo>
                  <a:cubicBezTo>
                    <a:pt x="1" y="1315"/>
                    <a:pt x="48" y="1363"/>
                    <a:pt x="96" y="1379"/>
                  </a:cubicBezTo>
                  <a:cubicBezTo>
                    <a:pt x="348" y="1394"/>
                    <a:pt x="601" y="1489"/>
                    <a:pt x="806" y="1663"/>
                  </a:cubicBezTo>
                  <a:cubicBezTo>
                    <a:pt x="1059" y="1884"/>
                    <a:pt x="1280" y="2152"/>
                    <a:pt x="1438" y="2452"/>
                  </a:cubicBezTo>
                  <a:cubicBezTo>
                    <a:pt x="1549" y="2642"/>
                    <a:pt x="1675" y="2831"/>
                    <a:pt x="1833" y="3021"/>
                  </a:cubicBezTo>
                  <a:cubicBezTo>
                    <a:pt x="1849" y="3037"/>
                    <a:pt x="1880" y="3053"/>
                    <a:pt x="1912" y="3053"/>
                  </a:cubicBezTo>
                  <a:cubicBezTo>
                    <a:pt x="1928" y="3053"/>
                    <a:pt x="1943" y="3037"/>
                    <a:pt x="1959" y="3021"/>
                  </a:cubicBezTo>
                  <a:cubicBezTo>
                    <a:pt x="2007" y="2989"/>
                    <a:pt x="2007" y="2926"/>
                    <a:pt x="1975" y="2879"/>
                  </a:cubicBezTo>
                  <a:cubicBezTo>
                    <a:pt x="1833" y="2705"/>
                    <a:pt x="1707" y="2531"/>
                    <a:pt x="1596" y="2342"/>
                  </a:cubicBezTo>
                  <a:cubicBezTo>
                    <a:pt x="1422" y="2026"/>
                    <a:pt x="1201" y="1742"/>
                    <a:pt x="933" y="1505"/>
                  </a:cubicBezTo>
                  <a:cubicBezTo>
                    <a:pt x="838" y="1442"/>
                    <a:pt x="759" y="1379"/>
                    <a:pt x="664" y="1331"/>
                  </a:cubicBezTo>
                  <a:cubicBezTo>
                    <a:pt x="1485" y="1173"/>
                    <a:pt x="2228" y="778"/>
                    <a:pt x="2812" y="163"/>
                  </a:cubicBezTo>
                  <a:cubicBezTo>
                    <a:pt x="2859" y="131"/>
                    <a:pt x="2859" y="68"/>
                    <a:pt x="2812" y="36"/>
                  </a:cubicBezTo>
                  <a:cubicBezTo>
                    <a:pt x="2796" y="13"/>
                    <a:pt x="2773" y="1"/>
                    <a:pt x="27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8"/>
            <p:cNvSpPr/>
            <p:nvPr/>
          </p:nvSpPr>
          <p:spPr>
            <a:xfrm>
              <a:off x="6094395" y="3166377"/>
              <a:ext cx="66296" cy="87423"/>
            </a:xfrm>
            <a:custGeom>
              <a:avLst/>
              <a:gdLst/>
              <a:ahLst/>
              <a:cxnLst/>
              <a:rect l="l" t="t" r="r" b="b"/>
              <a:pathLst>
                <a:path w="1707" h="2251" extrusionOk="0">
                  <a:moveTo>
                    <a:pt x="1598" y="0"/>
                  </a:moveTo>
                  <a:cubicBezTo>
                    <a:pt x="1572" y="0"/>
                    <a:pt x="1548" y="8"/>
                    <a:pt x="1533" y="24"/>
                  </a:cubicBezTo>
                  <a:cubicBezTo>
                    <a:pt x="1138" y="419"/>
                    <a:pt x="648" y="703"/>
                    <a:pt x="111" y="845"/>
                  </a:cubicBezTo>
                  <a:cubicBezTo>
                    <a:pt x="32" y="861"/>
                    <a:pt x="1" y="956"/>
                    <a:pt x="64" y="1019"/>
                  </a:cubicBezTo>
                  <a:cubicBezTo>
                    <a:pt x="411" y="1319"/>
                    <a:pt x="664" y="1729"/>
                    <a:pt x="790" y="2172"/>
                  </a:cubicBezTo>
                  <a:cubicBezTo>
                    <a:pt x="790" y="2219"/>
                    <a:pt x="838" y="2251"/>
                    <a:pt x="885" y="2251"/>
                  </a:cubicBezTo>
                  <a:lnTo>
                    <a:pt x="917" y="2251"/>
                  </a:lnTo>
                  <a:cubicBezTo>
                    <a:pt x="964" y="2235"/>
                    <a:pt x="996" y="2187"/>
                    <a:pt x="980" y="2124"/>
                  </a:cubicBezTo>
                  <a:cubicBezTo>
                    <a:pt x="869" y="1698"/>
                    <a:pt x="648" y="1303"/>
                    <a:pt x="332" y="987"/>
                  </a:cubicBezTo>
                  <a:cubicBezTo>
                    <a:pt x="838" y="829"/>
                    <a:pt x="1296" y="545"/>
                    <a:pt x="1675" y="166"/>
                  </a:cubicBezTo>
                  <a:cubicBezTo>
                    <a:pt x="1706" y="119"/>
                    <a:pt x="1706" y="55"/>
                    <a:pt x="1675" y="24"/>
                  </a:cubicBezTo>
                  <a:cubicBezTo>
                    <a:pt x="1651" y="8"/>
                    <a:pt x="1623" y="0"/>
                    <a:pt x="1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8"/>
            <p:cNvSpPr/>
            <p:nvPr/>
          </p:nvSpPr>
          <p:spPr>
            <a:xfrm>
              <a:off x="6021418" y="3149949"/>
              <a:ext cx="99851" cy="108162"/>
            </a:xfrm>
            <a:custGeom>
              <a:avLst/>
              <a:gdLst/>
              <a:ahLst/>
              <a:cxnLst/>
              <a:rect l="l" t="t" r="r" b="b"/>
              <a:pathLst>
                <a:path w="2571" h="2785" extrusionOk="0">
                  <a:moveTo>
                    <a:pt x="2428" y="0"/>
                  </a:moveTo>
                  <a:cubicBezTo>
                    <a:pt x="2409" y="0"/>
                    <a:pt x="2389" y="6"/>
                    <a:pt x="2369" y="20"/>
                  </a:cubicBezTo>
                  <a:cubicBezTo>
                    <a:pt x="1674" y="510"/>
                    <a:pt x="901" y="873"/>
                    <a:pt x="79" y="1126"/>
                  </a:cubicBezTo>
                  <a:cubicBezTo>
                    <a:pt x="32" y="1142"/>
                    <a:pt x="16" y="1173"/>
                    <a:pt x="0" y="1205"/>
                  </a:cubicBezTo>
                  <a:cubicBezTo>
                    <a:pt x="0" y="1252"/>
                    <a:pt x="16" y="1284"/>
                    <a:pt x="64" y="1315"/>
                  </a:cubicBezTo>
                  <a:cubicBezTo>
                    <a:pt x="711" y="1631"/>
                    <a:pt x="1248" y="2121"/>
                    <a:pt x="1643" y="2737"/>
                  </a:cubicBezTo>
                  <a:cubicBezTo>
                    <a:pt x="1659" y="2768"/>
                    <a:pt x="1690" y="2784"/>
                    <a:pt x="1722" y="2784"/>
                  </a:cubicBezTo>
                  <a:lnTo>
                    <a:pt x="1738" y="2784"/>
                  </a:lnTo>
                  <a:cubicBezTo>
                    <a:pt x="1817" y="2784"/>
                    <a:pt x="1848" y="2705"/>
                    <a:pt x="1817" y="2642"/>
                  </a:cubicBezTo>
                  <a:cubicBezTo>
                    <a:pt x="1453" y="2058"/>
                    <a:pt x="948" y="1584"/>
                    <a:pt x="364" y="1252"/>
                  </a:cubicBezTo>
                  <a:cubicBezTo>
                    <a:pt x="1106" y="984"/>
                    <a:pt x="1817" y="636"/>
                    <a:pt x="2480" y="178"/>
                  </a:cubicBezTo>
                  <a:cubicBezTo>
                    <a:pt x="2571" y="126"/>
                    <a:pt x="2512" y="0"/>
                    <a:pt x="24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8"/>
            <p:cNvSpPr/>
            <p:nvPr/>
          </p:nvSpPr>
          <p:spPr>
            <a:xfrm>
              <a:off x="5973569" y="3140395"/>
              <a:ext cx="96938" cy="102376"/>
            </a:xfrm>
            <a:custGeom>
              <a:avLst/>
              <a:gdLst/>
              <a:ahLst/>
              <a:cxnLst/>
              <a:rect l="l" t="t" r="r" b="b"/>
              <a:pathLst>
                <a:path w="2496" h="2636" extrusionOk="0">
                  <a:moveTo>
                    <a:pt x="2384" y="1"/>
                  </a:moveTo>
                  <a:cubicBezTo>
                    <a:pt x="2354" y="1"/>
                    <a:pt x="2325" y="18"/>
                    <a:pt x="2306" y="45"/>
                  </a:cubicBezTo>
                  <a:cubicBezTo>
                    <a:pt x="1738" y="740"/>
                    <a:pt x="948" y="1230"/>
                    <a:pt x="80" y="1419"/>
                  </a:cubicBezTo>
                  <a:cubicBezTo>
                    <a:pt x="32" y="1435"/>
                    <a:pt x="1" y="1467"/>
                    <a:pt x="1" y="1514"/>
                  </a:cubicBezTo>
                  <a:cubicBezTo>
                    <a:pt x="1" y="1546"/>
                    <a:pt x="16" y="1593"/>
                    <a:pt x="64" y="1609"/>
                  </a:cubicBezTo>
                  <a:cubicBezTo>
                    <a:pt x="569" y="1830"/>
                    <a:pt x="996" y="2162"/>
                    <a:pt x="1343" y="2604"/>
                  </a:cubicBezTo>
                  <a:cubicBezTo>
                    <a:pt x="1359" y="2619"/>
                    <a:pt x="1390" y="2635"/>
                    <a:pt x="1422" y="2635"/>
                  </a:cubicBezTo>
                  <a:cubicBezTo>
                    <a:pt x="1438" y="2635"/>
                    <a:pt x="1454" y="2635"/>
                    <a:pt x="1485" y="2619"/>
                  </a:cubicBezTo>
                  <a:cubicBezTo>
                    <a:pt x="1517" y="2588"/>
                    <a:pt x="1533" y="2525"/>
                    <a:pt x="1501" y="2477"/>
                  </a:cubicBezTo>
                  <a:cubicBezTo>
                    <a:pt x="1185" y="2098"/>
                    <a:pt x="822" y="1782"/>
                    <a:pt x="395" y="1546"/>
                  </a:cubicBezTo>
                  <a:cubicBezTo>
                    <a:pt x="1201" y="1309"/>
                    <a:pt x="1927" y="819"/>
                    <a:pt x="2464" y="172"/>
                  </a:cubicBezTo>
                  <a:cubicBezTo>
                    <a:pt x="2496" y="124"/>
                    <a:pt x="2480" y="61"/>
                    <a:pt x="2448" y="30"/>
                  </a:cubicBezTo>
                  <a:cubicBezTo>
                    <a:pt x="2429" y="10"/>
                    <a:pt x="2406" y="1"/>
                    <a:pt x="2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8"/>
            <p:cNvSpPr/>
            <p:nvPr/>
          </p:nvSpPr>
          <p:spPr>
            <a:xfrm>
              <a:off x="5936790" y="3151619"/>
              <a:ext cx="86025" cy="86219"/>
            </a:xfrm>
            <a:custGeom>
              <a:avLst/>
              <a:gdLst/>
              <a:ahLst/>
              <a:cxnLst/>
              <a:rect l="l" t="t" r="r" b="b"/>
              <a:pathLst>
                <a:path w="2215" h="2220" extrusionOk="0">
                  <a:moveTo>
                    <a:pt x="2070" y="0"/>
                  </a:moveTo>
                  <a:cubicBezTo>
                    <a:pt x="2043" y="0"/>
                    <a:pt x="2014" y="12"/>
                    <a:pt x="1990" y="41"/>
                  </a:cubicBezTo>
                  <a:cubicBezTo>
                    <a:pt x="1485" y="593"/>
                    <a:pt x="821" y="988"/>
                    <a:pt x="95" y="1162"/>
                  </a:cubicBezTo>
                  <a:cubicBezTo>
                    <a:pt x="47" y="1178"/>
                    <a:pt x="16" y="1209"/>
                    <a:pt x="16" y="1257"/>
                  </a:cubicBezTo>
                  <a:cubicBezTo>
                    <a:pt x="0" y="1288"/>
                    <a:pt x="32" y="1336"/>
                    <a:pt x="63" y="1351"/>
                  </a:cubicBezTo>
                  <a:cubicBezTo>
                    <a:pt x="458" y="1572"/>
                    <a:pt x="821" y="1857"/>
                    <a:pt x="1153" y="2173"/>
                  </a:cubicBezTo>
                  <a:lnTo>
                    <a:pt x="1185" y="2204"/>
                  </a:lnTo>
                  <a:cubicBezTo>
                    <a:pt x="1199" y="2204"/>
                    <a:pt x="1214" y="2217"/>
                    <a:pt x="1240" y="2220"/>
                  </a:cubicBezTo>
                  <a:lnTo>
                    <a:pt x="1240" y="2220"/>
                  </a:lnTo>
                  <a:cubicBezTo>
                    <a:pt x="1329" y="2213"/>
                    <a:pt x="1372" y="2107"/>
                    <a:pt x="1311" y="2046"/>
                  </a:cubicBezTo>
                  <a:lnTo>
                    <a:pt x="1279" y="2015"/>
                  </a:lnTo>
                  <a:cubicBezTo>
                    <a:pt x="995" y="1746"/>
                    <a:pt x="679" y="1509"/>
                    <a:pt x="363" y="1304"/>
                  </a:cubicBezTo>
                  <a:cubicBezTo>
                    <a:pt x="1042" y="1083"/>
                    <a:pt x="1658" y="704"/>
                    <a:pt x="2132" y="167"/>
                  </a:cubicBezTo>
                  <a:cubicBezTo>
                    <a:pt x="2214" y="97"/>
                    <a:pt x="2148" y="0"/>
                    <a:pt x="2070" y="0"/>
                  </a:cubicBezTo>
                  <a:close/>
                  <a:moveTo>
                    <a:pt x="1240" y="2220"/>
                  </a:moveTo>
                  <a:cubicBezTo>
                    <a:pt x="1238" y="2220"/>
                    <a:pt x="1235" y="2220"/>
                    <a:pt x="1232" y="2220"/>
                  </a:cubicBezTo>
                  <a:lnTo>
                    <a:pt x="1248" y="2220"/>
                  </a:lnTo>
                  <a:cubicBezTo>
                    <a:pt x="1245" y="2220"/>
                    <a:pt x="1243" y="2220"/>
                    <a:pt x="1240" y="22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8"/>
            <p:cNvSpPr/>
            <p:nvPr/>
          </p:nvSpPr>
          <p:spPr>
            <a:xfrm>
              <a:off x="5686516" y="3134957"/>
              <a:ext cx="674724" cy="133562"/>
            </a:xfrm>
            <a:custGeom>
              <a:avLst/>
              <a:gdLst/>
              <a:ahLst/>
              <a:cxnLst/>
              <a:rect l="l" t="t" r="r" b="b"/>
              <a:pathLst>
                <a:path w="17373" h="3439" extrusionOk="0">
                  <a:moveTo>
                    <a:pt x="11558" y="1"/>
                  </a:moveTo>
                  <a:cubicBezTo>
                    <a:pt x="10897" y="1"/>
                    <a:pt x="10227" y="46"/>
                    <a:pt x="9555" y="138"/>
                  </a:cubicBezTo>
                  <a:cubicBezTo>
                    <a:pt x="7881" y="359"/>
                    <a:pt x="6207" y="880"/>
                    <a:pt x="4612" y="1370"/>
                  </a:cubicBezTo>
                  <a:cubicBezTo>
                    <a:pt x="3064" y="1844"/>
                    <a:pt x="1454" y="2333"/>
                    <a:pt x="64" y="3249"/>
                  </a:cubicBezTo>
                  <a:cubicBezTo>
                    <a:pt x="17" y="3281"/>
                    <a:pt x="1" y="3344"/>
                    <a:pt x="32" y="3391"/>
                  </a:cubicBezTo>
                  <a:cubicBezTo>
                    <a:pt x="64" y="3423"/>
                    <a:pt x="95" y="3439"/>
                    <a:pt x="127" y="3439"/>
                  </a:cubicBezTo>
                  <a:cubicBezTo>
                    <a:pt x="143" y="3439"/>
                    <a:pt x="159" y="3423"/>
                    <a:pt x="174" y="3407"/>
                  </a:cubicBezTo>
                  <a:cubicBezTo>
                    <a:pt x="1533" y="2523"/>
                    <a:pt x="3128" y="2033"/>
                    <a:pt x="4660" y="1559"/>
                  </a:cubicBezTo>
                  <a:cubicBezTo>
                    <a:pt x="6270" y="1054"/>
                    <a:pt x="7913" y="549"/>
                    <a:pt x="9587" y="327"/>
                  </a:cubicBezTo>
                  <a:cubicBezTo>
                    <a:pt x="10249" y="236"/>
                    <a:pt x="10910" y="190"/>
                    <a:pt x="11563" y="190"/>
                  </a:cubicBezTo>
                  <a:cubicBezTo>
                    <a:pt x="13604" y="190"/>
                    <a:pt x="15563" y="635"/>
                    <a:pt x="17215" y="1496"/>
                  </a:cubicBezTo>
                  <a:cubicBezTo>
                    <a:pt x="17226" y="1500"/>
                    <a:pt x="17238" y="1502"/>
                    <a:pt x="17250" y="1502"/>
                  </a:cubicBezTo>
                  <a:cubicBezTo>
                    <a:pt x="17285" y="1502"/>
                    <a:pt x="17317" y="1484"/>
                    <a:pt x="17341" y="1449"/>
                  </a:cubicBezTo>
                  <a:cubicBezTo>
                    <a:pt x="17373" y="1401"/>
                    <a:pt x="17341" y="1338"/>
                    <a:pt x="17294" y="1322"/>
                  </a:cubicBezTo>
                  <a:cubicBezTo>
                    <a:pt x="15617" y="448"/>
                    <a:pt x="13632" y="1"/>
                    <a:pt x="11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8"/>
            <p:cNvSpPr/>
            <p:nvPr/>
          </p:nvSpPr>
          <p:spPr>
            <a:xfrm>
              <a:off x="6298645" y="3150609"/>
              <a:ext cx="74879" cy="90297"/>
            </a:xfrm>
            <a:custGeom>
              <a:avLst/>
              <a:gdLst/>
              <a:ahLst/>
              <a:cxnLst/>
              <a:rect l="l" t="t" r="r" b="b"/>
              <a:pathLst>
                <a:path w="1928" h="2325" extrusionOk="0">
                  <a:moveTo>
                    <a:pt x="1821" y="0"/>
                  </a:moveTo>
                  <a:cubicBezTo>
                    <a:pt x="1814" y="0"/>
                    <a:pt x="1807" y="1"/>
                    <a:pt x="1801" y="3"/>
                  </a:cubicBezTo>
                  <a:cubicBezTo>
                    <a:pt x="1517" y="51"/>
                    <a:pt x="1232" y="98"/>
                    <a:pt x="948" y="146"/>
                  </a:cubicBezTo>
                  <a:cubicBezTo>
                    <a:pt x="664" y="193"/>
                    <a:pt x="380" y="225"/>
                    <a:pt x="95" y="288"/>
                  </a:cubicBezTo>
                  <a:cubicBezTo>
                    <a:pt x="64" y="288"/>
                    <a:pt x="32" y="303"/>
                    <a:pt x="16" y="351"/>
                  </a:cubicBezTo>
                  <a:cubicBezTo>
                    <a:pt x="1" y="382"/>
                    <a:pt x="16" y="414"/>
                    <a:pt x="32" y="446"/>
                  </a:cubicBezTo>
                  <a:cubicBezTo>
                    <a:pt x="569" y="998"/>
                    <a:pt x="1043" y="1614"/>
                    <a:pt x="1454" y="2278"/>
                  </a:cubicBezTo>
                  <a:cubicBezTo>
                    <a:pt x="1469" y="2309"/>
                    <a:pt x="1501" y="2325"/>
                    <a:pt x="1533" y="2325"/>
                  </a:cubicBezTo>
                  <a:cubicBezTo>
                    <a:pt x="1548" y="2325"/>
                    <a:pt x="1564" y="2325"/>
                    <a:pt x="1580" y="2309"/>
                  </a:cubicBezTo>
                  <a:cubicBezTo>
                    <a:pt x="1627" y="2278"/>
                    <a:pt x="1643" y="2214"/>
                    <a:pt x="1612" y="2183"/>
                  </a:cubicBezTo>
                  <a:cubicBezTo>
                    <a:pt x="1232" y="1551"/>
                    <a:pt x="806" y="983"/>
                    <a:pt x="301" y="446"/>
                  </a:cubicBezTo>
                  <a:lnTo>
                    <a:pt x="980" y="335"/>
                  </a:lnTo>
                  <a:cubicBezTo>
                    <a:pt x="1264" y="288"/>
                    <a:pt x="1548" y="240"/>
                    <a:pt x="1833" y="193"/>
                  </a:cubicBezTo>
                  <a:cubicBezTo>
                    <a:pt x="1896" y="193"/>
                    <a:pt x="1927" y="130"/>
                    <a:pt x="1912" y="82"/>
                  </a:cubicBezTo>
                  <a:cubicBezTo>
                    <a:pt x="1912" y="41"/>
                    <a:pt x="1864" y="0"/>
                    <a:pt x="1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8"/>
            <p:cNvSpPr/>
            <p:nvPr/>
          </p:nvSpPr>
          <p:spPr>
            <a:xfrm>
              <a:off x="6255729" y="3126296"/>
              <a:ext cx="80394" cy="101133"/>
            </a:xfrm>
            <a:custGeom>
              <a:avLst/>
              <a:gdLst/>
              <a:ahLst/>
              <a:cxnLst/>
              <a:rect l="l" t="t" r="r" b="b"/>
              <a:pathLst>
                <a:path w="2070" h="2604" extrusionOk="0">
                  <a:moveTo>
                    <a:pt x="1966" y="1"/>
                  </a:moveTo>
                  <a:cubicBezTo>
                    <a:pt x="1953" y="1"/>
                    <a:pt x="1940" y="5"/>
                    <a:pt x="1927" y="14"/>
                  </a:cubicBezTo>
                  <a:cubicBezTo>
                    <a:pt x="1343" y="266"/>
                    <a:pt x="727" y="471"/>
                    <a:pt x="95" y="582"/>
                  </a:cubicBezTo>
                  <a:cubicBezTo>
                    <a:pt x="63" y="582"/>
                    <a:pt x="32" y="598"/>
                    <a:pt x="16" y="645"/>
                  </a:cubicBezTo>
                  <a:cubicBezTo>
                    <a:pt x="0" y="677"/>
                    <a:pt x="16" y="708"/>
                    <a:pt x="32" y="740"/>
                  </a:cubicBezTo>
                  <a:cubicBezTo>
                    <a:pt x="458" y="1293"/>
                    <a:pt x="806" y="1893"/>
                    <a:pt x="1090" y="2540"/>
                  </a:cubicBezTo>
                  <a:cubicBezTo>
                    <a:pt x="1106" y="2572"/>
                    <a:pt x="1137" y="2603"/>
                    <a:pt x="1169" y="2603"/>
                  </a:cubicBezTo>
                  <a:cubicBezTo>
                    <a:pt x="1185" y="2603"/>
                    <a:pt x="1200" y="2603"/>
                    <a:pt x="1216" y="2588"/>
                  </a:cubicBezTo>
                  <a:cubicBezTo>
                    <a:pt x="1264" y="2572"/>
                    <a:pt x="1295" y="2509"/>
                    <a:pt x="1264" y="2461"/>
                  </a:cubicBezTo>
                  <a:cubicBezTo>
                    <a:pt x="995" y="1861"/>
                    <a:pt x="663" y="1277"/>
                    <a:pt x="284" y="740"/>
                  </a:cubicBezTo>
                  <a:cubicBezTo>
                    <a:pt x="869" y="629"/>
                    <a:pt x="1453" y="440"/>
                    <a:pt x="2006" y="187"/>
                  </a:cubicBezTo>
                  <a:cubicBezTo>
                    <a:pt x="2053" y="171"/>
                    <a:pt x="2069" y="108"/>
                    <a:pt x="2053" y="61"/>
                  </a:cubicBezTo>
                  <a:cubicBezTo>
                    <a:pt x="2030" y="27"/>
                    <a:pt x="1999" y="1"/>
                    <a:pt x="1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8"/>
            <p:cNvSpPr/>
            <p:nvPr/>
          </p:nvSpPr>
          <p:spPr>
            <a:xfrm>
              <a:off x="6212152" y="3110606"/>
              <a:ext cx="94492" cy="106997"/>
            </a:xfrm>
            <a:custGeom>
              <a:avLst/>
              <a:gdLst/>
              <a:ahLst/>
              <a:cxnLst/>
              <a:rect l="l" t="t" r="r" b="b"/>
              <a:pathLst>
                <a:path w="2433" h="2755" extrusionOk="0">
                  <a:moveTo>
                    <a:pt x="2304" y="1"/>
                  </a:moveTo>
                  <a:cubicBezTo>
                    <a:pt x="2293" y="1"/>
                    <a:pt x="2283" y="3"/>
                    <a:pt x="2275" y="7"/>
                  </a:cubicBezTo>
                  <a:cubicBezTo>
                    <a:pt x="1596" y="402"/>
                    <a:pt x="870" y="670"/>
                    <a:pt x="111" y="797"/>
                  </a:cubicBezTo>
                  <a:cubicBezTo>
                    <a:pt x="33" y="812"/>
                    <a:pt x="1" y="923"/>
                    <a:pt x="64" y="970"/>
                  </a:cubicBezTo>
                  <a:cubicBezTo>
                    <a:pt x="601" y="1460"/>
                    <a:pt x="885" y="2092"/>
                    <a:pt x="1106" y="2692"/>
                  </a:cubicBezTo>
                  <a:cubicBezTo>
                    <a:pt x="1122" y="2739"/>
                    <a:pt x="1170" y="2755"/>
                    <a:pt x="1201" y="2755"/>
                  </a:cubicBezTo>
                  <a:lnTo>
                    <a:pt x="1233" y="2755"/>
                  </a:lnTo>
                  <a:cubicBezTo>
                    <a:pt x="1296" y="2739"/>
                    <a:pt x="1312" y="2676"/>
                    <a:pt x="1296" y="2628"/>
                  </a:cubicBezTo>
                  <a:cubicBezTo>
                    <a:pt x="1091" y="2013"/>
                    <a:pt x="759" y="1444"/>
                    <a:pt x="333" y="954"/>
                  </a:cubicBezTo>
                  <a:cubicBezTo>
                    <a:pt x="1043" y="812"/>
                    <a:pt x="1738" y="544"/>
                    <a:pt x="2370" y="181"/>
                  </a:cubicBezTo>
                  <a:cubicBezTo>
                    <a:pt x="2417" y="149"/>
                    <a:pt x="2433" y="102"/>
                    <a:pt x="2401" y="54"/>
                  </a:cubicBezTo>
                  <a:cubicBezTo>
                    <a:pt x="2378" y="19"/>
                    <a:pt x="2336" y="1"/>
                    <a:pt x="2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8"/>
            <p:cNvSpPr/>
            <p:nvPr/>
          </p:nvSpPr>
          <p:spPr>
            <a:xfrm>
              <a:off x="6175373" y="3110101"/>
              <a:ext cx="91812" cy="91579"/>
            </a:xfrm>
            <a:custGeom>
              <a:avLst/>
              <a:gdLst/>
              <a:ahLst/>
              <a:cxnLst/>
              <a:rect l="l" t="t" r="r" b="b"/>
              <a:pathLst>
                <a:path w="2364" h="2358" extrusionOk="0">
                  <a:moveTo>
                    <a:pt x="2209" y="1"/>
                  </a:moveTo>
                  <a:cubicBezTo>
                    <a:pt x="2190" y="1"/>
                    <a:pt x="2169" y="7"/>
                    <a:pt x="2148" y="20"/>
                  </a:cubicBezTo>
                  <a:cubicBezTo>
                    <a:pt x="1516" y="367"/>
                    <a:pt x="822" y="588"/>
                    <a:pt x="111" y="683"/>
                  </a:cubicBezTo>
                  <a:cubicBezTo>
                    <a:pt x="32" y="699"/>
                    <a:pt x="0" y="794"/>
                    <a:pt x="64" y="857"/>
                  </a:cubicBezTo>
                  <a:cubicBezTo>
                    <a:pt x="443" y="1283"/>
                    <a:pt x="774" y="1773"/>
                    <a:pt x="1027" y="2294"/>
                  </a:cubicBezTo>
                  <a:cubicBezTo>
                    <a:pt x="1043" y="2326"/>
                    <a:pt x="1074" y="2357"/>
                    <a:pt x="1106" y="2357"/>
                  </a:cubicBezTo>
                  <a:cubicBezTo>
                    <a:pt x="1122" y="2357"/>
                    <a:pt x="1137" y="2341"/>
                    <a:pt x="1153" y="2341"/>
                  </a:cubicBezTo>
                  <a:cubicBezTo>
                    <a:pt x="1201" y="2326"/>
                    <a:pt x="1232" y="2262"/>
                    <a:pt x="1201" y="2215"/>
                  </a:cubicBezTo>
                  <a:cubicBezTo>
                    <a:pt x="964" y="1725"/>
                    <a:pt x="664" y="1268"/>
                    <a:pt x="316" y="857"/>
                  </a:cubicBezTo>
                  <a:cubicBezTo>
                    <a:pt x="995" y="746"/>
                    <a:pt x="1643" y="525"/>
                    <a:pt x="2259" y="194"/>
                  </a:cubicBezTo>
                  <a:cubicBezTo>
                    <a:pt x="2364" y="141"/>
                    <a:pt x="2305" y="1"/>
                    <a:pt x="2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8"/>
            <p:cNvSpPr/>
            <p:nvPr/>
          </p:nvSpPr>
          <p:spPr>
            <a:xfrm>
              <a:off x="6133039" y="3099653"/>
              <a:ext cx="89326" cy="102026"/>
            </a:xfrm>
            <a:custGeom>
              <a:avLst/>
              <a:gdLst/>
              <a:ahLst/>
              <a:cxnLst/>
              <a:rect l="l" t="t" r="r" b="b"/>
              <a:pathLst>
                <a:path w="2300" h="2627" extrusionOk="0">
                  <a:moveTo>
                    <a:pt x="2150" y="0"/>
                  </a:moveTo>
                  <a:cubicBezTo>
                    <a:pt x="2130" y="0"/>
                    <a:pt x="2108" y="6"/>
                    <a:pt x="2085" y="20"/>
                  </a:cubicBezTo>
                  <a:cubicBezTo>
                    <a:pt x="1580" y="352"/>
                    <a:pt x="1027" y="621"/>
                    <a:pt x="443" y="826"/>
                  </a:cubicBezTo>
                  <a:cubicBezTo>
                    <a:pt x="365" y="865"/>
                    <a:pt x="276" y="893"/>
                    <a:pt x="186" y="893"/>
                  </a:cubicBezTo>
                  <a:cubicBezTo>
                    <a:pt x="166" y="893"/>
                    <a:pt x="147" y="892"/>
                    <a:pt x="127" y="889"/>
                  </a:cubicBezTo>
                  <a:cubicBezTo>
                    <a:pt x="118" y="886"/>
                    <a:pt x="110" y="885"/>
                    <a:pt x="101" y="885"/>
                  </a:cubicBezTo>
                  <a:cubicBezTo>
                    <a:pt x="63" y="885"/>
                    <a:pt x="29" y="911"/>
                    <a:pt x="16" y="936"/>
                  </a:cubicBezTo>
                  <a:cubicBezTo>
                    <a:pt x="1" y="984"/>
                    <a:pt x="1" y="1031"/>
                    <a:pt x="32" y="1063"/>
                  </a:cubicBezTo>
                  <a:cubicBezTo>
                    <a:pt x="490" y="1505"/>
                    <a:pt x="869" y="2010"/>
                    <a:pt x="1185" y="2579"/>
                  </a:cubicBezTo>
                  <a:cubicBezTo>
                    <a:pt x="1201" y="2595"/>
                    <a:pt x="1233" y="2610"/>
                    <a:pt x="1280" y="2626"/>
                  </a:cubicBezTo>
                  <a:cubicBezTo>
                    <a:pt x="1296" y="2610"/>
                    <a:pt x="1311" y="2610"/>
                    <a:pt x="1327" y="2595"/>
                  </a:cubicBezTo>
                  <a:cubicBezTo>
                    <a:pt x="1375" y="2579"/>
                    <a:pt x="1390" y="2516"/>
                    <a:pt x="1359" y="2468"/>
                  </a:cubicBezTo>
                  <a:cubicBezTo>
                    <a:pt x="1075" y="1963"/>
                    <a:pt x="727" y="1505"/>
                    <a:pt x="332" y="1079"/>
                  </a:cubicBezTo>
                  <a:cubicBezTo>
                    <a:pt x="395" y="1063"/>
                    <a:pt x="459" y="1031"/>
                    <a:pt x="522" y="1015"/>
                  </a:cubicBezTo>
                  <a:cubicBezTo>
                    <a:pt x="1106" y="810"/>
                    <a:pt x="1675" y="526"/>
                    <a:pt x="2196" y="194"/>
                  </a:cubicBezTo>
                  <a:cubicBezTo>
                    <a:pt x="2300" y="129"/>
                    <a:pt x="2243" y="0"/>
                    <a:pt x="2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8"/>
            <p:cNvSpPr/>
            <p:nvPr/>
          </p:nvSpPr>
          <p:spPr>
            <a:xfrm>
              <a:off x="6085812" y="3102022"/>
              <a:ext cx="78568" cy="108240"/>
            </a:xfrm>
            <a:custGeom>
              <a:avLst/>
              <a:gdLst/>
              <a:ahLst/>
              <a:cxnLst/>
              <a:rect l="l" t="t" r="r" b="b"/>
              <a:pathLst>
                <a:path w="2023" h="2787" extrusionOk="0">
                  <a:moveTo>
                    <a:pt x="1890" y="1"/>
                  </a:moveTo>
                  <a:cubicBezTo>
                    <a:pt x="1867" y="1"/>
                    <a:pt x="1847" y="8"/>
                    <a:pt x="1833" y="23"/>
                  </a:cubicBezTo>
                  <a:cubicBezTo>
                    <a:pt x="1359" y="481"/>
                    <a:pt x="743" y="796"/>
                    <a:pt x="95" y="907"/>
                  </a:cubicBezTo>
                  <a:cubicBezTo>
                    <a:pt x="48" y="907"/>
                    <a:pt x="16" y="939"/>
                    <a:pt x="1" y="986"/>
                  </a:cubicBezTo>
                  <a:cubicBezTo>
                    <a:pt x="1" y="1033"/>
                    <a:pt x="32" y="1081"/>
                    <a:pt x="80" y="1096"/>
                  </a:cubicBezTo>
                  <a:cubicBezTo>
                    <a:pt x="806" y="1333"/>
                    <a:pt x="1296" y="1981"/>
                    <a:pt x="1817" y="2739"/>
                  </a:cubicBezTo>
                  <a:cubicBezTo>
                    <a:pt x="1833" y="2770"/>
                    <a:pt x="1864" y="2786"/>
                    <a:pt x="1896" y="2786"/>
                  </a:cubicBezTo>
                  <a:cubicBezTo>
                    <a:pt x="1927" y="2786"/>
                    <a:pt x="1943" y="2786"/>
                    <a:pt x="1975" y="2770"/>
                  </a:cubicBezTo>
                  <a:cubicBezTo>
                    <a:pt x="2006" y="2739"/>
                    <a:pt x="2022" y="2676"/>
                    <a:pt x="1991" y="2628"/>
                  </a:cubicBezTo>
                  <a:cubicBezTo>
                    <a:pt x="1627" y="2107"/>
                    <a:pt x="1138" y="1397"/>
                    <a:pt x="443" y="1033"/>
                  </a:cubicBezTo>
                  <a:cubicBezTo>
                    <a:pt x="1011" y="875"/>
                    <a:pt x="1533" y="575"/>
                    <a:pt x="1975" y="181"/>
                  </a:cubicBezTo>
                  <a:cubicBezTo>
                    <a:pt x="2006" y="133"/>
                    <a:pt x="2006" y="70"/>
                    <a:pt x="1975" y="38"/>
                  </a:cubicBezTo>
                  <a:cubicBezTo>
                    <a:pt x="1949" y="12"/>
                    <a:pt x="1918" y="1"/>
                    <a:pt x="18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8"/>
            <p:cNvSpPr/>
            <p:nvPr/>
          </p:nvSpPr>
          <p:spPr>
            <a:xfrm>
              <a:off x="6015903" y="3080778"/>
              <a:ext cx="98181" cy="122726"/>
            </a:xfrm>
            <a:custGeom>
              <a:avLst/>
              <a:gdLst/>
              <a:ahLst/>
              <a:cxnLst/>
              <a:rect l="l" t="t" r="r" b="b"/>
              <a:pathLst>
                <a:path w="2528" h="3160" extrusionOk="0">
                  <a:moveTo>
                    <a:pt x="2426" y="0"/>
                  </a:moveTo>
                  <a:cubicBezTo>
                    <a:pt x="2392" y="0"/>
                    <a:pt x="2358" y="18"/>
                    <a:pt x="2338" y="48"/>
                  </a:cubicBezTo>
                  <a:cubicBezTo>
                    <a:pt x="1848" y="885"/>
                    <a:pt x="1027" y="1486"/>
                    <a:pt x="79" y="1722"/>
                  </a:cubicBezTo>
                  <a:cubicBezTo>
                    <a:pt x="32" y="1738"/>
                    <a:pt x="0" y="1786"/>
                    <a:pt x="0" y="1833"/>
                  </a:cubicBezTo>
                  <a:cubicBezTo>
                    <a:pt x="16" y="1880"/>
                    <a:pt x="63" y="1912"/>
                    <a:pt x="111" y="1912"/>
                  </a:cubicBezTo>
                  <a:cubicBezTo>
                    <a:pt x="171" y="1905"/>
                    <a:pt x="231" y="1901"/>
                    <a:pt x="292" y="1901"/>
                  </a:cubicBezTo>
                  <a:cubicBezTo>
                    <a:pt x="489" y="1901"/>
                    <a:pt x="688" y="1942"/>
                    <a:pt x="869" y="2038"/>
                  </a:cubicBezTo>
                  <a:cubicBezTo>
                    <a:pt x="1169" y="2196"/>
                    <a:pt x="1422" y="2417"/>
                    <a:pt x="1643" y="2670"/>
                  </a:cubicBezTo>
                  <a:cubicBezTo>
                    <a:pt x="1801" y="2828"/>
                    <a:pt x="1974" y="2986"/>
                    <a:pt x="2148" y="3128"/>
                  </a:cubicBezTo>
                  <a:cubicBezTo>
                    <a:pt x="2164" y="3144"/>
                    <a:pt x="2195" y="3160"/>
                    <a:pt x="2211" y="3160"/>
                  </a:cubicBezTo>
                  <a:cubicBezTo>
                    <a:pt x="2243" y="3160"/>
                    <a:pt x="2274" y="3144"/>
                    <a:pt x="2290" y="3112"/>
                  </a:cubicBezTo>
                  <a:cubicBezTo>
                    <a:pt x="2322" y="3081"/>
                    <a:pt x="2322" y="3017"/>
                    <a:pt x="2274" y="2986"/>
                  </a:cubicBezTo>
                  <a:cubicBezTo>
                    <a:pt x="2101" y="2844"/>
                    <a:pt x="1943" y="2686"/>
                    <a:pt x="1785" y="2528"/>
                  </a:cubicBezTo>
                  <a:cubicBezTo>
                    <a:pt x="1548" y="2259"/>
                    <a:pt x="1264" y="2038"/>
                    <a:pt x="964" y="1865"/>
                  </a:cubicBezTo>
                  <a:cubicBezTo>
                    <a:pt x="853" y="1817"/>
                    <a:pt x="758" y="1786"/>
                    <a:pt x="648" y="1754"/>
                  </a:cubicBezTo>
                  <a:cubicBezTo>
                    <a:pt x="1422" y="1422"/>
                    <a:pt x="2069" y="870"/>
                    <a:pt x="2496" y="143"/>
                  </a:cubicBezTo>
                  <a:cubicBezTo>
                    <a:pt x="2527" y="96"/>
                    <a:pt x="2527" y="48"/>
                    <a:pt x="2480" y="17"/>
                  </a:cubicBezTo>
                  <a:cubicBezTo>
                    <a:pt x="2463" y="6"/>
                    <a:pt x="2444" y="0"/>
                    <a:pt x="2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8"/>
            <p:cNvSpPr/>
            <p:nvPr/>
          </p:nvSpPr>
          <p:spPr>
            <a:xfrm>
              <a:off x="6063752" y="3094954"/>
              <a:ext cx="58023" cy="92589"/>
            </a:xfrm>
            <a:custGeom>
              <a:avLst/>
              <a:gdLst/>
              <a:ahLst/>
              <a:cxnLst/>
              <a:rect l="l" t="t" r="r" b="b"/>
              <a:pathLst>
                <a:path w="1494" h="2384" extrusionOk="0">
                  <a:moveTo>
                    <a:pt x="1354" y="1"/>
                  </a:moveTo>
                  <a:cubicBezTo>
                    <a:pt x="1326" y="1"/>
                    <a:pt x="1298" y="14"/>
                    <a:pt x="1279" y="47"/>
                  </a:cubicBezTo>
                  <a:cubicBezTo>
                    <a:pt x="979" y="520"/>
                    <a:pt x="569" y="915"/>
                    <a:pt x="63" y="1168"/>
                  </a:cubicBezTo>
                  <a:cubicBezTo>
                    <a:pt x="32" y="1184"/>
                    <a:pt x="16" y="1215"/>
                    <a:pt x="16" y="1247"/>
                  </a:cubicBezTo>
                  <a:cubicBezTo>
                    <a:pt x="0" y="1278"/>
                    <a:pt x="32" y="1326"/>
                    <a:pt x="63" y="1342"/>
                  </a:cubicBezTo>
                  <a:cubicBezTo>
                    <a:pt x="474" y="1563"/>
                    <a:pt x="806" y="1910"/>
                    <a:pt x="1011" y="2321"/>
                  </a:cubicBezTo>
                  <a:cubicBezTo>
                    <a:pt x="1027" y="2352"/>
                    <a:pt x="1058" y="2384"/>
                    <a:pt x="1106" y="2384"/>
                  </a:cubicBezTo>
                  <a:lnTo>
                    <a:pt x="1153" y="2384"/>
                  </a:lnTo>
                  <a:cubicBezTo>
                    <a:pt x="1200" y="2352"/>
                    <a:pt x="1216" y="2289"/>
                    <a:pt x="1185" y="2242"/>
                  </a:cubicBezTo>
                  <a:cubicBezTo>
                    <a:pt x="979" y="1847"/>
                    <a:pt x="679" y="1515"/>
                    <a:pt x="316" y="1278"/>
                  </a:cubicBezTo>
                  <a:cubicBezTo>
                    <a:pt x="774" y="994"/>
                    <a:pt x="1153" y="615"/>
                    <a:pt x="1437" y="157"/>
                  </a:cubicBezTo>
                  <a:cubicBezTo>
                    <a:pt x="1493" y="79"/>
                    <a:pt x="1423" y="1"/>
                    <a:pt x="1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8"/>
            <p:cNvSpPr/>
            <p:nvPr/>
          </p:nvSpPr>
          <p:spPr>
            <a:xfrm>
              <a:off x="5990153" y="3088623"/>
              <a:ext cx="86491" cy="111813"/>
            </a:xfrm>
            <a:custGeom>
              <a:avLst/>
              <a:gdLst/>
              <a:ahLst/>
              <a:cxnLst/>
              <a:rect l="l" t="t" r="r" b="b"/>
              <a:pathLst>
                <a:path w="2227" h="2879" extrusionOk="0">
                  <a:moveTo>
                    <a:pt x="2114" y="0"/>
                  </a:moveTo>
                  <a:cubicBezTo>
                    <a:pt x="2089" y="0"/>
                    <a:pt x="2061" y="12"/>
                    <a:pt x="2037" y="36"/>
                  </a:cubicBezTo>
                  <a:cubicBezTo>
                    <a:pt x="1469" y="668"/>
                    <a:pt x="790" y="1189"/>
                    <a:pt x="47" y="1615"/>
                  </a:cubicBezTo>
                  <a:cubicBezTo>
                    <a:pt x="16" y="1631"/>
                    <a:pt x="0" y="1678"/>
                    <a:pt x="0" y="1710"/>
                  </a:cubicBezTo>
                  <a:cubicBezTo>
                    <a:pt x="0" y="1757"/>
                    <a:pt x="32" y="1789"/>
                    <a:pt x="79" y="1805"/>
                  </a:cubicBezTo>
                  <a:cubicBezTo>
                    <a:pt x="790" y="1963"/>
                    <a:pt x="1421" y="2326"/>
                    <a:pt x="1943" y="2847"/>
                  </a:cubicBezTo>
                  <a:cubicBezTo>
                    <a:pt x="1958" y="2863"/>
                    <a:pt x="1990" y="2879"/>
                    <a:pt x="2006" y="2879"/>
                  </a:cubicBezTo>
                  <a:cubicBezTo>
                    <a:pt x="2100" y="2879"/>
                    <a:pt x="2132" y="2784"/>
                    <a:pt x="2069" y="2721"/>
                  </a:cubicBezTo>
                  <a:cubicBezTo>
                    <a:pt x="1595" y="2231"/>
                    <a:pt x="1011" y="1868"/>
                    <a:pt x="363" y="1678"/>
                  </a:cubicBezTo>
                  <a:cubicBezTo>
                    <a:pt x="1027" y="1252"/>
                    <a:pt x="1642" y="747"/>
                    <a:pt x="2179" y="178"/>
                  </a:cubicBezTo>
                  <a:cubicBezTo>
                    <a:pt x="2227" y="131"/>
                    <a:pt x="2227" y="68"/>
                    <a:pt x="2179" y="36"/>
                  </a:cubicBezTo>
                  <a:cubicBezTo>
                    <a:pt x="2164" y="12"/>
                    <a:pt x="2140" y="0"/>
                    <a:pt x="2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8"/>
            <p:cNvSpPr/>
            <p:nvPr/>
          </p:nvSpPr>
          <p:spPr>
            <a:xfrm>
              <a:off x="5942926" y="3089788"/>
              <a:ext cx="84044" cy="108201"/>
            </a:xfrm>
            <a:custGeom>
              <a:avLst/>
              <a:gdLst/>
              <a:ahLst/>
              <a:cxnLst/>
              <a:rect l="l" t="t" r="r" b="b"/>
              <a:pathLst>
                <a:path w="2164" h="2786" extrusionOk="0">
                  <a:moveTo>
                    <a:pt x="2049" y="0"/>
                  </a:moveTo>
                  <a:cubicBezTo>
                    <a:pt x="2015" y="0"/>
                    <a:pt x="1982" y="18"/>
                    <a:pt x="1958" y="53"/>
                  </a:cubicBezTo>
                  <a:cubicBezTo>
                    <a:pt x="1548" y="859"/>
                    <a:pt x="900" y="1506"/>
                    <a:pt x="79" y="1885"/>
                  </a:cubicBezTo>
                  <a:cubicBezTo>
                    <a:pt x="0" y="1933"/>
                    <a:pt x="16" y="2059"/>
                    <a:pt x="111" y="2075"/>
                  </a:cubicBezTo>
                  <a:cubicBezTo>
                    <a:pt x="647" y="2185"/>
                    <a:pt x="1153" y="2422"/>
                    <a:pt x="1579" y="2770"/>
                  </a:cubicBezTo>
                  <a:cubicBezTo>
                    <a:pt x="1595" y="2785"/>
                    <a:pt x="1611" y="2785"/>
                    <a:pt x="1642" y="2785"/>
                  </a:cubicBezTo>
                  <a:cubicBezTo>
                    <a:pt x="1674" y="2785"/>
                    <a:pt x="1690" y="2770"/>
                    <a:pt x="1721" y="2754"/>
                  </a:cubicBezTo>
                  <a:cubicBezTo>
                    <a:pt x="1753" y="2706"/>
                    <a:pt x="1737" y="2643"/>
                    <a:pt x="1706" y="2612"/>
                  </a:cubicBezTo>
                  <a:cubicBezTo>
                    <a:pt x="1311" y="2312"/>
                    <a:pt x="884" y="2075"/>
                    <a:pt x="411" y="1933"/>
                  </a:cubicBezTo>
                  <a:cubicBezTo>
                    <a:pt x="1153" y="1522"/>
                    <a:pt x="1753" y="906"/>
                    <a:pt x="2132" y="148"/>
                  </a:cubicBezTo>
                  <a:cubicBezTo>
                    <a:pt x="2164" y="101"/>
                    <a:pt x="2132" y="38"/>
                    <a:pt x="2085" y="6"/>
                  </a:cubicBezTo>
                  <a:cubicBezTo>
                    <a:pt x="2073" y="2"/>
                    <a:pt x="2061" y="0"/>
                    <a:pt x="20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8"/>
            <p:cNvSpPr/>
            <p:nvPr/>
          </p:nvSpPr>
          <p:spPr>
            <a:xfrm>
              <a:off x="5908554" y="3112043"/>
              <a:ext cx="72432" cy="90841"/>
            </a:xfrm>
            <a:custGeom>
              <a:avLst/>
              <a:gdLst/>
              <a:ahLst/>
              <a:cxnLst/>
              <a:rect l="l" t="t" r="r" b="b"/>
              <a:pathLst>
                <a:path w="1865" h="2339" extrusionOk="0">
                  <a:moveTo>
                    <a:pt x="1751" y="1"/>
                  </a:moveTo>
                  <a:cubicBezTo>
                    <a:pt x="1722" y="1"/>
                    <a:pt x="1695" y="18"/>
                    <a:pt x="1675" y="49"/>
                  </a:cubicBezTo>
                  <a:cubicBezTo>
                    <a:pt x="1296" y="712"/>
                    <a:pt x="743" y="1233"/>
                    <a:pt x="64" y="1565"/>
                  </a:cubicBezTo>
                  <a:cubicBezTo>
                    <a:pt x="16" y="1581"/>
                    <a:pt x="1" y="1628"/>
                    <a:pt x="1" y="1660"/>
                  </a:cubicBezTo>
                  <a:cubicBezTo>
                    <a:pt x="16" y="1707"/>
                    <a:pt x="32" y="1739"/>
                    <a:pt x="80" y="1754"/>
                  </a:cubicBezTo>
                  <a:cubicBezTo>
                    <a:pt x="506" y="1881"/>
                    <a:pt x="932" y="2070"/>
                    <a:pt x="1311" y="2307"/>
                  </a:cubicBezTo>
                  <a:lnTo>
                    <a:pt x="1359" y="2339"/>
                  </a:lnTo>
                  <a:lnTo>
                    <a:pt x="1406" y="2339"/>
                  </a:lnTo>
                  <a:cubicBezTo>
                    <a:pt x="1438" y="2339"/>
                    <a:pt x="1469" y="2323"/>
                    <a:pt x="1485" y="2291"/>
                  </a:cubicBezTo>
                  <a:cubicBezTo>
                    <a:pt x="1517" y="2244"/>
                    <a:pt x="1501" y="2181"/>
                    <a:pt x="1454" y="2165"/>
                  </a:cubicBezTo>
                  <a:lnTo>
                    <a:pt x="1406" y="2133"/>
                  </a:lnTo>
                  <a:cubicBezTo>
                    <a:pt x="1075" y="1944"/>
                    <a:pt x="727" y="1770"/>
                    <a:pt x="364" y="1628"/>
                  </a:cubicBezTo>
                  <a:cubicBezTo>
                    <a:pt x="980" y="1281"/>
                    <a:pt x="1485" y="760"/>
                    <a:pt x="1848" y="144"/>
                  </a:cubicBezTo>
                  <a:cubicBezTo>
                    <a:pt x="1864" y="96"/>
                    <a:pt x="1848" y="33"/>
                    <a:pt x="1801" y="17"/>
                  </a:cubicBezTo>
                  <a:cubicBezTo>
                    <a:pt x="1784" y="6"/>
                    <a:pt x="1767" y="1"/>
                    <a:pt x="1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8"/>
            <p:cNvSpPr/>
            <p:nvPr/>
          </p:nvSpPr>
          <p:spPr>
            <a:xfrm>
              <a:off x="5669350" y="3050251"/>
              <a:ext cx="637285" cy="251395"/>
            </a:xfrm>
            <a:custGeom>
              <a:avLst/>
              <a:gdLst/>
              <a:ahLst/>
              <a:cxnLst/>
              <a:rect l="l" t="t" r="r" b="b"/>
              <a:pathLst>
                <a:path w="16409" h="6473" extrusionOk="0">
                  <a:moveTo>
                    <a:pt x="13612" y="1"/>
                  </a:moveTo>
                  <a:cubicBezTo>
                    <a:pt x="11936" y="1"/>
                    <a:pt x="10188" y="338"/>
                    <a:pt x="8513" y="1008"/>
                  </a:cubicBezTo>
                  <a:cubicBezTo>
                    <a:pt x="6949" y="1624"/>
                    <a:pt x="5449" y="2524"/>
                    <a:pt x="4012" y="3393"/>
                  </a:cubicBezTo>
                  <a:cubicBezTo>
                    <a:pt x="2606" y="4230"/>
                    <a:pt x="1169" y="5083"/>
                    <a:pt x="48" y="6299"/>
                  </a:cubicBezTo>
                  <a:cubicBezTo>
                    <a:pt x="1" y="6346"/>
                    <a:pt x="1" y="6409"/>
                    <a:pt x="48" y="6441"/>
                  </a:cubicBezTo>
                  <a:cubicBezTo>
                    <a:pt x="64" y="6457"/>
                    <a:pt x="79" y="6472"/>
                    <a:pt x="111" y="6472"/>
                  </a:cubicBezTo>
                  <a:cubicBezTo>
                    <a:pt x="143" y="6472"/>
                    <a:pt x="158" y="6457"/>
                    <a:pt x="190" y="6441"/>
                  </a:cubicBezTo>
                  <a:cubicBezTo>
                    <a:pt x="1296" y="5241"/>
                    <a:pt x="2717" y="4388"/>
                    <a:pt x="4107" y="3551"/>
                  </a:cubicBezTo>
                  <a:cubicBezTo>
                    <a:pt x="5544" y="2698"/>
                    <a:pt x="7028" y="1798"/>
                    <a:pt x="8592" y="1182"/>
                  </a:cubicBezTo>
                  <a:cubicBezTo>
                    <a:pt x="10242" y="530"/>
                    <a:pt x="11964" y="193"/>
                    <a:pt x="13619" y="193"/>
                  </a:cubicBezTo>
                  <a:cubicBezTo>
                    <a:pt x="14530" y="193"/>
                    <a:pt x="15420" y="295"/>
                    <a:pt x="16267" y="503"/>
                  </a:cubicBezTo>
                  <a:cubicBezTo>
                    <a:pt x="16330" y="503"/>
                    <a:pt x="16377" y="471"/>
                    <a:pt x="16393" y="424"/>
                  </a:cubicBezTo>
                  <a:cubicBezTo>
                    <a:pt x="16409" y="376"/>
                    <a:pt x="16377" y="313"/>
                    <a:pt x="16314" y="313"/>
                  </a:cubicBezTo>
                  <a:cubicBezTo>
                    <a:pt x="15452" y="105"/>
                    <a:pt x="14543" y="1"/>
                    <a:pt x="136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8"/>
            <p:cNvSpPr/>
            <p:nvPr/>
          </p:nvSpPr>
          <p:spPr>
            <a:xfrm>
              <a:off x="6239766" y="3024540"/>
              <a:ext cx="79151" cy="90647"/>
            </a:xfrm>
            <a:custGeom>
              <a:avLst/>
              <a:gdLst/>
              <a:ahLst/>
              <a:cxnLst/>
              <a:rect l="l" t="t" r="r" b="b"/>
              <a:pathLst>
                <a:path w="2038" h="2334" extrusionOk="0">
                  <a:moveTo>
                    <a:pt x="1706" y="0"/>
                  </a:moveTo>
                  <a:cubicBezTo>
                    <a:pt x="1691" y="0"/>
                    <a:pt x="1675" y="4"/>
                    <a:pt x="1659" y="12"/>
                  </a:cubicBezTo>
                  <a:cubicBezTo>
                    <a:pt x="1406" y="138"/>
                    <a:pt x="1138" y="233"/>
                    <a:pt x="869" y="359"/>
                  </a:cubicBezTo>
                  <a:cubicBezTo>
                    <a:pt x="601" y="470"/>
                    <a:pt x="316" y="580"/>
                    <a:pt x="64" y="691"/>
                  </a:cubicBezTo>
                  <a:cubicBezTo>
                    <a:pt x="32" y="707"/>
                    <a:pt x="1" y="738"/>
                    <a:pt x="1" y="786"/>
                  </a:cubicBezTo>
                  <a:cubicBezTo>
                    <a:pt x="1" y="817"/>
                    <a:pt x="16" y="849"/>
                    <a:pt x="48" y="865"/>
                  </a:cubicBezTo>
                  <a:cubicBezTo>
                    <a:pt x="695" y="1275"/>
                    <a:pt x="1311" y="1765"/>
                    <a:pt x="1848" y="2318"/>
                  </a:cubicBezTo>
                  <a:cubicBezTo>
                    <a:pt x="1880" y="2333"/>
                    <a:pt x="1896" y="2333"/>
                    <a:pt x="1927" y="2333"/>
                  </a:cubicBezTo>
                  <a:cubicBezTo>
                    <a:pt x="1943" y="2333"/>
                    <a:pt x="1975" y="2333"/>
                    <a:pt x="1990" y="2318"/>
                  </a:cubicBezTo>
                  <a:cubicBezTo>
                    <a:pt x="2038" y="2270"/>
                    <a:pt x="2038" y="2207"/>
                    <a:pt x="1990" y="2176"/>
                  </a:cubicBezTo>
                  <a:cubicBezTo>
                    <a:pt x="1485" y="1654"/>
                    <a:pt x="917" y="1196"/>
                    <a:pt x="316" y="802"/>
                  </a:cubicBezTo>
                  <a:cubicBezTo>
                    <a:pt x="522" y="707"/>
                    <a:pt x="727" y="628"/>
                    <a:pt x="948" y="533"/>
                  </a:cubicBezTo>
                  <a:cubicBezTo>
                    <a:pt x="1201" y="423"/>
                    <a:pt x="1469" y="312"/>
                    <a:pt x="1738" y="201"/>
                  </a:cubicBezTo>
                  <a:cubicBezTo>
                    <a:pt x="1848" y="160"/>
                    <a:pt x="1802" y="0"/>
                    <a:pt x="1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8"/>
            <p:cNvSpPr/>
            <p:nvPr/>
          </p:nvSpPr>
          <p:spPr>
            <a:xfrm>
              <a:off x="6194365" y="3010286"/>
              <a:ext cx="74840" cy="105521"/>
            </a:xfrm>
            <a:custGeom>
              <a:avLst/>
              <a:gdLst/>
              <a:ahLst/>
              <a:cxnLst/>
              <a:rect l="l" t="t" r="r" b="b"/>
              <a:pathLst>
                <a:path w="1927" h="2717" extrusionOk="0">
                  <a:moveTo>
                    <a:pt x="1779" y="0"/>
                  </a:moveTo>
                  <a:cubicBezTo>
                    <a:pt x="1761" y="0"/>
                    <a:pt x="1742" y="5"/>
                    <a:pt x="1722" y="16"/>
                  </a:cubicBezTo>
                  <a:cubicBezTo>
                    <a:pt x="1217" y="411"/>
                    <a:pt x="664" y="742"/>
                    <a:pt x="80" y="1011"/>
                  </a:cubicBezTo>
                  <a:cubicBezTo>
                    <a:pt x="17" y="1042"/>
                    <a:pt x="1" y="1121"/>
                    <a:pt x="64" y="1169"/>
                  </a:cubicBezTo>
                  <a:cubicBezTo>
                    <a:pt x="601" y="1611"/>
                    <a:pt x="1091" y="2116"/>
                    <a:pt x="1517" y="2685"/>
                  </a:cubicBezTo>
                  <a:cubicBezTo>
                    <a:pt x="1533" y="2700"/>
                    <a:pt x="1564" y="2716"/>
                    <a:pt x="1596" y="2716"/>
                  </a:cubicBezTo>
                  <a:cubicBezTo>
                    <a:pt x="1612" y="2716"/>
                    <a:pt x="1628" y="2716"/>
                    <a:pt x="1643" y="2700"/>
                  </a:cubicBezTo>
                  <a:cubicBezTo>
                    <a:pt x="1691" y="2669"/>
                    <a:pt x="1707" y="2606"/>
                    <a:pt x="1675" y="2558"/>
                  </a:cubicBezTo>
                  <a:cubicBezTo>
                    <a:pt x="1264" y="2037"/>
                    <a:pt x="806" y="1548"/>
                    <a:pt x="301" y="1121"/>
                  </a:cubicBezTo>
                  <a:cubicBezTo>
                    <a:pt x="854" y="869"/>
                    <a:pt x="1375" y="553"/>
                    <a:pt x="1849" y="174"/>
                  </a:cubicBezTo>
                  <a:cubicBezTo>
                    <a:pt x="1927" y="108"/>
                    <a:pt x="1865" y="0"/>
                    <a:pt x="17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8"/>
            <p:cNvSpPr/>
            <p:nvPr/>
          </p:nvSpPr>
          <p:spPr>
            <a:xfrm>
              <a:off x="6151448" y="3001975"/>
              <a:ext cx="83462" cy="114454"/>
            </a:xfrm>
            <a:custGeom>
              <a:avLst/>
              <a:gdLst/>
              <a:ahLst/>
              <a:cxnLst/>
              <a:rect l="l" t="t" r="r" b="b"/>
              <a:pathLst>
                <a:path w="2149" h="2947" extrusionOk="0">
                  <a:moveTo>
                    <a:pt x="2046" y="1"/>
                  </a:moveTo>
                  <a:cubicBezTo>
                    <a:pt x="2022" y="1"/>
                    <a:pt x="1998" y="9"/>
                    <a:pt x="1975" y="24"/>
                  </a:cubicBezTo>
                  <a:cubicBezTo>
                    <a:pt x="1422" y="561"/>
                    <a:pt x="774" y="1004"/>
                    <a:pt x="64" y="1319"/>
                  </a:cubicBezTo>
                  <a:cubicBezTo>
                    <a:pt x="32" y="1335"/>
                    <a:pt x="16" y="1367"/>
                    <a:pt x="16" y="1398"/>
                  </a:cubicBezTo>
                  <a:cubicBezTo>
                    <a:pt x="0" y="1430"/>
                    <a:pt x="32" y="1477"/>
                    <a:pt x="64" y="1493"/>
                  </a:cubicBezTo>
                  <a:cubicBezTo>
                    <a:pt x="695" y="1825"/>
                    <a:pt x="1122" y="2378"/>
                    <a:pt x="1501" y="2914"/>
                  </a:cubicBezTo>
                  <a:cubicBezTo>
                    <a:pt x="1517" y="2930"/>
                    <a:pt x="1548" y="2946"/>
                    <a:pt x="1580" y="2946"/>
                  </a:cubicBezTo>
                  <a:cubicBezTo>
                    <a:pt x="1596" y="2946"/>
                    <a:pt x="1627" y="2946"/>
                    <a:pt x="1643" y="2930"/>
                  </a:cubicBezTo>
                  <a:cubicBezTo>
                    <a:pt x="1674" y="2899"/>
                    <a:pt x="1690" y="2835"/>
                    <a:pt x="1659" y="2788"/>
                  </a:cubicBezTo>
                  <a:cubicBezTo>
                    <a:pt x="1311" y="2235"/>
                    <a:pt x="853" y="1777"/>
                    <a:pt x="332" y="1414"/>
                  </a:cubicBezTo>
                  <a:cubicBezTo>
                    <a:pt x="980" y="1098"/>
                    <a:pt x="1580" y="672"/>
                    <a:pt x="2117" y="167"/>
                  </a:cubicBezTo>
                  <a:cubicBezTo>
                    <a:pt x="2148" y="135"/>
                    <a:pt x="2148" y="72"/>
                    <a:pt x="2117" y="24"/>
                  </a:cubicBezTo>
                  <a:cubicBezTo>
                    <a:pt x="2093" y="9"/>
                    <a:pt x="2069" y="1"/>
                    <a:pt x="20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8"/>
            <p:cNvSpPr/>
            <p:nvPr/>
          </p:nvSpPr>
          <p:spPr>
            <a:xfrm>
              <a:off x="6114047" y="3011801"/>
              <a:ext cx="80976" cy="98492"/>
            </a:xfrm>
            <a:custGeom>
              <a:avLst/>
              <a:gdLst/>
              <a:ahLst/>
              <a:cxnLst/>
              <a:rect l="l" t="t" r="r" b="b"/>
              <a:pathLst>
                <a:path w="2085" h="2536" extrusionOk="0">
                  <a:moveTo>
                    <a:pt x="1974" y="0"/>
                  </a:moveTo>
                  <a:cubicBezTo>
                    <a:pt x="1950" y="0"/>
                    <a:pt x="1927" y="8"/>
                    <a:pt x="1911" y="24"/>
                  </a:cubicBezTo>
                  <a:cubicBezTo>
                    <a:pt x="1374" y="514"/>
                    <a:pt x="758" y="893"/>
                    <a:pt x="79" y="1161"/>
                  </a:cubicBezTo>
                  <a:cubicBezTo>
                    <a:pt x="16" y="1193"/>
                    <a:pt x="0" y="1288"/>
                    <a:pt x="63" y="1335"/>
                  </a:cubicBezTo>
                  <a:cubicBezTo>
                    <a:pt x="553" y="1667"/>
                    <a:pt x="979" y="2061"/>
                    <a:pt x="1342" y="2504"/>
                  </a:cubicBezTo>
                  <a:cubicBezTo>
                    <a:pt x="1358" y="2519"/>
                    <a:pt x="1390" y="2535"/>
                    <a:pt x="1421" y="2535"/>
                  </a:cubicBezTo>
                  <a:cubicBezTo>
                    <a:pt x="1453" y="2535"/>
                    <a:pt x="1469" y="2535"/>
                    <a:pt x="1500" y="2519"/>
                  </a:cubicBezTo>
                  <a:cubicBezTo>
                    <a:pt x="1532" y="2488"/>
                    <a:pt x="1548" y="2425"/>
                    <a:pt x="1516" y="2377"/>
                  </a:cubicBezTo>
                  <a:cubicBezTo>
                    <a:pt x="1169" y="1951"/>
                    <a:pt x="758" y="1588"/>
                    <a:pt x="332" y="1272"/>
                  </a:cubicBezTo>
                  <a:cubicBezTo>
                    <a:pt x="948" y="1003"/>
                    <a:pt x="1532" y="624"/>
                    <a:pt x="2037" y="166"/>
                  </a:cubicBezTo>
                  <a:cubicBezTo>
                    <a:pt x="2085" y="135"/>
                    <a:pt x="2085" y="71"/>
                    <a:pt x="2037" y="24"/>
                  </a:cubicBezTo>
                  <a:cubicBezTo>
                    <a:pt x="2022" y="8"/>
                    <a:pt x="1998" y="0"/>
                    <a:pt x="19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8"/>
            <p:cNvSpPr/>
            <p:nvPr/>
          </p:nvSpPr>
          <p:spPr>
            <a:xfrm>
              <a:off x="6070471" y="3011956"/>
              <a:ext cx="78568" cy="106920"/>
            </a:xfrm>
            <a:custGeom>
              <a:avLst/>
              <a:gdLst/>
              <a:ahLst/>
              <a:cxnLst/>
              <a:rect l="l" t="t" r="r" b="b"/>
              <a:pathLst>
                <a:path w="2023" h="2753" extrusionOk="0">
                  <a:moveTo>
                    <a:pt x="1914" y="0"/>
                  </a:moveTo>
                  <a:cubicBezTo>
                    <a:pt x="1888" y="0"/>
                    <a:pt x="1864" y="12"/>
                    <a:pt x="1849" y="36"/>
                  </a:cubicBezTo>
                  <a:cubicBezTo>
                    <a:pt x="1422" y="478"/>
                    <a:pt x="964" y="873"/>
                    <a:pt x="443" y="1220"/>
                  </a:cubicBezTo>
                  <a:cubicBezTo>
                    <a:pt x="364" y="1284"/>
                    <a:pt x="254" y="1331"/>
                    <a:pt x="143" y="1347"/>
                  </a:cubicBezTo>
                  <a:cubicBezTo>
                    <a:pt x="48" y="1347"/>
                    <a:pt x="1" y="1489"/>
                    <a:pt x="96" y="1536"/>
                  </a:cubicBezTo>
                  <a:cubicBezTo>
                    <a:pt x="648" y="1868"/>
                    <a:pt x="1138" y="2263"/>
                    <a:pt x="1580" y="2721"/>
                  </a:cubicBezTo>
                  <a:cubicBezTo>
                    <a:pt x="1596" y="2752"/>
                    <a:pt x="1627" y="2752"/>
                    <a:pt x="1643" y="2752"/>
                  </a:cubicBezTo>
                  <a:cubicBezTo>
                    <a:pt x="1738" y="2752"/>
                    <a:pt x="1770" y="2642"/>
                    <a:pt x="1706" y="2578"/>
                  </a:cubicBezTo>
                  <a:cubicBezTo>
                    <a:pt x="1312" y="2168"/>
                    <a:pt x="869" y="1789"/>
                    <a:pt x="396" y="1473"/>
                  </a:cubicBezTo>
                  <a:cubicBezTo>
                    <a:pt x="443" y="1441"/>
                    <a:pt x="506" y="1410"/>
                    <a:pt x="554" y="1378"/>
                  </a:cubicBezTo>
                  <a:cubicBezTo>
                    <a:pt x="1075" y="1031"/>
                    <a:pt x="1549" y="620"/>
                    <a:pt x="1991" y="162"/>
                  </a:cubicBezTo>
                  <a:cubicBezTo>
                    <a:pt x="2022" y="131"/>
                    <a:pt x="2022" y="67"/>
                    <a:pt x="1991" y="36"/>
                  </a:cubicBezTo>
                  <a:cubicBezTo>
                    <a:pt x="1967" y="12"/>
                    <a:pt x="1939" y="0"/>
                    <a:pt x="19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8"/>
            <p:cNvSpPr/>
            <p:nvPr/>
          </p:nvSpPr>
          <p:spPr>
            <a:xfrm>
              <a:off x="6026933" y="3027802"/>
              <a:ext cx="91423" cy="105172"/>
            </a:xfrm>
            <a:custGeom>
              <a:avLst/>
              <a:gdLst/>
              <a:ahLst/>
              <a:cxnLst/>
              <a:rect l="l" t="t" r="r" b="b"/>
              <a:pathLst>
                <a:path w="2354" h="2708" extrusionOk="0">
                  <a:moveTo>
                    <a:pt x="1621" y="1"/>
                  </a:moveTo>
                  <a:cubicBezTo>
                    <a:pt x="1593" y="1"/>
                    <a:pt x="1566" y="12"/>
                    <a:pt x="1548" y="39"/>
                  </a:cubicBezTo>
                  <a:cubicBezTo>
                    <a:pt x="1201" y="607"/>
                    <a:pt x="680" y="1049"/>
                    <a:pt x="64" y="1318"/>
                  </a:cubicBezTo>
                  <a:cubicBezTo>
                    <a:pt x="32" y="1333"/>
                    <a:pt x="1" y="1365"/>
                    <a:pt x="16" y="1412"/>
                  </a:cubicBezTo>
                  <a:cubicBezTo>
                    <a:pt x="16" y="1460"/>
                    <a:pt x="48" y="1491"/>
                    <a:pt x="95" y="1507"/>
                  </a:cubicBezTo>
                  <a:cubicBezTo>
                    <a:pt x="869" y="1570"/>
                    <a:pt x="1501" y="2076"/>
                    <a:pt x="2196" y="2692"/>
                  </a:cubicBezTo>
                  <a:cubicBezTo>
                    <a:pt x="2212" y="2707"/>
                    <a:pt x="2227" y="2707"/>
                    <a:pt x="2259" y="2707"/>
                  </a:cubicBezTo>
                  <a:cubicBezTo>
                    <a:pt x="2275" y="2707"/>
                    <a:pt x="2306" y="2692"/>
                    <a:pt x="2322" y="2676"/>
                  </a:cubicBezTo>
                  <a:cubicBezTo>
                    <a:pt x="2354" y="2644"/>
                    <a:pt x="2354" y="2581"/>
                    <a:pt x="2322" y="2534"/>
                  </a:cubicBezTo>
                  <a:cubicBezTo>
                    <a:pt x="1833" y="2107"/>
                    <a:pt x="1201" y="1539"/>
                    <a:pt x="443" y="1349"/>
                  </a:cubicBezTo>
                  <a:cubicBezTo>
                    <a:pt x="948" y="1065"/>
                    <a:pt x="1390" y="654"/>
                    <a:pt x="1706" y="149"/>
                  </a:cubicBezTo>
                  <a:cubicBezTo>
                    <a:pt x="1738" y="117"/>
                    <a:pt x="1722" y="54"/>
                    <a:pt x="1690" y="23"/>
                  </a:cubicBezTo>
                  <a:cubicBezTo>
                    <a:pt x="1669" y="9"/>
                    <a:pt x="1645" y="1"/>
                    <a:pt x="1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8"/>
            <p:cNvSpPr/>
            <p:nvPr/>
          </p:nvSpPr>
          <p:spPr>
            <a:xfrm>
              <a:off x="5959976" y="3018675"/>
              <a:ext cx="100744" cy="121639"/>
            </a:xfrm>
            <a:custGeom>
              <a:avLst/>
              <a:gdLst/>
              <a:ahLst/>
              <a:cxnLst/>
              <a:rect l="l" t="t" r="r" b="b"/>
              <a:pathLst>
                <a:path w="2594" h="3132" extrusionOk="0">
                  <a:moveTo>
                    <a:pt x="1993" y="1"/>
                  </a:moveTo>
                  <a:cubicBezTo>
                    <a:pt x="1946" y="1"/>
                    <a:pt x="1911" y="29"/>
                    <a:pt x="1898" y="68"/>
                  </a:cubicBezTo>
                  <a:cubicBezTo>
                    <a:pt x="1614" y="1000"/>
                    <a:pt x="967" y="1790"/>
                    <a:pt x="98" y="2248"/>
                  </a:cubicBezTo>
                  <a:cubicBezTo>
                    <a:pt x="0" y="2289"/>
                    <a:pt x="50" y="2429"/>
                    <a:pt x="139" y="2429"/>
                  </a:cubicBezTo>
                  <a:cubicBezTo>
                    <a:pt x="151" y="2429"/>
                    <a:pt x="164" y="2427"/>
                    <a:pt x="177" y="2421"/>
                  </a:cubicBezTo>
                  <a:cubicBezTo>
                    <a:pt x="339" y="2361"/>
                    <a:pt x="507" y="2332"/>
                    <a:pt x="674" y="2332"/>
                  </a:cubicBezTo>
                  <a:cubicBezTo>
                    <a:pt x="767" y="2332"/>
                    <a:pt x="860" y="2341"/>
                    <a:pt x="951" y="2358"/>
                  </a:cubicBezTo>
                  <a:cubicBezTo>
                    <a:pt x="1267" y="2453"/>
                    <a:pt x="1582" y="2595"/>
                    <a:pt x="1851" y="2785"/>
                  </a:cubicBezTo>
                  <a:cubicBezTo>
                    <a:pt x="2040" y="2911"/>
                    <a:pt x="2246" y="3021"/>
                    <a:pt x="2451" y="3116"/>
                  </a:cubicBezTo>
                  <a:cubicBezTo>
                    <a:pt x="2467" y="3132"/>
                    <a:pt x="2467" y="3132"/>
                    <a:pt x="2483" y="3132"/>
                  </a:cubicBezTo>
                  <a:cubicBezTo>
                    <a:pt x="2530" y="3132"/>
                    <a:pt x="2562" y="3100"/>
                    <a:pt x="2577" y="3069"/>
                  </a:cubicBezTo>
                  <a:cubicBezTo>
                    <a:pt x="2593" y="3021"/>
                    <a:pt x="2562" y="2958"/>
                    <a:pt x="2514" y="2942"/>
                  </a:cubicBezTo>
                  <a:cubicBezTo>
                    <a:pt x="2325" y="2848"/>
                    <a:pt x="2119" y="2737"/>
                    <a:pt x="1946" y="2627"/>
                  </a:cubicBezTo>
                  <a:cubicBezTo>
                    <a:pt x="1646" y="2405"/>
                    <a:pt x="1314" y="2263"/>
                    <a:pt x="982" y="2169"/>
                  </a:cubicBezTo>
                  <a:cubicBezTo>
                    <a:pt x="872" y="2153"/>
                    <a:pt x="761" y="2137"/>
                    <a:pt x="651" y="2137"/>
                  </a:cubicBezTo>
                  <a:cubicBezTo>
                    <a:pt x="1330" y="1632"/>
                    <a:pt x="1835" y="937"/>
                    <a:pt x="2088" y="131"/>
                  </a:cubicBezTo>
                  <a:cubicBezTo>
                    <a:pt x="2104" y="84"/>
                    <a:pt x="2072" y="21"/>
                    <a:pt x="2025" y="5"/>
                  </a:cubicBezTo>
                  <a:cubicBezTo>
                    <a:pt x="2013" y="2"/>
                    <a:pt x="2003" y="1"/>
                    <a:pt x="19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8"/>
            <p:cNvSpPr/>
            <p:nvPr/>
          </p:nvSpPr>
          <p:spPr>
            <a:xfrm>
              <a:off x="6006077" y="3031958"/>
              <a:ext cx="55848" cy="91812"/>
            </a:xfrm>
            <a:custGeom>
              <a:avLst/>
              <a:gdLst/>
              <a:ahLst/>
              <a:cxnLst/>
              <a:rect l="l" t="t" r="r" b="b"/>
              <a:pathLst>
                <a:path w="1438" h="2364" extrusionOk="0">
                  <a:moveTo>
                    <a:pt x="1043" y="0"/>
                  </a:moveTo>
                  <a:cubicBezTo>
                    <a:pt x="1008" y="0"/>
                    <a:pt x="976" y="17"/>
                    <a:pt x="964" y="58"/>
                  </a:cubicBezTo>
                  <a:cubicBezTo>
                    <a:pt x="790" y="595"/>
                    <a:pt x="474" y="1069"/>
                    <a:pt x="48" y="1432"/>
                  </a:cubicBezTo>
                  <a:cubicBezTo>
                    <a:pt x="16" y="1448"/>
                    <a:pt x="1" y="1495"/>
                    <a:pt x="16" y="1527"/>
                  </a:cubicBezTo>
                  <a:cubicBezTo>
                    <a:pt x="16" y="1558"/>
                    <a:pt x="48" y="1590"/>
                    <a:pt x="80" y="1606"/>
                  </a:cubicBezTo>
                  <a:cubicBezTo>
                    <a:pt x="538" y="1732"/>
                    <a:pt x="932" y="1969"/>
                    <a:pt x="1248" y="2332"/>
                  </a:cubicBezTo>
                  <a:cubicBezTo>
                    <a:pt x="1264" y="2348"/>
                    <a:pt x="1296" y="2364"/>
                    <a:pt x="1327" y="2364"/>
                  </a:cubicBezTo>
                  <a:cubicBezTo>
                    <a:pt x="1343" y="2364"/>
                    <a:pt x="1375" y="2348"/>
                    <a:pt x="1390" y="2332"/>
                  </a:cubicBezTo>
                  <a:cubicBezTo>
                    <a:pt x="1438" y="2300"/>
                    <a:pt x="1438" y="2237"/>
                    <a:pt x="1390" y="2190"/>
                  </a:cubicBezTo>
                  <a:cubicBezTo>
                    <a:pt x="1106" y="1858"/>
                    <a:pt x="727" y="1606"/>
                    <a:pt x="316" y="1463"/>
                  </a:cubicBezTo>
                  <a:cubicBezTo>
                    <a:pt x="696" y="1084"/>
                    <a:pt x="980" y="626"/>
                    <a:pt x="1138" y="121"/>
                  </a:cubicBezTo>
                  <a:cubicBezTo>
                    <a:pt x="1168" y="51"/>
                    <a:pt x="1103" y="0"/>
                    <a:pt x="10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8"/>
            <p:cNvSpPr/>
            <p:nvPr/>
          </p:nvSpPr>
          <p:spPr>
            <a:xfrm>
              <a:off x="5936168" y="3035803"/>
              <a:ext cx="92045" cy="110065"/>
            </a:xfrm>
            <a:custGeom>
              <a:avLst/>
              <a:gdLst/>
              <a:ahLst/>
              <a:cxnLst/>
              <a:rect l="l" t="t" r="r" b="b"/>
              <a:pathLst>
                <a:path w="2370" h="2834" extrusionOk="0">
                  <a:moveTo>
                    <a:pt x="1732" y="0"/>
                  </a:moveTo>
                  <a:cubicBezTo>
                    <a:pt x="1693" y="0"/>
                    <a:pt x="1655" y="18"/>
                    <a:pt x="1643" y="54"/>
                  </a:cubicBezTo>
                  <a:cubicBezTo>
                    <a:pt x="1232" y="796"/>
                    <a:pt x="695" y="1475"/>
                    <a:pt x="79" y="2059"/>
                  </a:cubicBezTo>
                  <a:cubicBezTo>
                    <a:pt x="0" y="2122"/>
                    <a:pt x="48" y="2233"/>
                    <a:pt x="142" y="2233"/>
                  </a:cubicBezTo>
                  <a:cubicBezTo>
                    <a:pt x="869" y="2233"/>
                    <a:pt x="1580" y="2438"/>
                    <a:pt x="2195" y="2817"/>
                  </a:cubicBezTo>
                  <a:cubicBezTo>
                    <a:pt x="2211" y="2817"/>
                    <a:pt x="2227" y="2817"/>
                    <a:pt x="2259" y="2833"/>
                  </a:cubicBezTo>
                  <a:cubicBezTo>
                    <a:pt x="2290" y="2833"/>
                    <a:pt x="2322" y="2801"/>
                    <a:pt x="2338" y="2770"/>
                  </a:cubicBezTo>
                  <a:cubicBezTo>
                    <a:pt x="2369" y="2723"/>
                    <a:pt x="2353" y="2659"/>
                    <a:pt x="2306" y="2628"/>
                  </a:cubicBezTo>
                  <a:cubicBezTo>
                    <a:pt x="1722" y="2280"/>
                    <a:pt x="1074" y="2075"/>
                    <a:pt x="395" y="2043"/>
                  </a:cubicBezTo>
                  <a:cubicBezTo>
                    <a:pt x="948" y="1475"/>
                    <a:pt x="1422" y="843"/>
                    <a:pt x="1801" y="148"/>
                  </a:cubicBezTo>
                  <a:cubicBezTo>
                    <a:pt x="1832" y="101"/>
                    <a:pt x="1816" y="38"/>
                    <a:pt x="1769" y="6"/>
                  </a:cubicBezTo>
                  <a:cubicBezTo>
                    <a:pt x="1757" y="2"/>
                    <a:pt x="1744" y="0"/>
                    <a:pt x="1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8"/>
            <p:cNvSpPr/>
            <p:nvPr/>
          </p:nvSpPr>
          <p:spPr>
            <a:xfrm>
              <a:off x="5895077" y="3048775"/>
              <a:ext cx="74646" cy="109988"/>
            </a:xfrm>
            <a:custGeom>
              <a:avLst/>
              <a:gdLst/>
              <a:ahLst/>
              <a:cxnLst/>
              <a:rect l="l" t="t" r="r" b="b"/>
              <a:pathLst>
                <a:path w="1922" h="2832" extrusionOk="0">
                  <a:moveTo>
                    <a:pt x="1529" y="1"/>
                  </a:moveTo>
                  <a:cubicBezTo>
                    <a:pt x="1488" y="1"/>
                    <a:pt x="1451" y="42"/>
                    <a:pt x="1437" y="83"/>
                  </a:cubicBezTo>
                  <a:cubicBezTo>
                    <a:pt x="1232" y="951"/>
                    <a:pt x="742" y="1741"/>
                    <a:pt x="48" y="2310"/>
                  </a:cubicBezTo>
                  <a:cubicBezTo>
                    <a:pt x="16" y="2341"/>
                    <a:pt x="0" y="2389"/>
                    <a:pt x="32" y="2420"/>
                  </a:cubicBezTo>
                  <a:cubicBezTo>
                    <a:pt x="48" y="2467"/>
                    <a:pt x="79" y="2483"/>
                    <a:pt x="127" y="2483"/>
                  </a:cubicBezTo>
                  <a:cubicBezTo>
                    <a:pt x="187" y="2480"/>
                    <a:pt x="247" y="2478"/>
                    <a:pt x="307" y="2478"/>
                  </a:cubicBezTo>
                  <a:cubicBezTo>
                    <a:pt x="786" y="2478"/>
                    <a:pt x="1271" y="2589"/>
                    <a:pt x="1706" y="2799"/>
                  </a:cubicBezTo>
                  <a:cubicBezTo>
                    <a:pt x="1722" y="2815"/>
                    <a:pt x="1737" y="2815"/>
                    <a:pt x="1753" y="2815"/>
                  </a:cubicBezTo>
                  <a:lnTo>
                    <a:pt x="1753" y="2831"/>
                  </a:lnTo>
                  <a:cubicBezTo>
                    <a:pt x="1758" y="2831"/>
                    <a:pt x="1763" y="2832"/>
                    <a:pt x="1768" y="2832"/>
                  </a:cubicBezTo>
                  <a:cubicBezTo>
                    <a:pt x="1883" y="2832"/>
                    <a:pt x="1922" y="2656"/>
                    <a:pt x="1801" y="2625"/>
                  </a:cubicBezTo>
                  <a:cubicBezTo>
                    <a:pt x="1358" y="2420"/>
                    <a:pt x="869" y="2310"/>
                    <a:pt x="395" y="2278"/>
                  </a:cubicBezTo>
                  <a:cubicBezTo>
                    <a:pt x="1011" y="1694"/>
                    <a:pt x="1437" y="951"/>
                    <a:pt x="1627" y="130"/>
                  </a:cubicBezTo>
                  <a:cubicBezTo>
                    <a:pt x="1643" y="67"/>
                    <a:pt x="1611" y="20"/>
                    <a:pt x="1548" y="4"/>
                  </a:cubicBezTo>
                  <a:cubicBezTo>
                    <a:pt x="1542" y="2"/>
                    <a:pt x="1535" y="1"/>
                    <a:pt x="1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8"/>
            <p:cNvSpPr/>
            <p:nvPr/>
          </p:nvSpPr>
          <p:spPr>
            <a:xfrm>
              <a:off x="5862570" y="3081011"/>
              <a:ext cx="63810" cy="92433"/>
            </a:xfrm>
            <a:custGeom>
              <a:avLst/>
              <a:gdLst/>
              <a:ahLst/>
              <a:cxnLst/>
              <a:rect l="l" t="t" r="r" b="b"/>
              <a:pathLst>
                <a:path w="1643" h="2380" extrusionOk="0">
                  <a:moveTo>
                    <a:pt x="1358" y="1"/>
                  </a:moveTo>
                  <a:cubicBezTo>
                    <a:pt x="1317" y="1"/>
                    <a:pt x="1276" y="24"/>
                    <a:pt x="1264" y="74"/>
                  </a:cubicBezTo>
                  <a:cubicBezTo>
                    <a:pt x="1058" y="800"/>
                    <a:pt x="632" y="1448"/>
                    <a:pt x="63" y="1938"/>
                  </a:cubicBezTo>
                  <a:cubicBezTo>
                    <a:pt x="0" y="2001"/>
                    <a:pt x="32" y="2111"/>
                    <a:pt x="127" y="2111"/>
                  </a:cubicBezTo>
                  <a:cubicBezTo>
                    <a:pt x="569" y="2143"/>
                    <a:pt x="1027" y="2222"/>
                    <a:pt x="1453" y="2364"/>
                  </a:cubicBezTo>
                  <a:lnTo>
                    <a:pt x="1500" y="2380"/>
                  </a:lnTo>
                  <a:lnTo>
                    <a:pt x="1516" y="2380"/>
                  </a:lnTo>
                  <a:cubicBezTo>
                    <a:pt x="1564" y="2380"/>
                    <a:pt x="1611" y="2348"/>
                    <a:pt x="1627" y="2301"/>
                  </a:cubicBezTo>
                  <a:cubicBezTo>
                    <a:pt x="1643" y="2253"/>
                    <a:pt x="1611" y="2190"/>
                    <a:pt x="1548" y="2190"/>
                  </a:cubicBezTo>
                  <a:lnTo>
                    <a:pt x="1516" y="2174"/>
                  </a:lnTo>
                  <a:cubicBezTo>
                    <a:pt x="1137" y="2064"/>
                    <a:pt x="758" y="1969"/>
                    <a:pt x="379" y="1938"/>
                  </a:cubicBezTo>
                  <a:cubicBezTo>
                    <a:pt x="885" y="1432"/>
                    <a:pt x="1264" y="816"/>
                    <a:pt x="1453" y="137"/>
                  </a:cubicBezTo>
                  <a:cubicBezTo>
                    <a:pt x="1482" y="52"/>
                    <a:pt x="1419" y="1"/>
                    <a:pt x="13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4" name="Google Shape;1404;p28"/>
          <p:cNvGrpSpPr/>
          <p:nvPr/>
        </p:nvGrpSpPr>
        <p:grpSpPr>
          <a:xfrm>
            <a:off x="2437051" y="725844"/>
            <a:ext cx="658925" cy="610108"/>
            <a:chOff x="7247025" y="3467025"/>
            <a:chExt cx="875183" cy="918284"/>
          </a:xfrm>
        </p:grpSpPr>
        <p:sp>
          <p:nvSpPr>
            <p:cNvPr id="1405" name="Google Shape;1405;p28"/>
            <p:cNvSpPr/>
            <p:nvPr/>
          </p:nvSpPr>
          <p:spPr>
            <a:xfrm>
              <a:off x="7247025" y="3651649"/>
              <a:ext cx="798510" cy="733660"/>
            </a:xfrm>
            <a:custGeom>
              <a:avLst/>
              <a:gdLst/>
              <a:ahLst/>
              <a:cxnLst/>
              <a:rect l="l" t="t" r="r" b="b"/>
              <a:pathLst>
                <a:path w="17140" h="15748" extrusionOk="0">
                  <a:moveTo>
                    <a:pt x="13143" y="1"/>
                  </a:moveTo>
                  <a:cubicBezTo>
                    <a:pt x="12374" y="1"/>
                    <a:pt x="10864" y="249"/>
                    <a:pt x="9436" y="1929"/>
                  </a:cubicBezTo>
                  <a:lnTo>
                    <a:pt x="7289" y="1428"/>
                  </a:lnTo>
                  <a:cubicBezTo>
                    <a:pt x="6655" y="1194"/>
                    <a:pt x="5997" y="1077"/>
                    <a:pt x="5332" y="1077"/>
                  </a:cubicBezTo>
                  <a:cubicBezTo>
                    <a:pt x="5048" y="1077"/>
                    <a:pt x="4761" y="1099"/>
                    <a:pt x="4475" y="1142"/>
                  </a:cubicBezTo>
                  <a:cubicBezTo>
                    <a:pt x="2996" y="1356"/>
                    <a:pt x="1208" y="2859"/>
                    <a:pt x="778" y="4958"/>
                  </a:cubicBezTo>
                  <a:cubicBezTo>
                    <a:pt x="1" y="8847"/>
                    <a:pt x="3899" y="15748"/>
                    <a:pt x="8946" y="15748"/>
                  </a:cubicBezTo>
                  <a:cubicBezTo>
                    <a:pt x="10090" y="15748"/>
                    <a:pt x="11292" y="15393"/>
                    <a:pt x="12513" y="14569"/>
                  </a:cubicBezTo>
                  <a:cubicBezTo>
                    <a:pt x="12513" y="14569"/>
                    <a:pt x="12636" y="14590"/>
                    <a:pt x="12850" y="14590"/>
                  </a:cubicBezTo>
                  <a:cubicBezTo>
                    <a:pt x="13621" y="14590"/>
                    <a:pt x="15571" y="14326"/>
                    <a:pt x="17140" y="11898"/>
                  </a:cubicBezTo>
                  <a:lnTo>
                    <a:pt x="13658" y="44"/>
                  </a:lnTo>
                  <a:cubicBezTo>
                    <a:pt x="13658" y="44"/>
                    <a:pt x="13466" y="1"/>
                    <a:pt x="131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8"/>
            <p:cNvSpPr/>
            <p:nvPr/>
          </p:nvSpPr>
          <p:spPr>
            <a:xfrm>
              <a:off x="7387716" y="3728378"/>
              <a:ext cx="507804" cy="587189"/>
            </a:xfrm>
            <a:custGeom>
              <a:avLst/>
              <a:gdLst/>
              <a:ahLst/>
              <a:cxnLst/>
              <a:rect l="l" t="t" r="r" b="b"/>
              <a:pathLst>
                <a:path w="10900" h="12604" extrusionOk="0">
                  <a:moveTo>
                    <a:pt x="3292" y="1"/>
                  </a:moveTo>
                  <a:cubicBezTo>
                    <a:pt x="2949" y="1"/>
                    <a:pt x="2604" y="39"/>
                    <a:pt x="2266" y="115"/>
                  </a:cubicBezTo>
                  <a:cubicBezTo>
                    <a:pt x="1884" y="210"/>
                    <a:pt x="1503" y="377"/>
                    <a:pt x="1193" y="639"/>
                  </a:cubicBezTo>
                  <a:cubicBezTo>
                    <a:pt x="549" y="1188"/>
                    <a:pt x="263" y="2047"/>
                    <a:pt x="191" y="2881"/>
                  </a:cubicBezTo>
                  <a:cubicBezTo>
                    <a:pt x="0" y="4885"/>
                    <a:pt x="787" y="6840"/>
                    <a:pt x="1789" y="8582"/>
                  </a:cubicBezTo>
                  <a:cubicBezTo>
                    <a:pt x="2695" y="10156"/>
                    <a:pt x="3888" y="11682"/>
                    <a:pt x="5581" y="12326"/>
                  </a:cubicBezTo>
                  <a:cubicBezTo>
                    <a:pt x="6046" y="12512"/>
                    <a:pt x="6557" y="12604"/>
                    <a:pt x="7067" y="12604"/>
                  </a:cubicBezTo>
                  <a:cubicBezTo>
                    <a:pt x="8392" y="12604"/>
                    <a:pt x="9716" y="11987"/>
                    <a:pt x="10232" y="10800"/>
                  </a:cubicBezTo>
                  <a:cubicBezTo>
                    <a:pt x="10900" y="9297"/>
                    <a:pt x="10161" y="7604"/>
                    <a:pt x="9445" y="6149"/>
                  </a:cubicBezTo>
                  <a:cubicBezTo>
                    <a:pt x="8396" y="4026"/>
                    <a:pt x="7871" y="1951"/>
                    <a:pt x="5701" y="687"/>
                  </a:cubicBezTo>
                  <a:cubicBezTo>
                    <a:pt x="4972" y="230"/>
                    <a:pt x="4135" y="1"/>
                    <a:pt x="3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8"/>
            <p:cNvSpPr/>
            <p:nvPr/>
          </p:nvSpPr>
          <p:spPr>
            <a:xfrm>
              <a:off x="7712145" y="3611771"/>
              <a:ext cx="410063" cy="647613"/>
            </a:xfrm>
            <a:custGeom>
              <a:avLst/>
              <a:gdLst/>
              <a:ahLst/>
              <a:cxnLst/>
              <a:rect l="l" t="t" r="r" b="b"/>
              <a:pathLst>
                <a:path w="8802" h="13901" extrusionOk="0">
                  <a:moveTo>
                    <a:pt x="4634" y="0"/>
                  </a:moveTo>
                  <a:cubicBezTo>
                    <a:pt x="4331" y="0"/>
                    <a:pt x="4031" y="54"/>
                    <a:pt x="3745" y="161"/>
                  </a:cubicBezTo>
                  <a:cubicBezTo>
                    <a:pt x="2600" y="567"/>
                    <a:pt x="1670" y="1401"/>
                    <a:pt x="1145" y="2475"/>
                  </a:cubicBezTo>
                  <a:cubicBezTo>
                    <a:pt x="1" y="4716"/>
                    <a:pt x="668" y="6744"/>
                    <a:pt x="931" y="9105"/>
                  </a:cubicBezTo>
                  <a:cubicBezTo>
                    <a:pt x="1098" y="10727"/>
                    <a:pt x="1408" y="12539"/>
                    <a:pt x="2743" y="13446"/>
                  </a:cubicBezTo>
                  <a:cubicBezTo>
                    <a:pt x="3222" y="13760"/>
                    <a:pt x="3764" y="13901"/>
                    <a:pt x="4316" y="13901"/>
                  </a:cubicBezTo>
                  <a:cubicBezTo>
                    <a:pt x="5524" y="13901"/>
                    <a:pt x="6777" y="13228"/>
                    <a:pt x="7513" y="12229"/>
                  </a:cubicBezTo>
                  <a:cubicBezTo>
                    <a:pt x="8611" y="10775"/>
                    <a:pt x="8801" y="8843"/>
                    <a:pt x="8706" y="7030"/>
                  </a:cubicBezTo>
                  <a:cubicBezTo>
                    <a:pt x="8634" y="5027"/>
                    <a:pt x="8229" y="2952"/>
                    <a:pt x="6989" y="1377"/>
                  </a:cubicBezTo>
                  <a:cubicBezTo>
                    <a:pt x="6464" y="710"/>
                    <a:pt x="5772" y="137"/>
                    <a:pt x="4938" y="18"/>
                  </a:cubicBezTo>
                  <a:cubicBezTo>
                    <a:pt x="4836" y="6"/>
                    <a:pt x="4735" y="0"/>
                    <a:pt x="46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8"/>
            <p:cNvSpPr/>
            <p:nvPr/>
          </p:nvSpPr>
          <p:spPr>
            <a:xfrm>
              <a:off x="7652141" y="3997231"/>
              <a:ext cx="72257" cy="77428"/>
            </a:xfrm>
            <a:custGeom>
              <a:avLst/>
              <a:gdLst/>
              <a:ahLst/>
              <a:cxnLst/>
              <a:rect l="l" t="t" r="r" b="b"/>
              <a:pathLst>
                <a:path w="1551" h="1662" extrusionOk="0">
                  <a:moveTo>
                    <a:pt x="225" y="1"/>
                  </a:moveTo>
                  <a:cubicBezTo>
                    <a:pt x="194" y="1"/>
                    <a:pt x="167" y="7"/>
                    <a:pt x="144" y="20"/>
                  </a:cubicBezTo>
                  <a:cubicBezTo>
                    <a:pt x="1" y="139"/>
                    <a:pt x="168" y="592"/>
                    <a:pt x="502" y="1046"/>
                  </a:cubicBezTo>
                  <a:cubicBezTo>
                    <a:pt x="810" y="1416"/>
                    <a:pt x="1153" y="1661"/>
                    <a:pt x="1334" y="1661"/>
                  </a:cubicBezTo>
                  <a:cubicBezTo>
                    <a:pt x="1363" y="1661"/>
                    <a:pt x="1388" y="1655"/>
                    <a:pt x="1408" y="1642"/>
                  </a:cubicBezTo>
                  <a:cubicBezTo>
                    <a:pt x="1551" y="1523"/>
                    <a:pt x="1384" y="1069"/>
                    <a:pt x="1050" y="616"/>
                  </a:cubicBezTo>
                  <a:cubicBezTo>
                    <a:pt x="742" y="246"/>
                    <a:pt x="416" y="1"/>
                    <a:pt x="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8"/>
            <p:cNvSpPr/>
            <p:nvPr/>
          </p:nvSpPr>
          <p:spPr>
            <a:xfrm>
              <a:off x="7857681" y="3934758"/>
              <a:ext cx="36758" cy="93455"/>
            </a:xfrm>
            <a:custGeom>
              <a:avLst/>
              <a:gdLst/>
              <a:ahLst/>
              <a:cxnLst/>
              <a:rect l="l" t="t" r="r" b="b"/>
              <a:pathLst>
                <a:path w="789" h="2006" extrusionOk="0">
                  <a:moveTo>
                    <a:pt x="465" y="1"/>
                  </a:moveTo>
                  <a:cubicBezTo>
                    <a:pt x="300" y="1"/>
                    <a:pt x="95" y="422"/>
                    <a:pt x="49" y="979"/>
                  </a:cubicBezTo>
                  <a:cubicBezTo>
                    <a:pt x="1" y="1528"/>
                    <a:pt x="96" y="2005"/>
                    <a:pt x="287" y="2005"/>
                  </a:cubicBezTo>
                  <a:cubicBezTo>
                    <a:pt x="292" y="2006"/>
                    <a:pt x="297" y="2006"/>
                    <a:pt x="302" y="2006"/>
                  </a:cubicBezTo>
                  <a:cubicBezTo>
                    <a:pt x="488" y="2006"/>
                    <a:pt x="670" y="1584"/>
                    <a:pt x="716" y="1027"/>
                  </a:cubicBezTo>
                  <a:cubicBezTo>
                    <a:pt x="788" y="479"/>
                    <a:pt x="669" y="25"/>
                    <a:pt x="478" y="2"/>
                  </a:cubicBezTo>
                  <a:cubicBezTo>
                    <a:pt x="474" y="1"/>
                    <a:pt x="469" y="1"/>
                    <a:pt x="4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8"/>
            <p:cNvSpPr/>
            <p:nvPr/>
          </p:nvSpPr>
          <p:spPr>
            <a:xfrm>
              <a:off x="7449909" y="3538955"/>
              <a:ext cx="260051" cy="250361"/>
            </a:xfrm>
            <a:custGeom>
              <a:avLst/>
              <a:gdLst/>
              <a:ahLst/>
              <a:cxnLst/>
              <a:rect l="l" t="t" r="r" b="b"/>
              <a:pathLst>
                <a:path w="5582" h="5374" extrusionOk="0">
                  <a:moveTo>
                    <a:pt x="176" y="1"/>
                  </a:moveTo>
                  <a:cubicBezTo>
                    <a:pt x="112" y="1"/>
                    <a:pt x="44" y="43"/>
                    <a:pt x="25" y="102"/>
                  </a:cubicBezTo>
                  <a:cubicBezTo>
                    <a:pt x="1" y="174"/>
                    <a:pt x="49" y="269"/>
                    <a:pt x="120" y="293"/>
                  </a:cubicBezTo>
                  <a:cubicBezTo>
                    <a:pt x="2481" y="1128"/>
                    <a:pt x="4366" y="2964"/>
                    <a:pt x="5272" y="5278"/>
                  </a:cubicBezTo>
                  <a:cubicBezTo>
                    <a:pt x="5296" y="5349"/>
                    <a:pt x="5367" y="5373"/>
                    <a:pt x="5415" y="5373"/>
                  </a:cubicBezTo>
                  <a:lnTo>
                    <a:pt x="5463" y="5373"/>
                  </a:lnTo>
                  <a:cubicBezTo>
                    <a:pt x="5558" y="5325"/>
                    <a:pt x="5582" y="5254"/>
                    <a:pt x="5558" y="5182"/>
                  </a:cubicBezTo>
                  <a:cubicBezTo>
                    <a:pt x="4604" y="2773"/>
                    <a:pt x="2648" y="889"/>
                    <a:pt x="216" y="7"/>
                  </a:cubicBezTo>
                  <a:cubicBezTo>
                    <a:pt x="203" y="3"/>
                    <a:pt x="189"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8"/>
            <p:cNvSpPr/>
            <p:nvPr/>
          </p:nvSpPr>
          <p:spPr>
            <a:xfrm>
              <a:off x="7632156" y="3467025"/>
              <a:ext cx="191149" cy="211181"/>
            </a:xfrm>
            <a:custGeom>
              <a:avLst/>
              <a:gdLst/>
              <a:ahLst/>
              <a:cxnLst/>
              <a:rect l="l" t="t" r="r" b="b"/>
              <a:pathLst>
                <a:path w="4103" h="4533" extrusionOk="0">
                  <a:moveTo>
                    <a:pt x="4103" y="1"/>
                  </a:moveTo>
                  <a:cubicBezTo>
                    <a:pt x="2719" y="168"/>
                    <a:pt x="1479" y="931"/>
                    <a:pt x="692" y="2076"/>
                  </a:cubicBezTo>
                  <a:cubicBezTo>
                    <a:pt x="215" y="2815"/>
                    <a:pt x="0" y="3745"/>
                    <a:pt x="358" y="4532"/>
                  </a:cubicBezTo>
                  <a:cubicBezTo>
                    <a:pt x="1384" y="4365"/>
                    <a:pt x="2338" y="3840"/>
                    <a:pt x="3029" y="3053"/>
                  </a:cubicBezTo>
                  <a:cubicBezTo>
                    <a:pt x="3721" y="2171"/>
                    <a:pt x="4103" y="1098"/>
                    <a:pt x="41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8"/>
            <p:cNvSpPr/>
            <p:nvPr/>
          </p:nvSpPr>
          <p:spPr>
            <a:xfrm>
              <a:off x="7637699" y="3512494"/>
              <a:ext cx="135663" cy="161239"/>
            </a:xfrm>
            <a:custGeom>
              <a:avLst/>
              <a:gdLst/>
              <a:ahLst/>
              <a:cxnLst/>
              <a:rect l="l" t="t" r="r" b="b"/>
              <a:pathLst>
                <a:path w="2912" h="3461" extrusionOk="0">
                  <a:moveTo>
                    <a:pt x="2705" y="1"/>
                  </a:moveTo>
                  <a:cubicBezTo>
                    <a:pt x="2679" y="1"/>
                    <a:pt x="2651" y="8"/>
                    <a:pt x="2624" y="26"/>
                  </a:cubicBezTo>
                  <a:cubicBezTo>
                    <a:pt x="1551" y="933"/>
                    <a:pt x="692" y="2006"/>
                    <a:pt x="48" y="3246"/>
                  </a:cubicBezTo>
                  <a:cubicBezTo>
                    <a:pt x="1" y="3318"/>
                    <a:pt x="24" y="3413"/>
                    <a:pt x="96" y="3437"/>
                  </a:cubicBezTo>
                  <a:cubicBezTo>
                    <a:pt x="120" y="3461"/>
                    <a:pt x="144" y="3461"/>
                    <a:pt x="168" y="3461"/>
                  </a:cubicBezTo>
                  <a:cubicBezTo>
                    <a:pt x="239" y="3461"/>
                    <a:pt x="287" y="3437"/>
                    <a:pt x="311" y="3389"/>
                  </a:cubicBezTo>
                  <a:cubicBezTo>
                    <a:pt x="931" y="2197"/>
                    <a:pt x="1789" y="1123"/>
                    <a:pt x="2815" y="265"/>
                  </a:cubicBezTo>
                  <a:cubicBezTo>
                    <a:pt x="2912" y="148"/>
                    <a:pt x="2820" y="1"/>
                    <a:pt x="27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6"/>
        <p:cNvGrpSpPr/>
        <p:nvPr/>
      </p:nvGrpSpPr>
      <p:grpSpPr>
        <a:xfrm>
          <a:off x="0" y="0"/>
          <a:ext cx="0" cy="0"/>
          <a:chOff x="0" y="0"/>
          <a:chExt cx="0" cy="0"/>
        </a:xfrm>
      </p:grpSpPr>
      <p:sp>
        <p:nvSpPr>
          <p:cNvPr id="1417" name="Google Shape;1417;p29"/>
          <p:cNvSpPr txBox="1">
            <a:spLocks noGrp="1"/>
          </p:cNvSpPr>
          <p:nvPr>
            <p:ph type="title"/>
          </p:nvPr>
        </p:nvSpPr>
        <p:spPr>
          <a:xfrm>
            <a:off x="621100" y="123575"/>
            <a:ext cx="7901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RISCHI D’IMPRESA:</a:t>
            </a:r>
            <a:endParaRPr dirty="0"/>
          </a:p>
        </p:txBody>
      </p:sp>
      <p:sp>
        <p:nvSpPr>
          <p:cNvPr id="1418" name="Google Shape;1418;p29"/>
          <p:cNvSpPr txBox="1"/>
          <p:nvPr/>
        </p:nvSpPr>
        <p:spPr>
          <a:xfrm>
            <a:off x="717850" y="1175175"/>
            <a:ext cx="7708200" cy="339000"/>
          </a:xfrm>
          <a:prstGeom prst="rect">
            <a:avLst/>
          </a:prstGeom>
          <a:noFill/>
          <a:ln>
            <a:noFill/>
          </a:ln>
        </p:spPr>
        <p:txBody>
          <a:bodyPr spcFirstLastPara="1" wrap="square" lIns="91425" tIns="91425" rIns="0" bIns="91425" anchor="ctr" anchorCtr="0">
            <a:noAutofit/>
          </a:bodyPr>
          <a:lstStyle/>
          <a:p>
            <a:pPr marL="0" lvl="0" indent="0" algn="l" rtl="0">
              <a:spcBef>
                <a:spcPts val="0"/>
              </a:spcBef>
              <a:spcAft>
                <a:spcPts val="0"/>
              </a:spcAft>
              <a:buNone/>
            </a:pPr>
            <a:endParaRPr sz="1200">
              <a:solidFill>
                <a:schemeClr val="accent5"/>
              </a:solidFill>
              <a:latin typeface="Roboto"/>
              <a:ea typeface="Roboto"/>
              <a:cs typeface="Roboto"/>
              <a:sym typeface="Roboto"/>
            </a:endParaRPr>
          </a:p>
        </p:txBody>
      </p:sp>
      <p:sp>
        <p:nvSpPr>
          <p:cNvPr id="1419" name="Google Shape;1419;p29"/>
          <p:cNvSpPr txBox="1"/>
          <p:nvPr/>
        </p:nvSpPr>
        <p:spPr>
          <a:xfrm>
            <a:off x="748725" y="3985525"/>
            <a:ext cx="3000000" cy="46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a:solidFill>
                <a:schemeClr val="dk1"/>
              </a:solidFill>
              <a:latin typeface="Roboto Slab ExtraBold"/>
              <a:ea typeface="Roboto Slab ExtraBold"/>
              <a:cs typeface="Roboto Slab ExtraBold"/>
              <a:sym typeface="Roboto Slab ExtraBold"/>
            </a:endParaRPr>
          </a:p>
        </p:txBody>
      </p:sp>
      <p:sp>
        <p:nvSpPr>
          <p:cNvPr id="1420" name="Google Shape;1420;p29"/>
          <p:cNvSpPr txBox="1"/>
          <p:nvPr/>
        </p:nvSpPr>
        <p:spPr>
          <a:xfrm>
            <a:off x="4053575" y="3985525"/>
            <a:ext cx="4341600" cy="46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a:solidFill>
                <a:schemeClr val="dk1"/>
              </a:solidFill>
              <a:latin typeface="Roboto Slab ExtraBold"/>
              <a:ea typeface="Roboto Slab ExtraBold"/>
              <a:cs typeface="Roboto Slab ExtraBold"/>
              <a:sym typeface="Roboto Slab ExtraBold"/>
            </a:endParaRPr>
          </a:p>
        </p:txBody>
      </p:sp>
      <p:graphicFrame>
        <p:nvGraphicFramePr>
          <p:cNvPr id="1421" name="Google Shape;1421;p29"/>
          <p:cNvGraphicFramePr/>
          <p:nvPr>
            <p:extLst>
              <p:ext uri="{D42A27DB-BD31-4B8C-83A1-F6EECF244321}">
                <p14:modId xmlns:p14="http://schemas.microsoft.com/office/powerpoint/2010/main" val="782109130"/>
              </p:ext>
            </p:extLst>
          </p:nvPr>
        </p:nvGraphicFramePr>
        <p:xfrm>
          <a:off x="952450" y="845832"/>
          <a:ext cx="7239000" cy="3687930"/>
        </p:xfrm>
        <a:graphic>
          <a:graphicData uri="http://schemas.openxmlformats.org/drawingml/2006/table">
            <a:tbl>
              <a:tblPr>
                <a:noFill/>
                <a:tableStyleId>{02BD3116-3F37-44F4-B00F-6E664B865415}</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 b="1">
                          <a:highlight>
                            <a:srgbClr val="B6D7A8"/>
                          </a:highlight>
                        </a:rPr>
                        <a:t>RISCHIO</a:t>
                      </a:r>
                      <a:endParaRPr b="1">
                        <a:highlight>
                          <a:srgbClr val="B6D7A8"/>
                        </a:highlight>
                      </a:endParaRPr>
                    </a:p>
                  </a:txBody>
                  <a:tcPr marL="91425"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b="1">
                          <a:highlight>
                            <a:srgbClr val="B6D7A8"/>
                          </a:highlight>
                        </a:rPr>
                        <a:t>PREVENZIONE</a:t>
                      </a:r>
                      <a:endParaRPr b="1">
                        <a:highlight>
                          <a:srgbClr val="B6D7A8"/>
                        </a:highlight>
                      </a:endParaRPr>
                    </a:p>
                  </a:txBody>
                  <a:tcPr marL="91425"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b="1">
                          <a:highlight>
                            <a:srgbClr val="B6D7A8"/>
                          </a:highlight>
                        </a:rPr>
                        <a:t>ASSICURAZIONE</a:t>
                      </a:r>
                      <a:endParaRPr b="1">
                        <a:highlight>
                          <a:srgbClr val="B6D7A8"/>
                        </a:highlight>
                      </a:endParaRPr>
                    </a:p>
                  </a:txBody>
                  <a:tcPr marL="91425"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428286">
                <a:tc>
                  <a:txBody>
                    <a:bodyPr/>
                    <a:lstStyle/>
                    <a:p>
                      <a:pPr marL="0" lvl="0" indent="0" algn="l" rtl="0">
                        <a:spcBef>
                          <a:spcPts val="0"/>
                        </a:spcBef>
                        <a:spcAft>
                          <a:spcPts val="0"/>
                        </a:spcAft>
                        <a:buNone/>
                      </a:pPr>
                      <a:r>
                        <a:rPr lang="en" b="1" dirty="0"/>
                        <a:t>Incendio e calamità</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 b="1" dirty="0"/>
                        <a:t>(</a:t>
                      </a:r>
                      <a:r>
                        <a:rPr lang="it-IT" b="1" dirty="0"/>
                        <a:t>Es. incendio in cucina)</a:t>
                      </a:r>
                    </a:p>
                  </a:txBody>
                  <a:tcPr marL="91425"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it-IT" b="1" dirty="0"/>
                        <a:t>Lavori di messa in sicurezza, sensori di fumo e acqua</a:t>
                      </a:r>
                      <a:endParaRPr b="1" dirty="0"/>
                    </a:p>
                  </a:txBody>
                  <a:tcPr marL="91425"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b="1"/>
                        <a:t>Incendio e scoppio</a:t>
                      </a:r>
                      <a:endParaRPr b="1"/>
                    </a:p>
                  </a:txBody>
                  <a:tcPr marL="91425"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b="1" dirty="0"/>
                        <a:t>Infortunio dei lavoratori</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 b="1" dirty="0"/>
                        <a:t>(Es. </a:t>
                      </a:r>
                      <a:r>
                        <a:rPr lang="it-IT" b="1" dirty="0"/>
                        <a:t>infortuni, morte, malattie)</a:t>
                      </a:r>
                    </a:p>
                  </a:txBody>
                  <a:tcPr marL="91425"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it-IT" b="1" dirty="0"/>
                        <a:t>Corsi sulla sicurezza, dispositivi adeguati</a:t>
                      </a:r>
                      <a:endParaRPr b="1" dirty="0"/>
                    </a:p>
                  </a:txBody>
                  <a:tcPr marL="91425"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b="1"/>
                        <a:t>Infortuni sul lavoro</a:t>
                      </a:r>
                      <a:endParaRPr b="1"/>
                    </a:p>
                  </a:txBody>
                  <a:tcPr marL="91425"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 b="1" dirty="0"/>
                        <a:t>Intossicazione alimentare, </a:t>
                      </a:r>
                      <a:r>
                        <a:rPr lang="it-IT" b="1" dirty="0"/>
                        <a:t>Allergie o intolleranze</a:t>
                      </a:r>
                    </a:p>
                  </a:txBody>
                  <a:tcPr marL="91425"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it-IT" b="1" dirty="0"/>
                        <a:t>Indicazione degli ingredienti in evidenza, </a:t>
                      </a:r>
                      <a:r>
                        <a:rPr lang="it-IT" b="1" dirty="0" err="1"/>
                        <a:t>Haccp</a:t>
                      </a:r>
                      <a:endParaRPr b="1" dirty="0"/>
                    </a:p>
                  </a:txBody>
                  <a:tcPr marL="91425"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b="1"/>
                        <a:t>Danni a terzi</a:t>
                      </a:r>
                      <a:endParaRPr b="1"/>
                    </a:p>
                  </a:txBody>
                  <a:tcPr marL="91425"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b="1" dirty="0"/>
                        <a:t>Responsabilità civile verso terzi</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 b="1" dirty="0"/>
                        <a:t>(Es. </a:t>
                      </a:r>
                      <a:r>
                        <a:rPr lang="it-IT" b="1" dirty="0"/>
                        <a:t>caduta di un cliente)</a:t>
                      </a:r>
                    </a:p>
                  </a:txBody>
                  <a:tcPr marL="91425"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it-IT" b="1" dirty="0"/>
                        <a:t>Avvisi ai clienti per eventuali minimi pericoli, strutture a norma</a:t>
                      </a:r>
                      <a:endParaRPr b="1" dirty="0"/>
                    </a:p>
                  </a:txBody>
                  <a:tcPr marL="91425"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b="1" dirty="0"/>
                        <a:t>Danni a terzi</a:t>
                      </a:r>
                      <a:endParaRPr b="1" dirty="0"/>
                    </a:p>
                  </a:txBody>
                  <a:tcPr marL="91425"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425"/>
        <p:cNvGrpSpPr/>
        <p:nvPr/>
      </p:nvGrpSpPr>
      <p:grpSpPr>
        <a:xfrm>
          <a:off x="0" y="0"/>
          <a:ext cx="0" cy="0"/>
          <a:chOff x="0" y="0"/>
          <a:chExt cx="0" cy="0"/>
        </a:xfrm>
      </p:grpSpPr>
      <p:sp>
        <p:nvSpPr>
          <p:cNvPr id="1426" name="Google Shape;1426;p30"/>
          <p:cNvSpPr txBox="1">
            <a:spLocks noGrp="1"/>
          </p:cNvSpPr>
          <p:nvPr>
            <p:ph type="title" idx="4294967295"/>
          </p:nvPr>
        </p:nvSpPr>
        <p:spPr>
          <a:xfrm>
            <a:off x="3867150" y="1031200"/>
            <a:ext cx="3212700" cy="170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400"/>
              <a:t>CASO DI STUDIO</a:t>
            </a:r>
            <a:endParaRPr sz="5400"/>
          </a:p>
        </p:txBody>
      </p:sp>
      <p:grpSp>
        <p:nvGrpSpPr>
          <p:cNvPr id="1427" name="Google Shape;1427;p30"/>
          <p:cNvGrpSpPr/>
          <p:nvPr/>
        </p:nvGrpSpPr>
        <p:grpSpPr>
          <a:xfrm>
            <a:off x="2468" y="962364"/>
            <a:ext cx="3681229" cy="2973220"/>
            <a:chOff x="-228606" y="1224775"/>
            <a:chExt cx="2738806" cy="2212053"/>
          </a:xfrm>
        </p:grpSpPr>
        <p:sp>
          <p:nvSpPr>
            <p:cNvPr id="1428" name="Google Shape;1428;p30"/>
            <p:cNvSpPr/>
            <p:nvPr/>
          </p:nvSpPr>
          <p:spPr>
            <a:xfrm flipH="1">
              <a:off x="-225097" y="2361284"/>
              <a:ext cx="2735297" cy="957822"/>
            </a:xfrm>
            <a:custGeom>
              <a:avLst/>
              <a:gdLst/>
              <a:ahLst/>
              <a:cxnLst/>
              <a:rect l="l" t="t" r="r" b="b"/>
              <a:pathLst>
                <a:path w="31853" h="11154" extrusionOk="0">
                  <a:moveTo>
                    <a:pt x="12932" y="1"/>
                  </a:moveTo>
                  <a:cubicBezTo>
                    <a:pt x="8862" y="1"/>
                    <a:pt x="5299" y="1308"/>
                    <a:pt x="6236" y="2475"/>
                  </a:cubicBezTo>
                  <a:cubicBezTo>
                    <a:pt x="6411" y="2687"/>
                    <a:pt x="6674" y="2813"/>
                    <a:pt x="6953" y="2813"/>
                  </a:cubicBezTo>
                  <a:cubicBezTo>
                    <a:pt x="6973" y="2813"/>
                    <a:pt x="6994" y="2812"/>
                    <a:pt x="7015" y="2811"/>
                  </a:cubicBezTo>
                  <a:cubicBezTo>
                    <a:pt x="8261" y="2753"/>
                    <a:pt x="9525" y="2528"/>
                    <a:pt x="10788" y="2528"/>
                  </a:cubicBezTo>
                  <a:cubicBezTo>
                    <a:pt x="11308" y="2528"/>
                    <a:pt x="11827" y="2566"/>
                    <a:pt x="12345" y="2670"/>
                  </a:cubicBezTo>
                  <a:cubicBezTo>
                    <a:pt x="11043" y="3341"/>
                    <a:pt x="9471" y="4087"/>
                    <a:pt x="7962" y="4087"/>
                  </a:cubicBezTo>
                  <a:cubicBezTo>
                    <a:pt x="7254" y="4087"/>
                    <a:pt x="6560" y="3923"/>
                    <a:pt x="5914" y="3509"/>
                  </a:cubicBezTo>
                  <a:cubicBezTo>
                    <a:pt x="4860" y="2824"/>
                    <a:pt x="4135" y="1475"/>
                    <a:pt x="2880" y="1387"/>
                  </a:cubicBezTo>
                  <a:cubicBezTo>
                    <a:pt x="2848" y="1384"/>
                    <a:pt x="2819" y="1383"/>
                    <a:pt x="2790" y="1383"/>
                  </a:cubicBezTo>
                  <a:cubicBezTo>
                    <a:pt x="2027" y="1383"/>
                    <a:pt x="2384" y="2485"/>
                    <a:pt x="2584" y="2945"/>
                  </a:cubicBezTo>
                  <a:cubicBezTo>
                    <a:pt x="2144" y="2739"/>
                    <a:pt x="1589" y="2417"/>
                    <a:pt x="1079" y="2417"/>
                  </a:cubicBezTo>
                  <a:cubicBezTo>
                    <a:pt x="974" y="2417"/>
                    <a:pt x="871" y="2431"/>
                    <a:pt x="772" y="2461"/>
                  </a:cubicBezTo>
                  <a:cubicBezTo>
                    <a:pt x="195" y="2958"/>
                    <a:pt x="618" y="3972"/>
                    <a:pt x="1074" y="4435"/>
                  </a:cubicBezTo>
                  <a:cubicBezTo>
                    <a:pt x="984" y="4369"/>
                    <a:pt x="882" y="4340"/>
                    <a:pt x="776" y="4340"/>
                  </a:cubicBezTo>
                  <a:cubicBezTo>
                    <a:pt x="432" y="4340"/>
                    <a:pt x="57" y="4651"/>
                    <a:pt x="0" y="5006"/>
                  </a:cubicBezTo>
                  <a:cubicBezTo>
                    <a:pt x="161" y="6328"/>
                    <a:pt x="1383" y="7510"/>
                    <a:pt x="2256" y="8470"/>
                  </a:cubicBezTo>
                  <a:cubicBezTo>
                    <a:pt x="1927" y="8470"/>
                    <a:pt x="1799" y="8832"/>
                    <a:pt x="1873" y="9161"/>
                  </a:cubicBezTo>
                  <a:cubicBezTo>
                    <a:pt x="2162" y="10094"/>
                    <a:pt x="3162" y="10584"/>
                    <a:pt x="4048" y="10960"/>
                  </a:cubicBezTo>
                  <a:cubicBezTo>
                    <a:pt x="4263" y="11054"/>
                    <a:pt x="4498" y="11108"/>
                    <a:pt x="4739" y="11114"/>
                  </a:cubicBezTo>
                  <a:cubicBezTo>
                    <a:pt x="5464" y="11145"/>
                    <a:pt x="6214" y="11153"/>
                    <a:pt x="6975" y="11153"/>
                  </a:cubicBezTo>
                  <a:cubicBezTo>
                    <a:pt x="8080" y="11153"/>
                    <a:pt x="9206" y="11135"/>
                    <a:pt x="10304" y="11135"/>
                  </a:cubicBezTo>
                  <a:cubicBezTo>
                    <a:pt x="10337" y="11136"/>
                    <a:pt x="10369" y="11136"/>
                    <a:pt x="10401" y="11136"/>
                  </a:cubicBezTo>
                  <a:cubicBezTo>
                    <a:pt x="11051" y="11136"/>
                    <a:pt x="11736" y="10947"/>
                    <a:pt x="12305" y="10685"/>
                  </a:cubicBezTo>
                  <a:cubicBezTo>
                    <a:pt x="14988" y="9355"/>
                    <a:pt x="17342" y="8880"/>
                    <a:pt x="19628" y="8880"/>
                  </a:cubicBezTo>
                  <a:cubicBezTo>
                    <a:pt x="23480" y="8880"/>
                    <a:pt x="27139" y="10227"/>
                    <a:pt x="31853" y="11094"/>
                  </a:cubicBezTo>
                  <a:lnTo>
                    <a:pt x="31853" y="2616"/>
                  </a:lnTo>
                  <a:lnTo>
                    <a:pt x="21065" y="2616"/>
                  </a:lnTo>
                  <a:cubicBezTo>
                    <a:pt x="19104" y="688"/>
                    <a:pt x="15885" y="1"/>
                    <a:pt x="12932" y="1"/>
                  </a:cubicBezTo>
                  <a:close/>
                </a:path>
              </a:pathLst>
            </a:custGeom>
            <a:solidFill>
              <a:srgbClr val="D48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0"/>
            <p:cNvSpPr/>
            <p:nvPr/>
          </p:nvSpPr>
          <p:spPr>
            <a:xfrm flipH="1">
              <a:off x="1709440" y="2587298"/>
              <a:ext cx="599648" cy="312834"/>
            </a:xfrm>
            <a:custGeom>
              <a:avLst/>
              <a:gdLst/>
              <a:ahLst/>
              <a:cxnLst/>
              <a:rect l="l" t="t" r="r" b="b"/>
              <a:pathLst>
                <a:path w="6983" h="3643" extrusionOk="0">
                  <a:moveTo>
                    <a:pt x="49" y="1"/>
                  </a:moveTo>
                  <a:cubicBezTo>
                    <a:pt x="38" y="1"/>
                    <a:pt x="28" y="4"/>
                    <a:pt x="21" y="11"/>
                  </a:cubicBezTo>
                  <a:cubicBezTo>
                    <a:pt x="1" y="31"/>
                    <a:pt x="1" y="58"/>
                    <a:pt x="21" y="71"/>
                  </a:cubicBezTo>
                  <a:lnTo>
                    <a:pt x="2337" y="2568"/>
                  </a:lnTo>
                  <a:cubicBezTo>
                    <a:pt x="2854" y="3126"/>
                    <a:pt x="3559" y="3475"/>
                    <a:pt x="4317" y="3562"/>
                  </a:cubicBezTo>
                  <a:cubicBezTo>
                    <a:pt x="4807" y="3616"/>
                    <a:pt x="5297" y="3642"/>
                    <a:pt x="5787" y="3642"/>
                  </a:cubicBezTo>
                  <a:cubicBezTo>
                    <a:pt x="6177" y="3642"/>
                    <a:pt x="6559" y="3622"/>
                    <a:pt x="6949" y="3575"/>
                  </a:cubicBezTo>
                  <a:cubicBezTo>
                    <a:pt x="6969" y="3575"/>
                    <a:pt x="6982" y="3555"/>
                    <a:pt x="6982" y="3535"/>
                  </a:cubicBezTo>
                  <a:cubicBezTo>
                    <a:pt x="6982" y="3508"/>
                    <a:pt x="6962" y="3495"/>
                    <a:pt x="6935" y="3495"/>
                  </a:cubicBezTo>
                  <a:cubicBezTo>
                    <a:pt x="6536" y="3532"/>
                    <a:pt x="6133" y="3551"/>
                    <a:pt x="5730" y="3551"/>
                  </a:cubicBezTo>
                  <a:cubicBezTo>
                    <a:pt x="5260" y="3551"/>
                    <a:pt x="4790" y="3525"/>
                    <a:pt x="4324" y="3475"/>
                  </a:cubicBezTo>
                  <a:cubicBezTo>
                    <a:pt x="3586" y="3394"/>
                    <a:pt x="2901" y="3052"/>
                    <a:pt x="2397" y="2508"/>
                  </a:cubicBezTo>
                  <a:lnTo>
                    <a:pt x="81" y="11"/>
                  </a:lnTo>
                  <a:cubicBezTo>
                    <a:pt x="71" y="4"/>
                    <a:pt x="60" y="1"/>
                    <a:pt x="49" y="1"/>
                  </a:cubicBezTo>
                  <a:close/>
                </a:path>
              </a:pathLst>
            </a:custGeom>
            <a:solidFill>
              <a:srgbClr val="7B0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0"/>
            <p:cNvSpPr/>
            <p:nvPr/>
          </p:nvSpPr>
          <p:spPr>
            <a:xfrm flipH="1">
              <a:off x="1752118" y="2723662"/>
              <a:ext cx="682601" cy="415709"/>
            </a:xfrm>
            <a:custGeom>
              <a:avLst/>
              <a:gdLst/>
              <a:ahLst/>
              <a:cxnLst/>
              <a:rect l="l" t="t" r="r" b="b"/>
              <a:pathLst>
                <a:path w="7949" h="4841" extrusionOk="0">
                  <a:moveTo>
                    <a:pt x="43" y="1"/>
                  </a:moveTo>
                  <a:cubicBezTo>
                    <a:pt x="33" y="1"/>
                    <a:pt x="23" y="5"/>
                    <a:pt x="14" y="14"/>
                  </a:cubicBezTo>
                  <a:cubicBezTo>
                    <a:pt x="0" y="27"/>
                    <a:pt x="0" y="54"/>
                    <a:pt x="14" y="74"/>
                  </a:cubicBezTo>
                  <a:lnTo>
                    <a:pt x="2894" y="3370"/>
                  </a:lnTo>
                  <a:cubicBezTo>
                    <a:pt x="3303" y="3847"/>
                    <a:pt x="3840" y="4203"/>
                    <a:pt x="4438" y="4397"/>
                  </a:cubicBezTo>
                  <a:cubicBezTo>
                    <a:pt x="5122" y="4612"/>
                    <a:pt x="6042" y="4840"/>
                    <a:pt x="6975" y="4840"/>
                  </a:cubicBezTo>
                  <a:cubicBezTo>
                    <a:pt x="7291" y="4840"/>
                    <a:pt x="7599" y="4813"/>
                    <a:pt x="7908" y="4753"/>
                  </a:cubicBezTo>
                  <a:cubicBezTo>
                    <a:pt x="7935" y="4753"/>
                    <a:pt x="7949" y="4726"/>
                    <a:pt x="7942" y="4706"/>
                  </a:cubicBezTo>
                  <a:cubicBezTo>
                    <a:pt x="7942" y="4684"/>
                    <a:pt x="7923" y="4671"/>
                    <a:pt x="7906" y="4671"/>
                  </a:cubicBezTo>
                  <a:cubicBezTo>
                    <a:pt x="7902" y="4671"/>
                    <a:pt x="7898" y="4671"/>
                    <a:pt x="7895" y="4672"/>
                  </a:cubicBezTo>
                  <a:cubicBezTo>
                    <a:pt x="7595" y="4729"/>
                    <a:pt x="7287" y="4754"/>
                    <a:pt x="6980" y="4754"/>
                  </a:cubicBezTo>
                  <a:cubicBezTo>
                    <a:pt x="6057" y="4754"/>
                    <a:pt x="5140" y="4533"/>
                    <a:pt x="4465" y="4317"/>
                  </a:cubicBezTo>
                  <a:cubicBezTo>
                    <a:pt x="3880" y="4122"/>
                    <a:pt x="3357" y="3780"/>
                    <a:pt x="2954" y="3316"/>
                  </a:cubicBezTo>
                  <a:lnTo>
                    <a:pt x="74" y="14"/>
                  </a:lnTo>
                  <a:cubicBezTo>
                    <a:pt x="67" y="6"/>
                    <a:pt x="55" y="1"/>
                    <a:pt x="43" y="1"/>
                  </a:cubicBezTo>
                  <a:close/>
                </a:path>
              </a:pathLst>
            </a:custGeom>
            <a:solidFill>
              <a:srgbClr val="7B0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0"/>
            <p:cNvSpPr/>
            <p:nvPr/>
          </p:nvSpPr>
          <p:spPr>
            <a:xfrm flipH="1">
              <a:off x="1839709" y="3084752"/>
              <a:ext cx="480886" cy="237867"/>
            </a:xfrm>
            <a:custGeom>
              <a:avLst/>
              <a:gdLst/>
              <a:ahLst/>
              <a:cxnLst/>
              <a:rect l="l" t="t" r="r" b="b"/>
              <a:pathLst>
                <a:path w="5600" h="2770" extrusionOk="0">
                  <a:moveTo>
                    <a:pt x="47" y="1"/>
                  </a:moveTo>
                  <a:cubicBezTo>
                    <a:pt x="36" y="1"/>
                    <a:pt x="24" y="4"/>
                    <a:pt x="14" y="11"/>
                  </a:cubicBezTo>
                  <a:cubicBezTo>
                    <a:pt x="1" y="31"/>
                    <a:pt x="1" y="58"/>
                    <a:pt x="14" y="71"/>
                  </a:cubicBezTo>
                  <a:cubicBezTo>
                    <a:pt x="41" y="98"/>
                    <a:pt x="2457" y="2770"/>
                    <a:pt x="5485" y="2770"/>
                  </a:cubicBezTo>
                  <a:lnTo>
                    <a:pt x="5559" y="2763"/>
                  </a:lnTo>
                  <a:cubicBezTo>
                    <a:pt x="5579" y="2763"/>
                    <a:pt x="5599" y="2750"/>
                    <a:pt x="5599" y="2723"/>
                  </a:cubicBezTo>
                  <a:cubicBezTo>
                    <a:pt x="5599" y="2703"/>
                    <a:pt x="5579" y="2683"/>
                    <a:pt x="5559" y="2683"/>
                  </a:cubicBezTo>
                  <a:cubicBezTo>
                    <a:pt x="5533" y="2683"/>
                    <a:pt x="5507" y="2683"/>
                    <a:pt x="5480" y="2683"/>
                  </a:cubicBezTo>
                  <a:cubicBezTo>
                    <a:pt x="2496" y="2683"/>
                    <a:pt x="101" y="44"/>
                    <a:pt x="74" y="11"/>
                  </a:cubicBezTo>
                  <a:cubicBezTo>
                    <a:pt x="68" y="4"/>
                    <a:pt x="58" y="1"/>
                    <a:pt x="47" y="1"/>
                  </a:cubicBezTo>
                  <a:close/>
                </a:path>
              </a:pathLst>
            </a:custGeom>
            <a:solidFill>
              <a:srgbClr val="7B0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0"/>
            <p:cNvSpPr/>
            <p:nvPr/>
          </p:nvSpPr>
          <p:spPr>
            <a:xfrm flipH="1">
              <a:off x="1307645" y="2142913"/>
              <a:ext cx="686293" cy="469121"/>
            </a:xfrm>
            <a:custGeom>
              <a:avLst/>
              <a:gdLst/>
              <a:ahLst/>
              <a:cxnLst/>
              <a:rect l="l" t="t" r="r" b="b"/>
              <a:pathLst>
                <a:path w="7992" h="5463" extrusionOk="0">
                  <a:moveTo>
                    <a:pt x="4030" y="1"/>
                  </a:moveTo>
                  <a:cubicBezTo>
                    <a:pt x="1988" y="1"/>
                    <a:pt x="1" y="1472"/>
                    <a:pt x="399" y="4655"/>
                  </a:cubicBezTo>
                  <a:cubicBezTo>
                    <a:pt x="1323" y="5089"/>
                    <a:pt x="2876" y="5463"/>
                    <a:pt x="4347" y="5463"/>
                  </a:cubicBezTo>
                  <a:cubicBezTo>
                    <a:pt x="6015" y="5463"/>
                    <a:pt x="7577" y="4982"/>
                    <a:pt x="7991" y="3561"/>
                  </a:cubicBezTo>
                  <a:cubicBezTo>
                    <a:pt x="7840" y="1250"/>
                    <a:pt x="5912" y="1"/>
                    <a:pt x="4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0"/>
            <p:cNvSpPr/>
            <p:nvPr/>
          </p:nvSpPr>
          <p:spPr>
            <a:xfrm flipH="1">
              <a:off x="1720435" y="2253687"/>
              <a:ext cx="178787" cy="124172"/>
            </a:xfrm>
            <a:custGeom>
              <a:avLst/>
              <a:gdLst/>
              <a:ahLst/>
              <a:cxnLst/>
              <a:rect l="l" t="t" r="r" b="b"/>
              <a:pathLst>
                <a:path w="2082" h="1446" extrusionOk="0">
                  <a:moveTo>
                    <a:pt x="1104" y="1"/>
                  </a:moveTo>
                  <a:cubicBezTo>
                    <a:pt x="675" y="1"/>
                    <a:pt x="184" y="265"/>
                    <a:pt x="34" y="1056"/>
                  </a:cubicBezTo>
                  <a:cubicBezTo>
                    <a:pt x="1" y="1291"/>
                    <a:pt x="125" y="1445"/>
                    <a:pt x="278" y="1445"/>
                  </a:cubicBezTo>
                  <a:cubicBezTo>
                    <a:pt x="370" y="1445"/>
                    <a:pt x="472" y="1390"/>
                    <a:pt x="558" y="1264"/>
                  </a:cubicBezTo>
                  <a:cubicBezTo>
                    <a:pt x="847" y="982"/>
                    <a:pt x="1296" y="935"/>
                    <a:pt x="1645" y="721"/>
                  </a:cubicBezTo>
                  <a:cubicBezTo>
                    <a:pt x="2081" y="411"/>
                    <a:pt x="1640" y="1"/>
                    <a:pt x="11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0"/>
            <p:cNvSpPr/>
            <p:nvPr/>
          </p:nvSpPr>
          <p:spPr>
            <a:xfrm flipH="1">
              <a:off x="1428640" y="2099290"/>
              <a:ext cx="425069" cy="143579"/>
            </a:xfrm>
            <a:custGeom>
              <a:avLst/>
              <a:gdLst/>
              <a:ahLst/>
              <a:cxnLst/>
              <a:rect l="l" t="t" r="r" b="b"/>
              <a:pathLst>
                <a:path w="4950" h="1672" extrusionOk="0">
                  <a:moveTo>
                    <a:pt x="2445" y="0"/>
                  </a:moveTo>
                  <a:cubicBezTo>
                    <a:pt x="1777" y="0"/>
                    <a:pt x="1016" y="236"/>
                    <a:pt x="283" y="921"/>
                  </a:cubicBezTo>
                  <a:cubicBezTo>
                    <a:pt x="0" y="1262"/>
                    <a:pt x="103" y="1369"/>
                    <a:pt x="346" y="1369"/>
                  </a:cubicBezTo>
                  <a:cubicBezTo>
                    <a:pt x="690" y="1369"/>
                    <a:pt x="1315" y="1153"/>
                    <a:pt x="1511" y="1082"/>
                  </a:cubicBezTo>
                  <a:lnTo>
                    <a:pt x="1511" y="1082"/>
                  </a:lnTo>
                  <a:cubicBezTo>
                    <a:pt x="1579" y="1176"/>
                    <a:pt x="1491" y="1310"/>
                    <a:pt x="1518" y="1424"/>
                  </a:cubicBezTo>
                  <a:cubicBezTo>
                    <a:pt x="1577" y="1540"/>
                    <a:pt x="1651" y="1583"/>
                    <a:pt x="1733" y="1583"/>
                  </a:cubicBezTo>
                  <a:cubicBezTo>
                    <a:pt x="1952" y="1583"/>
                    <a:pt x="2229" y="1278"/>
                    <a:pt x="2424" y="1230"/>
                  </a:cubicBezTo>
                  <a:cubicBezTo>
                    <a:pt x="2452" y="1224"/>
                    <a:pt x="2479" y="1221"/>
                    <a:pt x="2506" y="1221"/>
                  </a:cubicBezTo>
                  <a:cubicBezTo>
                    <a:pt x="2751" y="1221"/>
                    <a:pt x="2958" y="1455"/>
                    <a:pt x="3170" y="1612"/>
                  </a:cubicBezTo>
                  <a:cubicBezTo>
                    <a:pt x="3238" y="1653"/>
                    <a:pt x="3301" y="1671"/>
                    <a:pt x="3357" y="1671"/>
                  </a:cubicBezTo>
                  <a:cubicBezTo>
                    <a:pt x="3614" y="1671"/>
                    <a:pt x="3724" y="1298"/>
                    <a:pt x="3559" y="1055"/>
                  </a:cubicBezTo>
                  <a:lnTo>
                    <a:pt x="3559" y="1055"/>
                  </a:lnTo>
                  <a:cubicBezTo>
                    <a:pt x="3813" y="1136"/>
                    <a:pt x="4005" y="1171"/>
                    <a:pt x="4144" y="1171"/>
                  </a:cubicBezTo>
                  <a:cubicBezTo>
                    <a:pt x="4950" y="1171"/>
                    <a:pt x="3931" y="0"/>
                    <a:pt x="24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0"/>
            <p:cNvSpPr/>
            <p:nvPr/>
          </p:nvSpPr>
          <p:spPr>
            <a:xfrm flipH="1">
              <a:off x="1672604" y="1907969"/>
              <a:ext cx="135507" cy="231255"/>
            </a:xfrm>
            <a:custGeom>
              <a:avLst/>
              <a:gdLst/>
              <a:ahLst/>
              <a:cxnLst/>
              <a:rect l="l" t="t" r="r" b="b"/>
              <a:pathLst>
                <a:path w="1578" h="2693" extrusionOk="0">
                  <a:moveTo>
                    <a:pt x="121" y="0"/>
                  </a:moveTo>
                  <a:lnTo>
                    <a:pt x="0" y="222"/>
                  </a:lnTo>
                  <a:cubicBezTo>
                    <a:pt x="423" y="464"/>
                    <a:pt x="752" y="826"/>
                    <a:pt x="960" y="1269"/>
                  </a:cubicBezTo>
                  <a:cubicBezTo>
                    <a:pt x="1162" y="1719"/>
                    <a:pt x="1289" y="2196"/>
                    <a:pt x="1330" y="2692"/>
                  </a:cubicBezTo>
                  <a:lnTo>
                    <a:pt x="1578" y="2659"/>
                  </a:lnTo>
                  <a:cubicBezTo>
                    <a:pt x="1531" y="2142"/>
                    <a:pt x="1397" y="1632"/>
                    <a:pt x="1182" y="1162"/>
                  </a:cubicBezTo>
                  <a:cubicBezTo>
                    <a:pt x="1007" y="793"/>
                    <a:pt x="678" y="303"/>
                    <a:pt x="1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0"/>
            <p:cNvSpPr/>
            <p:nvPr/>
          </p:nvSpPr>
          <p:spPr>
            <a:xfrm flipH="1">
              <a:off x="1652940" y="1760356"/>
              <a:ext cx="31859" cy="369595"/>
            </a:xfrm>
            <a:custGeom>
              <a:avLst/>
              <a:gdLst/>
              <a:ahLst/>
              <a:cxnLst/>
              <a:rect l="l" t="t" r="r" b="b"/>
              <a:pathLst>
                <a:path w="371" h="4304" extrusionOk="0">
                  <a:moveTo>
                    <a:pt x="115" y="1"/>
                  </a:moveTo>
                  <a:lnTo>
                    <a:pt x="1" y="4297"/>
                  </a:lnTo>
                  <a:lnTo>
                    <a:pt x="249" y="4304"/>
                  </a:lnTo>
                  <a:lnTo>
                    <a:pt x="370" y="8"/>
                  </a:lnTo>
                  <a:lnTo>
                    <a:pt x="1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0"/>
            <p:cNvSpPr/>
            <p:nvPr/>
          </p:nvSpPr>
          <p:spPr>
            <a:xfrm flipH="1">
              <a:off x="1467885" y="1795563"/>
              <a:ext cx="222667" cy="303302"/>
            </a:xfrm>
            <a:custGeom>
              <a:avLst/>
              <a:gdLst/>
              <a:ahLst/>
              <a:cxnLst/>
              <a:rect l="l" t="t" r="r" b="b"/>
              <a:pathLst>
                <a:path w="2593" h="3532" extrusionOk="0">
                  <a:moveTo>
                    <a:pt x="2431" y="0"/>
                  </a:moveTo>
                  <a:cubicBezTo>
                    <a:pt x="1478" y="793"/>
                    <a:pt x="706" y="1786"/>
                    <a:pt x="182" y="2914"/>
                  </a:cubicBezTo>
                  <a:cubicBezTo>
                    <a:pt x="95" y="3095"/>
                    <a:pt x="1" y="3310"/>
                    <a:pt x="21" y="3531"/>
                  </a:cubicBezTo>
                  <a:lnTo>
                    <a:pt x="276" y="3518"/>
                  </a:lnTo>
                  <a:cubicBezTo>
                    <a:pt x="263" y="3350"/>
                    <a:pt x="336" y="3176"/>
                    <a:pt x="410" y="3021"/>
                  </a:cubicBezTo>
                  <a:cubicBezTo>
                    <a:pt x="920" y="1927"/>
                    <a:pt x="1666" y="960"/>
                    <a:pt x="2592" y="188"/>
                  </a:cubicBezTo>
                  <a:lnTo>
                    <a:pt x="24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0"/>
            <p:cNvSpPr/>
            <p:nvPr/>
          </p:nvSpPr>
          <p:spPr>
            <a:xfrm flipH="1">
              <a:off x="1679471" y="1644944"/>
              <a:ext cx="517725" cy="336191"/>
            </a:xfrm>
            <a:custGeom>
              <a:avLst/>
              <a:gdLst/>
              <a:ahLst/>
              <a:cxnLst/>
              <a:rect l="l" t="t" r="r" b="b"/>
              <a:pathLst>
                <a:path w="6029" h="3915" extrusionOk="0">
                  <a:moveTo>
                    <a:pt x="2589" y="1"/>
                  </a:moveTo>
                  <a:cubicBezTo>
                    <a:pt x="2294" y="1"/>
                    <a:pt x="1999" y="105"/>
                    <a:pt x="1792" y="318"/>
                  </a:cubicBezTo>
                  <a:cubicBezTo>
                    <a:pt x="1712" y="405"/>
                    <a:pt x="1638" y="506"/>
                    <a:pt x="1524" y="539"/>
                  </a:cubicBezTo>
                  <a:cubicBezTo>
                    <a:pt x="1503" y="542"/>
                    <a:pt x="1482" y="544"/>
                    <a:pt x="1462" y="544"/>
                  </a:cubicBezTo>
                  <a:cubicBezTo>
                    <a:pt x="1384" y="544"/>
                    <a:pt x="1310" y="524"/>
                    <a:pt x="1235" y="492"/>
                  </a:cubicBezTo>
                  <a:lnTo>
                    <a:pt x="685" y="304"/>
                  </a:lnTo>
                  <a:cubicBezTo>
                    <a:pt x="593" y="266"/>
                    <a:pt x="495" y="234"/>
                    <a:pt x="400" y="234"/>
                  </a:cubicBezTo>
                  <a:cubicBezTo>
                    <a:pt x="362" y="234"/>
                    <a:pt x="325" y="239"/>
                    <a:pt x="289" y="251"/>
                  </a:cubicBezTo>
                  <a:cubicBezTo>
                    <a:pt x="7" y="338"/>
                    <a:pt x="0" y="774"/>
                    <a:pt x="202" y="989"/>
                  </a:cubicBezTo>
                  <a:cubicBezTo>
                    <a:pt x="403" y="1204"/>
                    <a:pt x="712" y="1264"/>
                    <a:pt x="987" y="1365"/>
                  </a:cubicBezTo>
                  <a:cubicBezTo>
                    <a:pt x="1269" y="1459"/>
                    <a:pt x="1564" y="1634"/>
                    <a:pt x="1625" y="1922"/>
                  </a:cubicBezTo>
                  <a:cubicBezTo>
                    <a:pt x="1658" y="2104"/>
                    <a:pt x="1591" y="2305"/>
                    <a:pt x="1658" y="2473"/>
                  </a:cubicBezTo>
                  <a:cubicBezTo>
                    <a:pt x="1719" y="2594"/>
                    <a:pt x="1813" y="2688"/>
                    <a:pt x="1933" y="2748"/>
                  </a:cubicBezTo>
                  <a:cubicBezTo>
                    <a:pt x="2195" y="2898"/>
                    <a:pt x="2486" y="2978"/>
                    <a:pt x="2784" y="2978"/>
                  </a:cubicBezTo>
                  <a:cubicBezTo>
                    <a:pt x="2807" y="2978"/>
                    <a:pt x="2830" y="2977"/>
                    <a:pt x="2853" y="2976"/>
                  </a:cubicBezTo>
                  <a:cubicBezTo>
                    <a:pt x="2951" y="2974"/>
                    <a:pt x="3053" y="2965"/>
                    <a:pt x="3151" y="2965"/>
                  </a:cubicBezTo>
                  <a:cubicBezTo>
                    <a:pt x="3303" y="2965"/>
                    <a:pt x="3448" y="2986"/>
                    <a:pt x="3558" y="3084"/>
                  </a:cubicBezTo>
                  <a:cubicBezTo>
                    <a:pt x="3686" y="3198"/>
                    <a:pt x="3719" y="3392"/>
                    <a:pt x="3806" y="3547"/>
                  </a:cubicBezTo>
                  <a:cubicBezTo>
                    <a:pt x="3959" y="3808"/>
                    <a:pt x="4172" y="3915"/>
                    <a:pt x="4394" y="3915"/>
                  </a:cubicBezTo>
                  <a:cubicBezTo>
                    <a:pt x="5162" y="3915"/>
                    <a:pt x="6028" y="2633"/>
                    <a:pt x="4800" y="1956"/>
                  </a:cubicBezTo>
                  <a:cubicBezTo>
                    <a:pt x="4625" y="1855"/>
                    <a:pt x="4424" y="1808"/>
                    <a:pt x="4256" y="1687"/>
                  </a:cubicBezTo>
                  <a:cubicBezTo>
                    <a:pt x="3833" y="1392"/>
                    <a:pt x="3786" y="781"/>
                    <a:pt x="3457" y="385"/>
                  </a:cubicBezTo>
                  <a:cubicBezTo>
                    <a:pt x="3249" y="130"/>
                    <a:pt x="2919" y="1"/>
                    <a:pt x="25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0"/>
            <p:cNvSpPr/>
            <p:nvPr/>
          </p:nvSpPr>
          <p:spPr>
            <a:xfrm flipH="1">
              <a:off x="1809225" y="1700331"/>
              <a:ext cx="305792" cy="201972"/>
            </a:xfrm>
            <a:custGeom>
              <a:avLst/>
              <a:gdLst/>
              <a:ahLst/>
              <a:cxnLst/>
              <a:rect l="l" t="t" r="r" b="b"/>
              <a:pathLst>
                <a:path w="3561" h="2352" extrusionOk="0">
                  <a:moveTo>
                    <a:pt x="65" y="0"/>
                  </a:moveTo>
                  <a:cubicBezTo>
                    <a:pt x="14" y="0"/>
                    <a:pt x="1" y="77"/>
                    <a:pt x="57" y="89"/>
                  </a:cubicBezTo>
                  <a:cubicBezTo>
                    <a:pt x="1413" y="445"/>
                    <a:pt x="2614" y="1230"/>
                    <a:pt x="3480" y="2331"/>
                  </a:cubicBezTo>
                  <a:cubicBezTo>
                    <a:pt x="3487" y="2345"/>
                    <a:pt x="3501" y="2351"/>
                    <a:pt x="3514" y="2351"/>
                  </a:cubicBezTo>
                  <a:cubicBezTo>
                    <a:pt x="3521" y="2351"/>
                    <a:pt x="3534" y="2345"/>
                    <a:pt x="3541" y="2338"/>
                  </a:cubicBezTo>
                  <a:cubicBezTo>
                    <a:pt x="3561" y="2325"/>
                    <a:pt x="3561" y="2298"/>
                    <a:pt x="3548" y="2278"/>
                  </a:cubicBezTo>
                  <a:cubicBezTo>
                    <a:pt x="2668" y="1163"/>
                    <a:pt x="1453" y="364"/>
                    <a:pt x="77" y="2"/>
                  </a:cubicBezTo>
                  <a:cubicBezTo>
                    <a:pt x="73" y="1"/>
                    <a:pt x="69"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0"/>
            <p:cNvSpPr/>
            <p:nvPr/>
          </p:nvSpPr>
          <p:spPr>
            <a:xfrm flipH="1">
              <a:off x="1956755" y="1681268"/>
              <a:ext cx="65349" cy="89050"/>
            </a:xfrm>
            <a:custGeom>
              <a:avLst/>
              <a:gdLst/>
              <a:ahLst/>
              <a:cxnLst/>
              <a:rect l="l" t="t" r="r" b="b"/>
              <a:pathLst>
                <a:path w="761" h="1037" extrusionOk="0">
                  <a:moveTo>
                    <a:pt x="60" y="1"/>
                  </a:moveTo>
                  <a:cubicBezTo>
                    <a:pt x="27" y="1"/>
                    <a:pt x="1" y="50"/>
                    <a:pt x="42" y="76"/>
                  </a:cubicBezTo>
                  <a:cubicBezTo>
                    <a:pt x="344" y="318"/>
                    <a:pt x="566" y="640"/>
                    <a:pt x="673" y="1009"/>
                  </a:cubicBezTo>
                  <a:cubicBezTo>
                    <a:pt x="680" y="1023"/>
                    <a:pt x="693" y="1036"/>
                    <a:pt x="713" y="1036"/>
                  </a:cubicBezTo>
                  <a:lnTo>
                    <a:pt x="727" y="1036"/>
                  </a:lnTo>
                  <a:cubicBezTo>
                    <a:pt x="747" y="1029"/>
                    <a:pt x="760" y="1003"/>
                    <a:pt x="754" y="982"/>
                  </a:cubicBezTo>
                  <a:cubicBezTo>
                    <a:pt x="640" y="600"/>
                    <a:pt x="405" y="257"/>
                    <a:pt x="89" y="16"/>
                  </a:cubicBezTo>
                  <a:cubicBezTo>
                    <a:pt x="80" y="5"/>
                    <a:pt x="70"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0"/>
            <p:cNvSpPr/>
            <p:nvPr/>
          </p:nvSpPr>
          <p:spPr>
            <a:xfrm flipH="1">
              <a:off x="1922749" y="1786890"/>
              <a:ext cx="98668" cy="32975"/>
            </a:xfrm>
            <a:custGeom>
              <a:avLst/>
              <a:gdLst/>
              <a:ahLst/>
              <a:cxnLst/>
              <a:rect l="l" t="t" r="r" b="b"/>
              <a:pathLst>
                <a:path w="1149" h="384" extrusionOk="0">
                  <a:moveTo>
                    <a:pt x="1104" y="1"/>
                  </a:moveTo>
                  <a:cubicBezTo>
                    <a:pt x="1091" y="1"/>
                    <a:pt x="1077" y="8"/>
                    <a:pt x="1068" y="21"/>
                  </a:cubicBezTo>
                  <a:cubicBezTo>
                    <a:pt x="1021" y="81"/>
                    <a:pt x="954" y="128"/>
                    <a:pt x="873" y="155"/>
                  </a:cubicBezTo>
                  <a:cubicBezTo>
                    <a:pt x="634" y="250"/>
                    <a:pt x="371" y="297"/>
                    <a:pt x="113" y="297"/>
                  </a:cubicBezTo>
                  <a:cubicBezTo>
                    <a:pt x="95" y="297"/>
                    <a:pt x="78" y="297"/>
                    <a:pt x="61" y="296"/>
                  </a:cubicBezTo>
                  <a:cubicBezTo>
                    <a:pt x="1" y="296"/>
                    <a:pt x="1" y="383"/>
                    <a:pt x="61" y="383"/>
                  </a:cubicBezTo>
                  <a:lnTo>
                    <a:pt x="121" y="383"/>
                  </a:lnTo>
                  <a:cubicBezTo>
                    <a:pt x="390" y="383"/>
                    <a:pt x="658" y="330"/>
                    <a:pt x="907" y="229"/>
                  </a:cubicBezTo>
                  <a:cubicBezTo>
                    <a:pt x="1001" y="202"/>
                    <a:pt x="1081" y="142"/>
                    <a:pt x="1142" y="61"/>
                  </a:cubicBezTo>
                  <a:cubicBezTo>
                    <a:pt x="1148" y="41"/>
                    <a:pt x="1142" y="14"/>
                    <a:pt x="1122" y="7"/>
                  </a:cubicBezTo>
                  <a:cubicBezTo>
                    <a:pt x="1117" y="3"/>
                    <a:pt x="1110" y="1"/>
                    <a:pt x="1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0"/>
            <p:cNvSpPr/>
            <p:nvPr/>
          </p:nvSpPr>
          <p:spPr>
            <a:xfrm flipH="1">
              <a:off x="1859892" y="1748677"/>
              <a:ext cx="32374" cy="93086"/>
            </a:xfrm>
            <a:custGeom>
              <a:avLst/>
              <a:gdLst/>
              <a:ahLst/>
              <a:cxnLst/>
              <a:rect l="l" t="t" r="r" b="b"/>
              <a:pathLst>
                <a:path w="377" h="1084" extrusionOk="0">
                  <a:moveTo>
                    <a:pt x="57" y="0"/>
                  </a:moveTo>
                  <a:cubicBezTo>
                    <a:pt x="47" y="0"/>
                    <a:pt x="36" y="3"/>
                    <a:pt x="27" y="9"/>
                  </a:cubicBezTo>
                  <a:cubicBezTo>
                    <a:pt x="7" y="16"/>
                    <a:pt x="0" y="43"/>
                    <a:pt x="14" y="63"/>
                  </a:cubicBezTo>
                  <a:cubicBezTo>
                    <a:pt x="208" y="345"/>
                    <a:pt x="289" y="694"/>
                    <a:pt x="242" y="1030"/>
                  </a:cubicBezTo>
                  <a:cubicBezTo>
                    <a:pt x="235" y="1057"/>
                    <a:pt x="255" y="1077"/>
                    <a:pt x="276" y="1084"/>
                  </a:cubicBezTo>
                  <a:lnTo>
                    <a:pt x="282" y="1084"/>
                  </a:lnTo>
                  <a:cubicBezTo>
                    <a:pt x="302" y="1077"/>
                    <a:pt x="323" y="1063"/>
                    <a:pt x="323" y="1043"/>
                  </a:cubicBezTo>
                  <a:cubicBezTo>
                    <a:pt x="376" y="681"/>
                    <a:pt x="289" y="318"/>
                    <a:pt x="88" y="16"/>
                  </a:cubicBezTo>
                  <a:cubicBezTo>
                    <a:pt x="80" y="5"/>
                    <a:pt x="69" y="0"/>
                    <a:pt x="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0"/>
            <p:cNvSpPr/>
            <p:nvPr/>
          </p:nvSpPr>
          <p:spPr>
            <a:xfrm flipH="1">
              <a:off x="1828806" y="1869756"/>
              <a:ext cx="72906" cy="12366"/>
            </a:xfrm>
            <a:custGeom>
              <a:avLst/>
              <a:gdLst/>
              <a:ahLst/>
              <a:cxnLst/>
              <a:rect l="l" t="t" r="r" b="b"/>
              <a:pathLst>
                <a:path w="849" h="144" extrusionOk="0">
                  <a:moveTo>
                    <a:pt x="64" y="1"/>
                  </a:moveTo>
                  <a:cubicBezTo>
                    <a:pt x="14" y="1"/>
                    <a:pt x="1" y="71"/>
                    <a:pt x="57" y="83"/>
                  </a:cubicBezTo>
                  <a:cubicBezTo>
                    <a:pt x="218" y="123"/>
                    <a:pt x="386" y="143"/>
                    <a:pt x="560" y="143"/>
                  </a:cubicBezTo>
                  <a:cubicBezTo>
                    <a:pt x="641" y="143"/>
                    <a:pt x="728" y="137"/>
                    <a:pt x="808" y="130"/>
                  </a:cubicBezTo>
                  <a:cubicBezTo>
                    <a:pt x="835" y="123"/>
                    <a:pt x="849" y="103"/>
                    <a:pt x="849" y="83"/>
                  </a:cubicBezTo>
                  <a:cubicBezTo>
                    <a:pt x="842" y="56"/>
                    <a:pt x="822" y="43"/>
                    <a:pt x="802" y="43"/>
                  </a:cubicBezTo>
                  <a:cubicBezTo>
                    <a:pt x="719" y="54"/>
                    <a:pt x="637" y="59"/>
                    <a:pt x="556" y="59"/>
                  </a:cubicBezTo>
                  <a:cubicBezTo>
                    <a:pt x="393" y="59"/>
                    <a:pt x="233" y="38"/>
                    <a:pt x="77" y="2"/>
                  </a:cubicBezTo>
                  <a:cubicBezTo>
                    <a:pt x="72" y="1"/>
                    <a:pt x="68"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0"/>
            <p:cNvSpPr/>
            <p:nvPr/>
          </p:nvSpPr>
          <p:spPr>
            <a:xfrm flipH="1">
              <a:off x="1557878" y="1224775"/>
              <a:ext cx="396130" cy="575603"/>
            </a:xfrm>
            <a:custGeom>
              <a:avLst/>
              <a:gdLst/>
              <a:ahLst/>
              <a:cxnLst/>
              <a:rect l="l" t="t" r="r" b="b"/>
              <a:pathLst>
                <a:path w="4613" h="6703" extrusionOk="0">
                  <a:moveTo>
                    <a:pt x="524" y="0"/>
                  </a:moveTo>
                  <a:cubicBezTo>
                    <a:pt x="441" y="0"/>
                    <a:pt x="360" y="21"/>
                    <a:pt x="283" y="69"/>
                  </a:cubicBezTo>
                  <a:cubicBezTo>
                    <a:pt x="61" y="203"/>
                    <a:pt x="1" y="512"/>
                    <a:pt x="55" y="767"/>
                  </a:cubicBezTo>
                  <a:cubicBezTo>
                    <a:pt x="169" y="1344"/>
                    <a:pt x="699" y="1794"/>
                    <a:pt x="713" y="2385"/>
                  </a:cubicBezTo>
                  <a:cubicBezTo>
                    <a:pt x="726" y="2821"/>
                    <a:pt x="437" y="3251"/>
                    <a:pt x="558" y="3680"/>
                  </a:cubicBezTo>
                  <a:cubicBezTo>
                    <a:pt x="686" y="4110"/>
                    <a:pt x="1156" y="4311"/>
                    <a:pt x="1572" y="4486"/>
                  </a:cubicBezTo>
                  <a:cubicBezTo>
                    <a:pt x="1981" y="4654"/>
                    <a:pt x="2445" y="4929"/>
                    <a:pt x="2465" y="5372"/>
                  </a:cubicBezTo>
                  <a:cubicBezTo>
                    <a:pt x="2478" y="5587"/>
                    <a:pt x="2384" y="5795"/>
                    <a:pt x="2384" y="6003"/>
                  </a:cubicBezTo>
                  <a:cubicBezTo>
                    <a:pt x="2380" y="6485"/>
                    <a:pt x="2776" y="6702"/>
                    <a:pt x="3182" y="6702"/>
                  </a:cubicBezTo>
                  <a:cubicBezTo>
                    <a:pt x="3410" y="6702"/>
                    <a:pt x="3641" y="6634"/>
                    <a:pt x="3807" y="6506"/>
                  </a:cubicBezTo>
                  <a:cubicBezTo>
                    <a:pt x="4364" y="6063"/>
                    <a:pt x="4613" y="5338"/>
                    <a:pt x="4452" y="4647"/>
                  </a:cubicBezTo>
                  <a:cubicBezTo>
                    <a:pt x="4364" y="4311"/>
                    <a:pt x="4176" y="4003"/>
                    <a:pt x="4089" y="3667"/>
                  </a:cubicBezTo>
                  <a:cubicBezTo>
                    <a:pt x="3995" y="3291"/>
                    <a:pt x="4035" y="2895"/>
                    <a:pt x="3988" y="2506"/>
                  </a:cubicBezTo>
                  <a:cubicBezTo>
                    <a:pt x="3935" y="2123"/>
                    <a:pt x="3767" y="1707"/>
                    <a:pt x="3411" y="1552"/>
                  </a:cubicBezTo>
                  <a:cubicBezTo>
                    <a:pt x="3274" y="1492"/>
                    <a:pt x="3126" y="1476"/>
                    <a:pt x="2975" y="1476"/>
                  </a:cubicBezTo>
                  <a:cubicBezTo>
                    <a:pt x="2793" y="1476"/>
                    <a:pt x="2605" y="1499"/>
                    <a:pt x="2424" y="1499"/>
                  </a:cubicBezTo>
                  <a:cubicBezTo>
                    <a:pt x="2270" y="1499"/>
                    <a:pt x="2120" y="1482"/>
                    <a:pt x="1981" y="1418"/>
                  </a:cubicBezTo>
                  <a:cubicBezTo>
                    <a:pt x="1626" y="1250"/>
                    <a:pt x="1471" y="834"/>
                    <a:pt x="1263" y="498"/>
                  </a:cubicBezTo>
                  <a:cubicBezTo>
                    <a:pt x="1097" y="239"/>
                    <a:pt x="804" y="0"/>
                    <a:pt x="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0"/>
            <p:cNvSpPr/>
            <p:nvPr/>
          </p:nvSpPr>
          <p:spPr>
            <a:xfrm flipH="1">
              <a:off x="1653540" y="1298968"/>
              <a:ext cx="239327" cy="420604"/>
            </a:xfrm>
            <a:custGeom>
              <a:avLst/>
              <a:gdLst/>
              <a:ahLst/>
              <a:cxnLst/>
              <a:rect l="l" t="t" r="r" b="b"/>
              <a:pathLst>
                <a:path w="2787" h="4898" extrusionOk="0">
                  <a:moveTo>
                    <a:pt x="48" y="0"/>
                  </a:moveTo>
                  <a:cubicBezTo>
                    <a:pt x="37" y="0"/>
                    <a:pt x="27" y="4"/>
                    <a:pt x="21" y="10"/>
                  </a:cubicBezTo>
                  <a:cubicBezTo>
                    <a:pt x="1" y="31"/>
                    <a:pt x="1" y="57"/>
                    <a:pt x="21" y="71"/>
                  </a:cubicBezTo>
                  <a:cubicBezTo>
                    <a:pt x="1370" y="1366"/>
                    <a:pt x="2303" y="3038"/>
                    <a:pt x="2699" y="4864"/>
                  </a:cubicBezTo>
                  <a:cubicBezTo>
                    <a:pt x="2699" y="4884"/>
                    <a:pt x="2719" y="4897"/>
                    <a:pt x="2739" y="4897"/>
                  </a:cubicBezTo>
                  <a:lnTo>
                    <a:pt x="2746" y="4897"/>
                  </a:lnTo>
                  <a:cubicBezTo>
                    <a:pt x="2773" y="4891"/>
                    <a:pt x="2786" y="4871"/>
                    <a:pt x="2780" y="4844"/>
                  </a:cubicBezTo>
                  <a:cubicBezTo>
                    <a:pt x="2377" y="3004"/>
                    <a:pt x="1437" y="1319"/>
                    <a:pt x="81" y="10"/>
                  </a:cubicBezTo>
                  <a:cubicBezTo>
                    <a:pt x="71" y="4"/>
                    <a:pt x="59" y="0"/>
                    <a:pt x="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0"/>
            <p:cNvSpPr/>
            <p:nvPr/>
          </p:nvSpPr>
          <p:spPr>
            <a:xfrm flipH="1">
              <a:off x="1764831" y="1386128"/>
              <a:ext cx="122282" cy="64233"/>
            </a:xfrm>
            <a:custGeom>
              <a:avLst/>
              <a:gdLst/>
              <a:ahLst/>
              <a:cxnLst/>
              <a:rect l="l" t="t" r="r" b="b"/>
              <a:pathLst>
                <a:path w="1424" h="748" extrusionOk="0">
                  <a:moveTo>
                    <a:pt x="43" y="1"/>
                  </a:moveTo>
                  <a:cubicBezTo>
                    <a:pt x="26" y="1"/>
                    <a:pt x="7" y="13"/>
                    <a:pt x="7" y="29"/>
                  </a:cubicBezTo>
                  <a:cubicBezTo>
                    <a:pt x="1" y="49"/>
                    <a:pt x="14" y="76"/>
                    <a:pt x="34" y="83"/>
                  </a:cubicBezTo>
                  <a:cubicBezTo>
                    <a:pt x="417" y="184"/>
                    <a:pt x="914" y="486"/>
                    <a:pt x="1276" y="700"/>
                  </a:cubicBezTo>
                  <a:lnTo>
                    <a:pt x="1350" y="741"/>
                  </a:lnTo>
                  <a:cubicBezTo>
                    <a:pt x="1355" y="746"/>
                    <a:pt x="1361" y="747"/>
                    <a:pt x="1366" y="747"/>
                  </a:cubicBezTo>
                  <a:lnTo>
                    <a:pt x="1366" y="747"/>
                  </a:lnTo>
                  <a:cubicBezTo>
                    <a:pt x="1411" y="745"/>
                    <a:pt x="1423" y="693"/>
                    <a:pt x="1390" y="674"/>
                  </a:cubicBezTo>
                  <a:lnTo>
                    <a:pt x="1316" y="627"/>
                  </a:lnTo>
                  <a:cubicBezTo>
                    <a:pt x="954" y="412"/>
                    <a:pt x="450" y="110"/>
                    <a:pt x="54" y="2"/>
                  </a:cubicBezTo>
                  <a:cubicBezTo>
                    <a:pt x="51" y="1"/>
                    <a:pt x="47" y="1"/>
                    <a:pt x="43" y="1"/>
                  </a:cubicBezTo>
                  <a:close/>
                  <a:moveTo>
                    <a:pt x="1366" y="747"/>
                  </a:moveTo>
                  <a:lnTo>
                    <a:pt x="1366" y="747"/>
                  </a:lnTo>
                  <a:cubicBezTo>
                    <a:pt x="1365" y="747"/>
                    <a:pt x="1364" y="747"/>
                    <a:pt x="1363" y="747"/>
                  </a:cubicBezTo>
                  <a:lnTo>
                    <a:pt x="1370" y="747"/>
                  </a:lnTo>
                  <a:cubicBezTo>
                    <a:pt x="1369" y="747"/>
                    <a:pt x="1367" y="747"/>
                    <a:pt x="1366" y="7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0"/>
            <p:cNvSpPr/>
            <p:nvPr/>
          </p:nvSpPr>
          <p:spPr>
            <a:xfrm flipH="1">
              <a:off x="1729023" y="1395488"/>
              <a:ext cx="9961" cy="118848"/>
            </a:xfrm>
            <a:custGeom>
              <a:avLst/>
              <a:gdLst/>
              <a:ahLst/>
              <a:cxnLst/>
              <a:rect l="l" t="t" r="r" b="b"/>
              <a:pathLst>
                <a:path w="116" h="1384" extrusionOk="0">
                  <a:moveTo>
                    <a:pt x="68" y="1"/>
                  </a:moveTo>
                  <a:cubicBezTo>
                    <a:pt x="41" y="1"/>
                    <a:pt x="21" y="21"/>
                    <a:pt x="21" y="41"/>
                  </a:cubicBezTo>
                  <a:cubicBezTo>
                    <a:pt x="1" y="471"/>
                    <a:pt x="8" y="914"/>
                    <a:pt x="28" y="1343"/>
                  </a:cubicBezTo>
                  <a:cubicBezTo>
                    <a:pt x="28" y="1363"/>
                    <a:pt x="48" y="1384"/>
                    <a:pt x="68" y="1384"/>
                  </a:cubicBezTo>
                  <a:cubicBezTo>
                    <a:pt x="95" y="1377"/>
                    <a:pt x="115" y="1363"/>
                    <a:pt x="108" y="1337"/>
                  </a:cubicBezTo>
                  <a:cubicBezTo>
                    <a:pt x="88" y="907"/>
                    <a:pt x="88" y="471"/>
                    <a:pt x="108" y="48"/>
                  </a:cubicBezTo>
                  <a:cubicBezTo>
                    <a:pt x="108" y="21"/>
                    <a:pt x="88" y="1"/>
                    <a:pt x="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0"/>
            <p:cNvSpPr/>
            <p:nvPr/>
          </p:nvSpPr>
          <p:spPr>
            <a:xfrm flipH="1">
              <a:off x="1696820" y="1519228"/>
              <a:ext cx="99354" cy="61399"/>
            </a:xfrm>
            <a:custGeom>
              <a:avLst/>
              <a:gdLst/>
              <a:ahLst/>
              <a:cxnLst/>
              <a:rect l="l" t="t" r="r" b="b"/>
              <a:pathLst>
                <a:path w="1157" h="715" extrusionOk="0">
                  <a:moveTo>
                    <a:pt x="64" y="0"/>
                  </a:moveTo>
                  <a:cubicBezTo>
                    <a:pt x="30" y="0"/>
                    <a:pt x="0" y="46"/>
                    <a:pt x="36" y="77"/>
                  </a:cubicBezTo>
                  <a:cubicBezTo>
                    <a:pt x="318" y="379"/>
                    <a:pt x="687" y="600"/>
                    <a:pt x="1083" y="715"/>
                  </a:cubicBezTo>
                  <a:lnTo>
                    <a:pt x="1103" y="715"/>
                  </a:lnTo>
                  <a:cubicBezTo>
                    <a:pt x="1117" y="715"/>
                    <a:pt x="1130" y="708"/>
                    <a:pt x="1144" y="694"/>
                  </a:cubicBezTo>
                  <a:cubicBezTo>
                    <a:pt x="1157" y="674"/>
                    <a:pt x="1157" y="654"/>
                    <a:pt x="1144" y="641"/>
                  </a:cubicBezTo>
                  <a:cubicBezTo>
                    <a:pt x="1134" y="631"/>
                    <a:pt x="1120" y="625"/>
                    <a:pt x="1106" y="625"/>
                  </a:cubicBezTo>
                  <a:cubicBezTo>
                    <a:pt x="1101" y="625"/>
                    <a:pt x="1095" y="625"/>
                    <a:pt x="1090" y="627"/>
                  </a:cubicBezTo>
                  <a:cubicBezTo>
                    <a:pt x="707" y="513"/>
                    <a:pt x="365" y="305"/>
                    <a:pt x="96" y="16"/>
                  </a:cubicBezTo>
                  <a:cubicBezTo>
                    <a:pt x="87" y="5"/>
                    <a:pt x="75"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0"/>
            <p:cNvSpPr/>
            <p:nvPr/>
          </p:nvSpPr>
          <p:spPr>
            <a:xfrm flipH="1">
              <a:off x="1653541" y="1519829"/>
              <a:ext cx="31258" cy="116701"/>
            </a:xfrm>
            <a:custGeom>
              <a:avLst/>
              <a:gdLst/>
              <a:ahLst/>
              <a:cxnLst/>
              <a:rect l="l" t="t" r="r" b="b"/>
              <a:pathLst>
                <a:path w="364" h="1359" extrusionOk="0">
                  <a:moveTo>
                    <a:pt x="296" y="1"/>
                  </a:moveTo>
                  <a:cubicBezTo>
                    <a:pt x="292" y="1"/>
                    <a:pt x="287" y="2"/>
                    <a:pt x="283" y="3"/>
                  </a:cubicBezTo>
                  <a:cubicBezTo>
                    <a:pt x="263" y="3"/>
                    <a:pt x="243" y="23"/>
                    <a:pt x="249" y="43"/>
                  </a:cubicBezTo>
                  <a:cubicBezTo>
                    <a:pt x="283" y="311"/>
                    <a:pt x="276" y="573"/>
                    <a:pt x="236" y="835"/>
                  </a:cubicBezTo>
                  <a:cubicBezTo>
                    <a:pt x="209" y="976"/>
                    <a:pt x="162" y="1177"/>
                    <a:pt x="21" y="1285"/>
                  </a:cubicBezTo>
                  <a:cubicBezTo>
                    <a:pt x="1" y="1298"/>
                    <a:pt x="1" y="1325"/>
                    <a:pt x="14" y="1345"/>
                  </a:cubicBezTo>
                  <a:cubicBezTo>
                    <a:pt x="21" y="1352"/>
                    <a:pt x="35" y="1359"/>
                    <a:pt x="48" y="1359"/>
                  </a:cubicBezTo>
                  <a:cubicBezTo>
                    <a:pt x="55" y="1359"/>
                    <a:pt x="61" y="1359"/>
                    <a:pt x="75" y="1352"/>
                  </a:cubicBezTo>
                  <a:cubicBezTo>
                    <a:pt x="236" y="1224"/>
                    <a:pt x="290" y="1003"/>
                    <a:pt x="316" y="849"/>
                  </a:cubicBezTo>
                  <a:cubicBezTo>
                    <a:pt x="363" y="580"/>
                    <a:pt x="363" y="305"/>
                    <a:pt x="330" y="36"/>
                  </a:cubicBezTo>
                  <a:cubicBezTo>
                    <a:pt x="330" y="14"/>
                    <a:pt x="316" y="1"/>
                    <a:pt x="2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0"/>
            <p:cNvSpPr/>
            <p:nvPr/>
          </p:nvSpPr>
          <p:spPr>
            <a:xfrm flipH="1">
              <a:off x="1660497" y="1668301"/>
              <a:ext cx="46715" cy="32803"/>
            </a:xfrm>
            <a:custGeom>
              <a:avLst/>
              <a:gdLst/>
              <a:ahLst/>
              <a:cxnLst/>
              <a:rect l="l" t="t" r="r" b="b"/>
              <a:pathLst>
                <a:path w="544" h="382" extrusionOk="0">
                  <a:moveTo>
                    <a:pt x="50" y="0"/>
                  </a:moveTo>
                  <a:cubicBezTo>
                    <a:pt x="45" y="0"/>
                    <a:pt x="39" y="2"/>
                    <a:pt x="34" y="6"/>
                  </a:cubicBezTo>
                  <a:cubicBezTo>
                    <a:pt x="14" y="19"/>
                    <a:pt x="0" y="39"/>
                    <a:pt x="14" y="66"/>
                  </a:cubicBezTo>
                  <a:cubicBezTo>
                    <a:pt x="108" y="241"/>
                    <a:pt x="282" y="355"/>
                    <a:pt x="477" y="382"/>
                  </a:cubicBezTo>
                  <a:lnTo>
                    <a:pt x="483" y="382"/>
                  </a:lnTo>
                  <a:cubicBezTo>
                    <a:pt x="537" y="382"/>
                    <a:pt x="544" y="301"/>
                    <a:pt x="490" y="301"/>
                  </a:cubicBezTo>
                  <a:cubicBezTo>
                    <a:pt x="316" y="274"/>
                    <a:pt x="168" y="173"/>
                    <a:pt x="87" y="26"/>
                  </a:cubicBezTo>
                  <a:cubicBezTo>
                    <a:pt x="78" y="11"/>
                    <a:pt x="65" y="0"/>
                    <a:pt x="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0"/>
            <p:cNvSpPr/>
            <p:nvPr/>
          </p:nvSpPr>
          <p:spPr>
            <a:xfrm flipH="1">
              <a:off x="1090390" y="1633180"/>
              <a:ext cx="484750" cy="283637"/>
            </a:xfrm>
            <a:custGeom>
              <a:avLst/>
              <a:gdLst/>
              <a:ahLst/>
              <a:cxnLst/>
              <a:rect l="l" t="t" r="r" b="b"/>
              <a:pathLst>
                <a:path w="5645" h="3303" extrusionOk="0">
                  <a:moveTo>
                    <a:pt x="4433" y="1"/>
                  </a:moveTo>
                  <a:cubicBezTo>
                    <a:pt x="3650" y="1"/>
                    <a:pt x="2495" y="938"/>
                    <a:pt x="1993" y="1213"/>
                  </a:cubicBezTo>
                  <a:cubicBezTo>
                    <a:pt x="1903" y="1250"/>
                    <a:pt x="1826" y="1265"/>
                    <a:pt x="1760" y="1265"/>
                  </a:cubicBezTo>
                  <a:cubicBezTo>
                    <a:pt x="1453" y="1265"/>
                    <a:pt x="1372" y="944"/>
                    <a:pt x="1159" y="944"/>
                  </a:cubicBezTo>
                  <a:cubicBezTo>
                    <a:pt x="1129" y="944"/>
                    <a:pt x="1097" y="950"/>
                    <a:pt x="1060" y="965"/>
                  </a:cubicBezTo>
                  <a:cubicBezTo>
                    <a:pt x="1" y="1561"/>
                    <a:pt x="344" y="3302"/>
                    <a:pt x="1229" y="3302"/>
                  </a:cubicBezTo>
                  <a:cubicBezTo>
                    <a:pt x="1471" y="3302"/>
                    <a:pt x="1754" y="3172"/>
                    <a:pt x="2060" y="2851"/>
                  </a:cubicBezTo>
                  <a:cubicBezTo>
                    <a:pt x="2286" y="2720"/>
                    <a:pt x="2538" y="2680"/>
                    <a:pt x="2800" y="2680"/>
                  </a:cubicBezTo>
                  <a:cubicBezTo>
                    <a:pt x="3210" y="2680"/>
                    <a:pt x="3645" y="2778"/>
                    <a:pt x="4047" y="2778"/>
                  </a:cubicBezTo>
                  <a:cubicBezTo>
                    <a:pt x="4429" y="2778"/>
                    <a:pt x="4781" y="2690"/>
                    <a:pt x="5054" y="2348"/>
                  </a:cubicBezTo>
                  <a:cubicBezTo>
                    <a:pt x="5645" y="1314"/>
                    <a:pt x="4249" y="1462"/>
                    <a:pt x="4678" y="911"/>
                  </a:cubicBezTo>
                  <a:cubicBezTo>
                    <a:pt x="4833" y="697"/>
                    <a:pt x="5054" y="428"/>
                    <a:pt x="4927" y="193"/>
                  </a:cubicBezTo>
                  <a:cubicBezTo>
                    <a:pt x="4795" y="57"/>
                    <a:pt x="4625" y="1"/>
                    <a:pt x="44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0"/>
            <p:cNvSpPr/>
            <p:nvPr/>
          </p:nvSpPr>
          <p:spPr>
            <a:xfrm flipH="1">
              <a:off x="1270207" y="1777530"/>
              <a:ext cx="252036" cy="78659"/>
            </a:xfrm>
            <a:custGeom>
              <a:avLst/>
              <a:gdLst/>
              <a:ahLst/>
              <a:cxnLst/>
              <a:rect l="l" t="t" r="r" b="b"/>
              <a:pathLst>
                <a:path w="2935" h="916" extrusionOk="0">
                  <a:moveTo>
                    <a:pt x="2894" y="1"/>
                  </a:moveTo>
                  <a:cubicBezTo>
                    <a:pt x="2890" y="1"/>
                    <a:pt x="2885" y="1"/>
                    <a:pt x="2881" y="2"/>
                  </a:cubicBezTo>
                  <a:cubicBezTo>
                    <a:pt x="1901" y="150"/>
                    <a:pt x="941" y="432"/>
                    <a:pt x="28" y="835"/>
                  </a:cubicBezTo>
                  <a:cubicBezTo>
                    <a:pt x="8" y="841"/>
                    <a:pt x="1" y="868"/>
                    <a:pt x="8" y="888"/>
                  </a:cubicBezTo>
                  <a:cubicBezTo>
                    <a:pt x="14" y="902"/>
                    <a:pt x="28" y="915"/>
                    <a:pt x="48" y="915"/>
                  </a:cubicBezTo>
                  <a:cubicBezTo>
                    <a:pt x="55" y="915"/>
                    <a:pt x="61" y="909"/>
                    <a:pt x="61" y="909"/>
                  </a:cubicBezTo>
                  <a:cubicBezTo>
                    <a:pt x="968" y="506"/>
                    <a:pt x="1921" y="231"/>
                    <a:pt x="2894" y="83"/>
                  </a:cubicBezTo>
                  <a:cubicBezTo>
                    <a:pt x="2921" y="76"/>
                    <a:pt x="2935" y="56"/>
                    <a:pt x="2935" y="36"/>
                  </a:cubicBezTo>
                  <a:cubicBezTo>
                    <a:pt x="2929" y="14"/>
                    <a:pt x="2914" y="1"/>
                    <a:pt x="28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0"/>
            <p:cNvSpPr/>
            <p:nvPr/>
          </p:nvSpPr>
          <p:spPr>
            <a:xfrm flipH="1">
              <a:off x="1480252" y="1782940"/>
              <a:ext cx="33920" cy="65177"/>
            </a:xfrm>
            <a:custGeom>
              <a:avLst/>
              <a:gdLst/>
              <a:ahLst/>
              <a:cxnLst/>
              <a:rect l="l" t="t" r="r" b="b"/>
              <a:pathLst>
                <a:path w="395" h="759" extrusionOk="0">
                  <a:moveTo>
                    <a:pt x="337" y="1"/>
                  </a:moveTo>
                  <a:cubicBezTo>
                    <a:pt x="328" y="1"/>
                    <a:pt x="319" y="4"/>
                    <a:pt x="310" y="13"/>
                  </a:cubicBezTo>
                  <a:cubicBezTo>
                    <a:pt x="108" y="188"/>
                    <a:pt x="1" y="450"/>
                    <a:pt x="35" y="718"/>
                  </a:cubicBezTo>
                  <a:cubicBezTo>
                    <a:pt x="41" y="738"/>
                    <a:pt x="55" y="758"/>
                    <a:pt x="75" y="758"/>
                  </a:cubicBezTo>
                  <a:lnTo>
                    <a:pt x="82" y="752"/>
                  </a:lnTo>
                  <a:cubicBezTo>
                    <a:pt x="108" y="752"/>
                    <a:pt x="122" y="731"/>
                    <a:pt x="115" y="705"/>
                  </a:cubicBezTo>
                  <a:cubicBezTo>
                    <a:pt x="88" y="470"/>
                    <a:pt x="182" y="228"/>
                    <a:pt x="363" y="74"/>
                  </a:cubicBezTo>
                  <a:cubicBezTo>
                    <a:pt x="395" y="47"/>
                    <a:pt x="369" y="1"/>
                    <a:pt x="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0"/>
            <p:cNvSpPr/>
            <p:nvPr/>
          </p:nvSpPr>
          <p:spPr>
            <a:xfrm flipH="1">
              <a:off x="1417221" y="1831801"/>
              <a:ext cx="66208" cy="35895"/>
            </a:xfrm>
            <a:custGeom>
              <a:avLst/>
              <a:gdLst/>
              <a:ahLst/>
              <a:cxnLst/>
              <a:rect l="l" t="t" r="r" b="b"/>
              <a:pathLst>
                <a:path w="771" h="418" extrusionOk="0">
                  <a:moveTo>
                    <a:pt x="55" y="1"/>
                  </a:moveTo>
                  <a:cubicBezTo>
                    <a:pt x="26" y="1"/>
                    <a:pt x="1" y="30"/>
                    <a:pt x="19" y="62"/>
                  </a:cubicBezTo>
                  <a:cubicBezTo>
                    <a:pt x="153" y="283"/>
                    <a:pt x="388" y="411"/>
                    <a:pt x="643" y="418"/>
                  </a:cubicBezTo>
                  <a:cubicBezTo>
                    <a:pt x="670" y="418"/>
                    <a:pt x="704" y="411"/>
                    <a:pt x="730" y="411"/>
                  </a:cubicBezTo>
                  <a:cubicBezTo>
                    <a:pt x="751" y="411"/>
                    <a:pt x="771" y="384"/>
                    <a:pt x="764" y="364"/>
                  </a:cubicBezTo>
                  <a:cubicBezTo>
                    <a:pt x="764" y="346"/>
                    <a:pt x="749" y="329"/>
                    <a:pt x="727" y="329"/>
                  </a:cubicBezTo>
                  <a:cubicBezTo>
                    <a:pt x="724" y="329"/>
                    <a:pt x="721" y="329"/>
                    <a:pt x="717" y="330"/>
                  </a:cubicBezTo>
                  <a:cubicBezTo>
                    <a:pt x="694" y="333"/>
                    <a:pt x="671" y="334"/>
                    <a:pt x="648" y="334"/>
                  </a:cubicBezTo>
                  <a:cubicBezTo>
                    <a:pt x="424" y="334"/>
                    <a:pt x="208" y="216"/>
                    <a:pt x="93" y="22"/>
                  </a:cubicBezTo>
                  <a:cubicBezTo>
                    <a:pt x="82" y="7"/>
                    <a:pt x="68" y="1"/>
                    <a:pt x="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0"/>
            <p:cNvSpPr/>
            <p:nvPr/>
          </p:nvSpPr>
          <p:spPr>
            <a:xfrm flipH="1">
              <a:off x="1395839" y="1760613"/>
              <a:ext cx="34091" cy="57535"/>
            </a:xfrm>
            <a:custGeom>
              <a:avLst/>
              <a:gdLst/>
              <a:ahLst/>
              <a:cxnLst/>
              <a:rect l="l" t="t" r="r" b="b"/>
              <a:pathLst>
                <a:path w="397" h="670" extrusionOk="0">
                  <a:moveTo>
                    <a:pt x="351" y="1"/>
                  </a:moveTo>
                  <a:cubicBezTo>
                    <a:pt x="344" y="1"/>
                    <a:pt x="336" y="2"/>
                    <a:pt x="329" y="5"/>
                  </a:cubicBezTo>
                  <a:cubicBezTo>
                    <a:pt x="114" y="139"/>
                    <a:pt x="0" y="387"/>
                    <a:pt x="34" y="636"/>
                  </a:cubicBezTo>
                  <a:cubicBezTo>
                    <a:pt x="34" y="656"/>
                    <a:pt x="54" y="669"/>
                    <a:pt x="74" y="669"/>
                  </a:cubicBezTo>
                  <a:lnTo>
                    <a:pt x="81" y="669"/>
                  </a:lnTo>
                  <a:cubicBezTo>
                    <a:pt x="101" y="663"/>
                    <a:pt x="121" y="642"/>
                    <a:pt x="114" y="622"/>
                  </a:cubicBezTo>
                  <a:cubicBezTo>
                    <a:pt x="94" y="407"/>
                    <a:pt x="188" y="199"/>
                    <a:pt x="369" y="79"/>
                  </a:cubicBezTo>
                  <a:cubicBezTo>
                    <a:pt x="389" y="65"/>
                    <a:pt x="396" y="38"/>
                    <a:pt x="383" y="18"/>
                  </a:cubicBezTo>
                  <a:cubicBezTo>
                    <a:pt x="374" y="5"/>
                    <a:pt x="363" y="1"/>
                    <a:pt x="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0"/>
            <p:cNvSpPr/>
            <p:nvPr/>
          </p:nvSpPr>
          <p:spPr>
            <a:xfrm flipH="1">
              <a:off x="1312887" y="1798397"/>
              <a:ext cx="64061" cy="32374"/>
            </a:xfrm>
            <a:custGeom>
              <a:avLst/>
              <a:gdLst/>
              <a:ahLst/>
              <a:cxnLst/>
              <a:rect l="l" t="t" r="r" b="b"/>
              <a:pathLst>
                <a:path w="746" h="377" extrusionOk="0">
                  <a:moveTo>
                    <a:pt x="50" y="1"/>
                  </a:moveTo>
                  <a:cubicBezTo>
                    <a:pt x="43" y="1"/>
                    <a:pt x="35" y="3"/>
                    <a:pt x="28" y="8"/>
                  </a:cubicBezTo>
                  <a:cubicBezTo>
                    <a:pt x="7" y="14"/>
                    <a:pt x="1" y="41"/>
                    <a:pt x="7" y="61"/>
                  </a:cubicBezTo>
                  <a:cubicBezTo>
                    <a:pt x="121" y="256"/>
                    <a:pt x="330" y="377"/>
                    <a:pt x="558" y="377"/>
                  </a:cubicBezTo>
                  <a:cubicBezTo>
                    <a:pt x="612" y="377"/>
                    <a:pt x="665" y="370"/>
                    <a:pt x="712" y="357"/>
                  </a:cubicBezTo>
                  <a:cubicBezTo>
                    <a:pt x="739" y="350"/>
                    <a:pt x="746" y="323"/>
                    <a:pt x="746" y="303"/>
                  </a:cubicBezTo>
                  <a:cubicBezTo>
                    <a:pt x="740" y="287"/>
                    <a:pt x="721" y="275"/>
                    <a:pt x="703" y="275"/>
                  </a:cubicBezTo>
                  <a:cubicBezTo>
                    <a:pt x="699" y="275"/>
                    <a:pt x="696" y="275"/>
                    <a:pt x="692" y="276"/>
                  </a:cubicBezTo>
                  <a:cubicBezTo>
                    <a:pt x="648" y="288"/>
                    <a:pt x="604" y="293"/>
                    <a:pt x="560" y="293"/>
                  </a:cubicBezTo>
                  <a:cubicBezTo>
                    <a:pt x="368" y="293"/>
                    <a:pt x="185" y="190"/>
                    <a:pt x="81" y="21"/>
                  </a:cubicBezTo>
                  <a:cubicBezTo>
                    <a:pt x="77" y="8"/>
                    <a:pt x="64" y="1"/>
                    <a:pt x="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0"/>
            <p:cNvSpPr/>
            <p:nvPr/>
          </p:nvSpPr>
          <p:spPr>
            <a:xfrm flipH="1">
              <a:off x="1252261" y="1703079"/>
              <a:ext cx="65263" cy="90853"/>
            </a:xfrm>
            <a:custGeom>
              <a:avLst/>
              <a:gdLst/>
              <a:ahLst/>
              <a:cxnLst/>
              <a:rect l="l" t="t" r="r" b="b"/>
              <a:pathLst>
                <a:path w="760" h="1058" extrusionOk="0">
                  <a:moveTo>
                    <a:pt x="701" y="0"/>
                  </a:moveTo>
                  <a:cubicBezTo>
                    <a:pt x="696" y="0"/>
                    <a:pt x="691" y="1"/>
                    <a:pt x="685" y="3"/>
                  </a:cubicBezTo>
                  <a:cubicBezTo>
                    <a:pt x="275" y="171"/>
                    <a:pt x="7" y="567"/>
                    <a:pt x="0" y="1010"/>
                  </a:cubicBezTo>
                  <a:cubicBezTo>
                    <a:pt x="0" y="1037"/>
                    <a:pt x="20" y="1051"/>
                    <a:pt x="40" y="1051"/>
                  </a:cubicBezTo>
                  <a:lnTo>
                    <a:pt x="40" y="1057"/>
                  </a:lnTo>
                  <a:cubicBezTo>
                    <a:pt x="61" y="1057"/>
                    <a:pt x="81" y="1037"/>
                    <a:pt x="81" y="1017"/>
                  </a:cubicBezTo>
                  <a:cubicBezTo>
                    <a:pt x="87" y="608"/>
                    <a:pt x="336" y="238"/>
                    <a:pt x="712" y="84"/>
                  </a:cubicBezTo>
                  <a:cubicBezTo>
                    <a:pt x="759" y="66"/>
                    <a:pt x="743" y="0"/>
                    <a:pt x="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0"/>
            <p:cNvSpPr/>
            <p:nvPr/>
          </p:nvSpPr>
          <p:spPr>
            <a:xfrm flipH="1">
              <a:off x="1220489" y="1781909"/>
              <a:ext cx="71188" cy="31601"/>
            </a:xfrm>
            <a:custGeom>
              <a:avLst/>
              <a:gdLst/>
              <a:ahLst/>
              <a:cxnLst/>
              <a:rect l="l" t="t" r="r" b="b"/>
              <a:pathLst>
                <a:path w="829" h="368" extrusionOk="0">
                  <a:moveTo>
                    <a:pt x="52" y="1"/>
                  </a:moveTo>
                  <a:cubicBezTo>
                    <a:pt x="25" y="1"/>
                    <a:pt x="1" y="26"/>
                    <a:pt x="15" y="59"/>
                  </a:cubicBezTo>
                  <a:cubicBezTo>
                    <a:pt x="142" y="253"/>
                    <a:pt x="350" y="368"/>
                    <a:pt x="578" y="368"/>
                  </a:cubicBezTo>
                  <a:cubicBezTo>
                    <a:pt x="646" y="368"/>
                    <a:pt x="719" y="354"/>
                    <a:pt x="787" y="334"/>
                  </a:cubicBezTo>
                  <a:cubicBezTo>
                    <a:pt x="828" y="316"/>
                    <a:pt x="812" y="250"/>
                    <a:pt x="770" y="250"/>
                  </a:cubicBezTo>
                  <a:cubicBezTo>
                    <a:pt x="764" y="250"/>
                    <a:pt x="759" y="251"/>
                    <a:pt x="753" y="253"/>
                  </a:cubicBezTo>
                  <a:cubicBezTo>
                    <a:pt x="694" y="273"/>
                    <a:pt x="633" y="282"/>
                    <a:pt x="573" y="282"/>
                  </a:cubicBezTo>
                  <a:cubicBezTo>
                    <a:pt x="381" y="282"/>
                    <a:pt x="196" y="187"/>
                    <a:pt x="88" y="18"/>
                  </a:cubicBezTo>
                  <a:cubicBezTo>
                    <a:pt x="78" y="6"/>
                    <a:pt x="65" y="1"/>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0"/>
            <p:cNvSpPr/>
            <p:nvPr/>
          </p:nvSpPr>
          <p:spPr>
            <a:xfrm flipH="1">
              <a:off x="719072" y="2361542"/>
              <a:ext cx="1692032" cy="840091"/>
            </a:xfrm>
            <a:custGeom>
              <a:avLst/>
              <a:gdLst/>
              <a:ahLst/>
              <a:cxnLst/>
              <a:rect l="l" t="t" r="r" b="b"/>
              <a:pathLst>
                <a:path w="19704" h="9783" extrusionOk="0">
                  <a:moveTo>
                    <a:pt x="8115" y="0"/>
                  </a:moveTo>
                  <a:cubicBezTo>
                    <a:pt x="8053" y="0"/>
                    <a:pt x="7991" y="5"/>
                    <a:pt x="7929" y="15"/>
                  </a:cubicBezTo>
                  <a:cubicBezTo>
                    <a:pt x="6942" y="169"/>
                    <a:pt x="6291" y="1552"/>
                    <a:pt x="5311" y="1733"/>
                  </a:cubicBezTo>
                  <a:cubicBezTo>
                    <a:pt x="5225" y="1750"/>
                    <a:pt x="5138" y="1757"/>
                    <a:pt x="5051" y="1757"/>
                  </a:cubicBezTo>
                  <a:cubicBezTo>
                    <a:pt x="4620" y="1757"/>
                    <a:pt x="4171" y="1590"/>
                    <a:pt x="3752" y="1590"/>
                  </a:cubicBezTo>
                  <a:cubicBezTo>
                    <a:pt x="3529" y="1590"/>
                    <a:pt x="3315" y="1637"/>
                    <a:pt x="3115" y="1780"/>
                  </a:cubicBezTo>
                  <a:cubicBezTo>
                    <a:pt x="2451" y="2264"/>
                    <a:pt x="2384" y="3586"/>
                    <a:pt x="1706" y="4056"/>
                  </a:cubicBezTo>
                  <a:cubicBezTo>
                    <a:pt x="1457" y="4224"/>
                    <a:pt x="1169" y="4251"/>
                    <a:pt x="914" y="4392"/>
                  </a:cubicBezTo>
                  <a:cubicBezTo>
                    <a:pt x="309" y="4721"/>
                    <a:pt x="1" y="5620"/>
                    <a:pt x="14" y="6459"/>
                  </a:cubicBezTo>
                  <a:cubicBezTo>
                    <a:pt x="59" y="9186"/>
                    <a:pt x="1970" y="9782"/>
                    <a:pt x="3812" y="9782"/>
                  </a:cubicBezTo>
                  <a:cubicBezTo>
                    <a:pt x="4423" y="9782"/>
                    <a:pt x="5027" y="9717"/>
                    <a:pt x="5552" y="9641"/>
                  </a:cubicBezTo>
                  <a:cubicBezTo>
                    <a:pt x="7902" y="9306"/>
                    <a:pt x="10184" y="8487"/>
                    <a:pt x="12460" y="7668"/>
                  </a:cubicBezTo>
                  <a:lnTo>
                    <a:pt x="15212" y="6681"/>
                  </a:lnTo>
                  <a:cubicBezTo>
                    <a:pt x="16588" y="6184"/>
                    <a:pt x="17985" y="5681"/>
                    <a:pt x="19253" y="4828"/>
                  </a:cubicBezTo>
                  <a:cubicBezTo>
                    <a:pt x="19703" y="3808"/>
                    <a:pt x="19267" y="2479"/>
                    <a:pt x="18434" y="1982"/>
                  </a:cubicBezTo>
                  <a:cubicBezTo>
                    <a:pt x="17595" y="1485"/>
                    <a:pt x="15951" y="1747"/>
                    <a:pt x="15064" y="1411"/>
                  </a:cubicBezTo>
                  <a:cubicBezTo>
                    <a:pt x="14259" y="1102"/>
                    <a:pt x="13957" y="257"/>
                    <a:pt x="13111" y="230"/>
                  </a:cubicBezTo>
                  <a:cubicBezTo>
                    <a:pt x="13089" y="229"/>
                    <a:pt x="13067" y="229"/>
                    <a:pt x="13045" y="229"/>
                  </a:cubicBezTo>
                  <a:cubicBezTo>
                    <a:pt x="12199" y="229"/>
                    <a:pt x="11387" y="787"/>
                    <a:pt x="10551" y="787"/>
                  </a:cubicBezTo>
                  <a:cubicBezTo>
                    <a:pt x="10463" y="787"/>
                    <a:pt x="10374" y="781"/>
                    <a:pt x="10285" y="767"/>
                  </a:cubicBezTo>
                  <a:cubicBezTo>
                    <a:pt x="9536" y="649"/>
                    <a:pt x="8849" y="0"/>
                    <a:pt x="8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0"/>
            <p:cNvSpPr/>
            <p:nvPr/>
          </p:nvSpPr>
          <p:spPr>
            <a:xfrm flipH="1">
              <a:off x="2009824" y="2568578"/>
              <a:ext cx="35809" cy="30828"/>
            </a:xfrm>
            <a:custGeom>
              <a:avLst/>
              <a:gdLst/>
              <a:ahLst/>
              <a:cxnLst/>
              <a:rect l="l" t="t" r="r" b="b"/>
              <a:pathLst>
                <a:path w="417" h="359" extrusionOk="0">
                  <a:moveTo>
                    <a:pt x="242" y="0"/>
                  </a:moveTo>
                  <a:cubicBezTo>
                    <a:pt x="81" y="0"/>
                    <a:pt x="1" y="188"/>
                    <a:pt x="108" y="303"/>
                  </a:cubicBezTo>
                  <a:cubicBezTo>
                    <a:pt x="146" y="341"/>
                    <a:pt x="193" y="358"/>
                    <a:pt x="238" y="358"/>
                  </a:cubicBezTo>
                  <a:cubicBezTo>
                    <a:pt x="328" y="358"/>
                    <a:pt x="412" y="291"/>
                    <a:pt x="417" y="188"/>
                  </a:cubicBezTo>
                  <a:cubicBezTo>
                    <a:pt x="417" y="88"/>
                    <a:pt x="343" y="7"/>
                    <a:pt x="2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0"/>
            <p:cNvSpPr/>
            <p:nvPr/>
          </p:nvSpPr>
          <p:spPr>
            <a:xfrm flipH="1">
              <a:off x="1645469" y="2412979"/>
              <a:ext cx="35809" cy="30742"/>
            </a:xfrm>
            <a:custGeom>
              <a:avLst/>
              <a:gdLst/>
              <a:ahLst/>
              <a:cxnLst/>
              <a:rect l="l" t="t" r="r" b="b"/>
              <a:pathLst>
                <a:path w="417" h="358" extrusionOk="0">
                  <a:moveTo>
                    <a:pt x="235" y="0"/>
                  </a:moveTo>
                  <a:cubicBezTo>
                    <a:pt x="81" y="0"/>
                    <a:pt x="0" y="188"/>
                    <a:pt x="108" y="302"/>
                  </a:cubicBezTo>
                  <a:cubicBezTo>
                    <a:pt x="146" y="340"/>
                    <a:pt x="193" y="358"/>
                    <a:pt x="238" y="358"/>
                  </a:cubicBezTo>
                  <a:cubicBezTo>
                    <a:pt x="328" y="358"/>
                    <a:pt x="412" y="291"/>
                    <a:pt x="416" y="188"/>
                  </a:cubicBezTo>
                  <a:cubicBezTo>
                    <a:pt x="416" y="87"/>
                    <a:pt x="336" y="7"/>
                    <a:pt x="2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0"/>
            <p:cNvSpPr/>
            <p:nvPr/>
          </p:nvSpPr>
          <p:spPr>
            <a:xfrm flipH="1">
              <a:off x="2077233" y="2689657"/>
              <a:ext cx="35809" cy="30742"/>
            </a:xfrm>
            <a:custGeom>
              <a:avLst/>
              <a:gdLst/>
              <a:ahLst/>
              <a:cxnLst/>
              <a:rect l="l" t="t" r="r" b="b"/>
              <a:pathLst>
                <a:path w="417" h="358" extrusionOk="0">
                  <a:moveTo>
                    <a:pt x="235" y="0"/>
                  </a:moveTo>
                  <a:cubicBezTo>
                    <a:pt x="81" y="0"/>
                    <a:pt x="0" y="188"/>
                    <a:pt x="108" y="302"/>
                  </a:cubicBezTo>
                  <a:cubicBezTo>
                    <a:pt x="144" y="341"/>
                    <a:pt x="190" y="358"/>
                    <a:pt x="235" y="358"/>
                  </a:cubicBezTo>
                  <a:cubicBezTo>
                    <a:pt x="325" y="358"/>
                    <a:pt x="412" y="291"/>
                    <a:pt x="416" y="188"/>
                  </a:cubicBezTo>
                  <a:cubicBezTo>
                    <a:pt x="416" y="81"/>
                    <a:pt x="336" y="0"/>
                    <a:pt x="2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0"/>
            <p:cNvSpPr/>
            <p:nvPr/>
          </p:nvSpPr>
          <p:spPr>
            <a:xfrm flipH="1">
              <a:off x="1251746" y="2409458"/>
              <a:ext cx="79690" cy="68440"/>
            </a:xfrm>
            <a:custGeom>
              <a:avLst/>
              <a:gdLst/>
              <a:ahLst/>
              <a:cxnLst/>
              <a:rect l="l" t="t" r="r" b="b"/>
              <a:pathLst>
                <a:path w="928" h="797" extrusionOk="0">
                  <a:moveTo>
                    <a:pt x="531" y="1"/>
                  </a:moveTo>
                  <a:cubicBezTo>
                    <a:pt x="176" y="1"/>
                    <a:pt x="1" y="424"/>
                    <a:pt x="243" y="672"/>
                  </a:cubicBezTo>
                  <a:cubicBezTo>
                    <a:pt x="324" y="758"/>
                    <a:pt x="427" y="797"/>
                    <a:pt x="529" y="797"/>
                  </a:cubicBezTo>
                  <a:cubicBezTo>
                    <a:pt x="727" y="797"/>
                    <a:pt x="918" y="648"/>
                    <a:pt x="927" y="417"/>
                  </a:cubicBezTo>
                  <a:cubicBezTo>
                    <a:pt x="927" y="189"/>
                    <a:pt x="753" y="7"/>
                    <a:pt x="5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0"/>
            <p:cNvSpPr/>
            <p:nvPr/>
          </p:nvSpPr>
          <p:spPr>
            <a:xfrm flipH="1">
              <a:off x="1738898" y="2708635"/>
              <a:ext cx="79604" cy="68183"/>
            </a:xfrm>
            <a:custGeom>
              <a:avLst/>
              <a:gdLst/>
              <a:ahLst/>
              <a:cxnLst/>
              <a:rect l="l" t="t" r="r" b="b"/>
              <a:pathLst>
                <a:path w="927" h="794" extrusionOk="0">
                  <a:moveTo>
                    <a:pt x="524" y="1"/>
                  </a:moveTo>
                  <a:cubicBezTo>
                    <a:pt x="175" y="1"/>
                    <a:pt x="1" y="417"/>
                    <a:pt x="242" y="672"/>
                  </a:cubicBezTo>
                  <a:cubicBezTo>
                    <a:pt x="324" y="756"/>
                    <a:pt x="426" y="794"/>
                    <a:pt x="527" y="794"/>
                  </a:cubicBezTo>
                  <a:cubicBezTo>
                    <a:pt x="724" y="794"/>
                    <a:pt x="914" y="648"/>
                    <a:pt x="927" y="417"/>
                  </a:cubicBezTo>
                  <a:cubicBezTo>
                    <a:pt x="927" y="189"/>
                    <a:pt x="752" y="7"/>
                    <a:pt x="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0"/>
            <p:cNvSpPr/>
            <p:nvPr/>
          </p:nvSpPr>
          <p:spPr>
            <a:xfrm flipH="1">
              <a:off x="-225097" y="2475322"/>
              <a:ext cx="2735297" cy="957736"/>
            </a:xfrm>
            <a:custGeom>
              <a:avLst/>
              <a:gdLst/>
              <a:ahLst/>
              <a:cxnLst/>
              <a:rect l="l" t="t" r="r" b="b"/>
              <a:pathLst>
                <a:path w="31853" h="11153" extrusionOk="0">
                  <a:moveTo>
                    <a:pt x="12938" y="0"/>
                  </a:moveTo>
                  <a:cubicBezTo>
                    <a:pt x="8866" y="0"/>
                    <a:pt x="5298" y="1308"/>
                    <a:pt x="6236" y="2476"/>
                  </a:cubicBezTo>
                  <a:cubicBezTo>
                    <a:pt x="6415" y="2693"/>
                    <a:pt x="6684" y="2813"/>
                    <a:pt x="6970" y="2813"/>
                  </a:cubicBezTo>
                  <a:cubicBezTo>
                    <a:pt x="6985" y="2813"/>
                    <a:pt x="7000" y="2812"/>
                    <a:pt x="7015" y="2812"/>
                  </a:cubicBezTo>
                  <a:cubicBezTo>
                    <a:pt x="8257" y="2750"/>
                    <a:pt x="9516" y="2528"/>
                    <a:pt x="10775" y="2528"/>
                  </a:cubicBezTo>
                  <a:cubicBezTo>
                    <a:pt x="11299" y="2528"/>
                    <a:pt x="11822" y="2566"/>
                    <a:pt x="12345" y="2671"/>
                  </a:cubicBezTo>
                  <a:cubicBezTo>
                    <a:pt x="11043" y="3342"/>
                    <a:pt x="9471" y="4088"/>
                    <a:pt x="7962" y="4088"/>
                  </a:cubicBezTo>
                  <a:cubicBezTo>
                    <a:pt x="7254" y="4088"/>
                    <a:pt x="6560" y="3924"/>
                    <a:pt x="5914" y="3510"/>
                  </a:cubicBezTo>
                  <a:cubicBezTo>
                    <a:pt x="4860" y="2818"/>
                    <a:pt x="4135" y="1476"/>
                    <a:pt x="2880" y="1389"/>
                  </a:cubicBezTo>
                  <a:cubicBezTo>
                    <a:pt x="2851" y="1386"/>
                    <a:pt x="2823" y="1385"/>
                    <a:pt x="2796" y="1385"/>
                  </a:cubicBezTo>
                  <a:cubicBezTo>
                    <a:pt x="2025" y="1385"/>
                    <a:pt x="2383" y="2485"/>
                    <a:pt x="2584" y="2946"/>
                  </a:cubicBezTo>
                  <a:cubicBezTo>
                    <a:pt x="2152" y="2741"/>
                    <a:pt x="1595" y="2416"/>
                    <a:pt x="1085" y="2416"/>
                  </a:cubicBezTo>
                  <a:cubicBezTo>
                    <a:pt x="978" y="2416"/>
                    <a:pt x="873" y="2430"/>
                    <a:pt x="772" y="2463"/>
                  </a:cubicBezTo>
                  <a:cubicBezTo>
                    <a:pt x="195" y="2959"/>
                    <a:pt x="618" y="3980"/>
                    <a:pt x="1074" y="4443"/>
                  </a:cubicBezTo>
                  <a:cubicBezTo>
                    <a:pt x="983" y="4374"/>
                    <a:pt x="879" y="4344"/>
                    <a:pt x="771" y="4344"/>
                  </a:cubicBezTo>
                  <a:cubicBezTo>
                    <a:pt x="428" y="4344"/>
                    <a:pt x="56" y="4654"/>
                    <a:pt x="0" y="5007"/>
                  </a:cubicBezTo>
                  <a:cubicBezTo>
                    <a:pt x="161" y="6329"/>
                    <a:pt x="1383" y="7511"/>
                    <a:pt x="2256" y="8471"/>
                  </a:cubicBezTo>
                  <a:cubicBezTo>
                    <a:pt x="1927" y="8471"/>
                    <a:pt x="1799" y="8833"/>
                    <a:pt x="1873" y="9155"/>
                  </a:cubicBezTo>
                  <a:cubicBezTo>
                    <a:pt x="2162" y="10095"/>
                    <a:pt x="3162" y="10585"/>
                    <a:pt x="4048" y="10961"/>
                  </a:cubicBezTo>
                  <a:cubicBezTo>
                    <a:pt x="4263" y="11055"/>
                    <a:pt x="4498" y="11102"/>
                    <a:pt x="4739" y="11116"/>
                  </a:cubicBezTo>
                  <a:cubicBezTo>
                    <a:pt x="5429" y="11144"/>
                    <a:pt x="6142" y="11153"/>
                    <a:pt x="6865" y="11153"/>
                  </a:cubicBezTo>
                  <a:cubicBezTo>
                    <a:pt x="7904" y="11153"/>
                    <a:pt x="8963" y="11135"/>
                    <a:pt x="10001" y="11135"/>
                  </a:cubicBezTo>
                  <a:cubicBezTo>
                    <a:pt x="10102" y="11135"/>
                    <a:pt x="10203" y="11135"/>
                    <a:pt x="10304" y="11136"/>
                  </a:cubicBezTo>
                  <a:cubicBezTo>
                    <a:pt x="10327" y="11136"/>
                    <a:pt x="10350" y="11136"/>
                    <a:pt x="10373" y="11136"/>
                  </a:cubicBezTo>
                  <a:cubicBezTo>
                    <a:pt x="11031" y="11136"/>
                    <a:pt x="11727" y="10952"/>
                    <a:pt x="12305" y="10686"/>
                  </a:cubicBezTo>
                  <a:cubicBezTo>
                    <a:pt x="14988" y="9356"/>
                    <a:pt x="17342" y="8881"/>
                    <a:pt x="19628" y="8881"/>
                  </a:cubicBezTo>
                  <a:cubicBezTo>
                    <a:pt x="23480" y="8881"/>
                    <a:pt x="27139" y="10228"/>
                    <a:pt x="31853" y="11095"/>
                  </a:cubicBezTo>
                  <a:lnTo>
                    <a:pt x="31853" y="2610"/>
                  </a:lnTo>
                  <a:lnTo>
                    <a:pt x="21065" y="2610"/>
                  </a:lnTo>
                  <a:cubicBezTo>
                    <a:pt x="19105" y="687"/>
                    <a:pt x="15889" y="0"/>
                    <a:pt x="12938" y="0"/>
                  </a:cubicBezTo>
                  <a:close/>
                </a:path>
              </a:pathLst>
            </a:custGeom>
            <a:solidFill>
              <a:srgbClr val="EB9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0"/>
            <p:cNvSpPr/>
            <p:nvPr/>
          </p:nvSpPr>
          <p:spPr>
            <a:xfrm flipH="1">
              <a:off x="1707895" y="2701765"/>
              <a:ext cx="602052" cy="312490"/>
            </a:xfrm>
            <a:custGeom>
              <a:avLst/>
              <a:gdLst/>
              <a:ahLst/>
              <a:cxnLst/>
              <a:rect l="l" t="t" r="r" b="b"/>
              <a:pathLst>
                <a:path w="7011" h="3639" extrusionOk="0">
                  <a:moveTo>
                    <a:pt x="62" y="0"/>
                  </a:moveTo>
                  <a:cubicBezTo>
                    <a:pt x="28" y="0"/>
                    <a:pt x="0" y="43"/>
                    <a:pt x="31" y="74"/>
                  </a:cubicBezTo>
                  <a:lnTo>
                    <a:pt x="2347" y="2565"/>
                  </a:lnTo>
                  <a:cubicBezTo>
                    <a:pt x="2864" y="3122"/>
                    <a:pt x="3569" y="3471"/>
                    <a:pt x="4327" y="3551"/>
                  </a:cubicBezTo>
                  <a:cubicBezTo>
                    <a:pt x="4817" y="3605"/>
                    <a:pt x="5307" y="3639"/>
                    <a:pt x="5797" y="3639"/>
                  </a:cubicBezTo>
                  <a:cubicBezTo>
                    <a:pt x="6187" y="3639"/>
                    <a:pt x="6569" y="3618"/>
                    <a:pt x="6959" y="3578"/>
                  </a:cubicBezTo>
                  <a:cubicBezTo>
                    <a:pt x="7010" y="3572"/>
                    <a:pt x="7006" y="3497"/>
                    <a:pt x="6958" y="3497"/>
                  </a:cubicBezTo>
                  <a:cubicBezTo>
                    <a:pt x="6956" y="3497"/>
                    <a:pt x="6954" y="3497"/>
                    <a:pt x="6952" y="3498"/>
                  </a:cubicBezTo>
                  <a:cubicBezTo>
                    <a:pt x="6556" y="3534"/>
                    <a:pt x="6160" y="3553"/>
                    <a:pt x="5764" y="3553"/>
                  </a:cubicBezTo>
                  <a:cubicBezTo>
                    <a:pt x="5288" y="3553"/>
                    <a:pt x="4811" y="3526"/>
                    <a:pt x="4334" y="3471"/>
                  </a:cubicBezTo>
                  <a:cubicBezTo>
                    <a:pt x="3596" y="3397"/>
                    <a:pt x="2911" y="3048"/>
                    <a:pt x="2407" y="2511"/>
                  </a:cubicBezTo>
                  <a:lnTo>
                    <a:pt x="91" y="14"/>
                  </a:lnTo>
                  <a:cubicBezTo>
                    <a:pt x="82" y="4"/>
                    <a:pt x="72" y="0"/>
                    <a:pt x="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0"/>
            <p:cNvSpPr/>
            <p:nvPr/>
          </p:nvSpPr>
          <p:spPr>
            <a:xfrm flipH="1">
              <a:off x="1752118" y="2837614"/>
              <a:ext cx="682601" cy="415881"/>
            </a:xfrm>
            <a:custGeom>
              <a:avLst/>
              <a:gdLst/>
              <a:ahLst/>
              <a:cxnLst/>
              <a:rect l="l" t="t" r="r" b="b"/>
              <a:pathLst>
                <a:path w="7949" h="4843" extrusionOk="0">
                  <a:moveTo>
                    <a:pt x="47" y="1"/>
                  </a:moveTo>
                  <a:cubicBezTo>
                    <a:pt x="36" y="1"/>
                    <a:pt x="24" y="6"/>
                    <a:pt x="14" y="16"/>
                  </a:cubicBezTo>
                  <a:cubicBezTo>
                    <a:pt x="0" y="29"/>
                    <a:pt x="0" y="56"/>
                    <a:pt x="14" y="70"/>
                  </a:cubicBezTo>
                  <a:lnTo>
                    <a:pt x="2894" y="3372"/>
                  </a:lnTo>
                  <a:cubicBezTo>
                    <a:pt x="3303" y="3849"/>
                    <a:pt x="3840" y="4198"/>
                    <a:pt x="4438" y="4399"/>
                  </a:cubicBezTo>
                  <a:cubicBezTo>
                    <a:pt x="5122" y="4614"/>
                    <a:pt x="6042" y="4842"/>
                    <a:pt x="6975" y="4842"/>
                  </a:cubicBezTo>
                  <a:cubicBezTo>
                    <a:pt x="7291" y="4842"/>
                    <a:pt x="7599" y="4809"/>
                    <a:pt x="7908" y="4755"/>
                  </a:cubicBezTo>
                  <a:cubicBezTo>
                    <a:pt x="7935" y="4748"/>
                    <a:pt x="7949" y="4728"/>
                    <a:pt x="7942" y="4701"/>
                  </a:cubicBezTo>
                  <a:cubicBezTo>
                    <a:pt x="7942" y="4684"/>
                    <a:pt x="7922" y="4667"/>
                    <a:pt x="7903" y="4667"/>
                  </a:cubicBezTo>
                  <a:cubicBezTo>
                    <a:pt x="7900" y="4667"/>
                    <a:pt x="7898" y="4667"/>
                    <a:pt x="7895" y="4668"/>
                  </a:cubicBezTo>
                  <a:cubicBezTo>
                    <a:pt x="7593" y="4727"/>
                    <a:pt x="7283" y="4752"/>
                    <a:pt x="6975" y="4752"/>
                  </a:cubicBezTo>
                  <a:cubicBezTo>
                    <a:pt x="6053" y="4752"/>
                    <a:pt x="5138" y="4528"/>
                    <a:pt x="4465" y="4312"/>
                  </a:cubicBezTo>
                  <a:cubicBezTo>
                    <a:pt x="3880" y="4124"/>
                    <a:pt x="3357" y="3775"/>
                    <a:pt x="2954" y="3312"/>
                  </a:cubicBezTo>
                  <a:lnTo>
                    <a:pt x="74" y="16"/>
                  </a:lnTo>
                  <a:cubicBezTo>
                    <a:pt x="68" y="6"/>
                    <a:pt x="57" y="1"/>
                    <a:pt x="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0"/>
            <p:cNvSpPr/>
            <p:nvPr/>
          </p:nvSpPr>
          <p:spPr>
            <a:xfrm flipH="1">
              <a:off x="1839709" y="3198961"/>
              <a:ext cx="480886" cy="237867"/>
            </a:xfrm>
            <a:custGeom>
              <a:avLst/>
              <a:gdLst/>
              <a:ahLst/>
              <a:cxnLst/>
              <a:rect l="l" t="t" r="r" b="b"/>
              <a:pathLst>
                <a:path w="5600" h="2770" extrusionOk="0">
                  <a:moveTo>
                    <a:pt x="47" y="0"/>
                  </a:moveTo>
                  <a:cubicBezTo>
                    <a:pt x="36" y="0"/>
                    <a:pt x="24" y="3"/>
                    <a:pt x="14" y="10"/>
                  </a:cubicBezTo>
                  <a:cubicBezTo>
                    <a:pt x="1" y="30"/>
                    <a:pt x="1" y="57"/>
                    <a:pt x="14" y="71"/>
                  </a:cubicBezTo>
                  <a:cubicBezTo>
                    <a:pt x="41" y="97"/>
                    <a:pt x="2457" y="2769"/>
                    <a:pt x="5485" y="2769"/>
                  </a:cubicBezTo>
                  <a:lnTo>
                    <a:pt x="5559" y="2762"/>
                  </a:lnTo>
                  <a:cubicBezTo>
                    <a:pt x="5579" y="2762"/>
                    <a:pt x="5599" y="2742"/>
                    <a:pt x="5599" y="2722"/>
                  </a:cubicBezTo>
                  <a:cubicBezTo>
                    <a:pt x="5599" y="2702"/>
                    <a:pt x="5579" y="2682"/>
                    <a:pt x="5559" y="2682"/>
                  </a:cubicBezTo>
                  <a:cubicBezTo>
                    <a:pt x="5533" y="2682"/>
                    <a:pt x="5507" y="2682"/>
                    <a:pt x="5481" y="2682"/>
                  </a:cubicBezTo>
                  <a:cubicBezTo>
                    <a:pt x="2496" y="2682"/>
                    <a:pt x="101" y="37"/>
                    <a:pt x="74" y="10"/>
                  </a:cubicBezTo>
                  <a:cubicBezTo>
                    <a:pt x="68" y="3"/>
                    <a:pt x="58" y="0"/>
                    <a:pt x="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0"/>
            <p:cNvSpPr/>
            <p:nvPr/>
          </p:nvSpPr>
          <p:spPr>
            <a:xfrm flipH="1">
              <a:off x="-228606" y="2696012"/>
              <a:ext cx="933949" cy="7557"/>
            </a:xfrm>
            <a:custGeom>
              <a:avLst/>
              <a:gdLst/>
              <a:ahLst/>
              <a:cxnLst/>
              <a:rect l="l" t="t" r="r" b="b"/>
              <a:pathLst>
                <a:path w="10876" h="88" extrusionOk="0">
                  <a:moveTo>
                    <a:pt x="47" y="0"/>
                  </a:moveTo>
                  <a:cubicBezTo>
                    <a:pt x="20" y="0"/>
                    <a:pt x="0" y="20"/>
                    <a:pt x="0" y="40"/>
                  </a:cubicBezTo>
                  <a:cubicBezTo>
                    <a:pt x="0" y="67"/>
                    <a:pt x="20" y="81"/>
                    <a:pt x="47" y="87"/>
                  </a:cubicBezTo>
                  <a:lnTo>
                    <a:pt x="10835" y="87"/>
                  </a:lnTo>
                  <a:cubicBezTo>
                    <a:pt x="10855" y="87"/>
                    <a:pt x="10875" y="67"/>
                    <a:pt x="10875" y="40"/>
                  </a:cubicBezTo>
                  <a:cubicBezTo>
                    <a:pt x="10875" y="20"/>
                    <a:pt x="10855" y="0"/>
                    <a:pt x="108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0" name="Google Shape;1470;p30"/>
          <p:cNvSpPr/>
          <p:nvPr/>
        </p:nvSpPr>
        <p:spPr>
          <a:xfrm>
            <a:off x="2475" y="5071249"/>
            <a:ext cx="1930091" cy="625452"/>
          </a:xfrm>
          <a:custGeom>
            <a:avLst/>
            <a:gdLst/>
            <a:ahLst/>
            <a:cxnLst/>
            <a:rect l="l" t="t" r="r" b="b"/>
            <a:pathLst>
              <a:path w="12602" h="10876" extrusionOk="0">
                <a:moveTo>
                  <a:pt x="1" y="1"/>
                </a:moveTo>
                <a:lnTo>
                  <a:pt x="1" y="2773"/>
                </a:lnTo>
                <a:cubicBezTo>
                  <a:pt x="2485" y="4512"/>
                  <a:pt x="5727" y="7110"/>
                  <a:pt x="9419" y="10876"/>
                </a:cubicBezTo>
                <a:lnTo>
                  <a:pt x="12601" y="10876"/>
                </a:lnTo>
                <a:cubicBezTo>
                  <a:pt x="7439" y="5351"/>
                  <a:pt x="3028" y="1968"/>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0"/>
          <p:cNvSpPr/>
          <p:nvPr/>
        </p:nvSpPr>
        <p:spPr>
          <a:xfrm>
            <a:off x="2041" y="228999"/>
            <a:ext cx="2064285" cy="958320"/>
          </a:xfrm>
          <a:custGeom>
            <a:avLst/>
            <a:gdLst/>
            <a:ahLst/>
            <a:cxnLst/>
            <a:rect l="l" t="t" r="r" b="b"/>
            <a:pathLst>
              <a:path w="13618" h="6322" extrusionOk="0">
                <a:moveTo>
                  <a:pt x="378" y="0"/>
                </a:moveTo>
                <a:cubicBezTo>
                  <a:pt x="251" y="0"/>
                  <a:pt x="125" y="9"/>
                  <a:pt x="0" y="27"/>
                </a:cubicBezTo>
                <a:lnTo>
                  <a:pt x="0" y="2907"/>
                </a:lnTo>
                <a:cubicBezTo>
                  <a:pt x="3592" y="4928"/>
                  <a:pt x="8855" y="5344"/>
                  <a:pt x="13017" y="6311"/>
                </a:cubicBezTo>
                <a:cubicBezTo>
                  <a:pt x="13048" y="6318"/>
                  <a:pt x="13078" y="6322"/>
                  <a:pt x="13107" y="6322"/>
                </a:cubicBezTo>
                <a:cubicBezTo>
                  <a:pt x="13425" y="6322"/>
                  <a:pt x="13617" y="5913"/>
                  <a:pt x="13359" y="5673"/>
                </a:cubicBezTo>
                <a:cubicBezTo>
                  <a:pt x="12395" y="4751"/>
                  <a:pt x="11073" y="3942"/>
                  <a:pt x="9846" y="3942"/>
                </a:cubicBezTo>
                <a:cubicBezTo>
                  <a:pt x="9707" y="3942"/>
                  <a:pt x="9568" y="3953"/>
                  <a:pt x="9432" y="3975"/>
                </a:cubicBezTo>
                <a:cubicBezTo>
                  <a:pt x="9550" y="2814"/>
                  <a:pt x="8551" y="2085"/>
                  <a:pt x="7588" y="2085"/>
                </a:cubicBezTo>
                <a:cubicBezTo>
                  <a:pt x="7237" y="2085"/>
                  <a:pt x="6891" y="2182"/>
                  <a:pt x="6606" y="2390"/>
                </a:cubicBezTo>
                <a:cubicBezTo>
                  <a:pt x="6586" y="1672"/>
                  <a:pt x="6498" y="806"/>
                  <a:pt x="5840" y="377"/>
                </a:cubicBezTo>
                <a:cubicBezTo>
                  <a:pt x="5567" y="225"/>
                  <a:pt x="5241" y="151"/>
                  <a:pt x="4909" y="151"/>
                </a:cubicBezTo>
                <a:cubicBezTo>
                  <a:pt x="4124" y="151"/>
                  <a:pt x="3312" y="566"/>
                  <a:pt x="3128" y="1350"/>
                </a:cubicBezTo>
                <a:cubicBezTo>
                  <a:pt x="2506" y="590"/>
                  <a:pt x="1419" y="0"/>
                  <a:pt x="3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0"/>
          <p:cNvSpPr/>
          <p:nvPr/>
        </p:nvSpPr>
        <p:spPr>
          <a:xfrm flipH="1">
            <a:off x="1785651" y="459825"/>
            <a:ext cx="740109" cy="238806"/>
          </a:xfrm>
          <a:custGeom>
            <a:avLst/>
            <a:gdLst/>
            <a:ahLst/>
            <a:cxnLst/>
            <a:rect l="l" t="t" r="r" b="b"/>
            <a:pathLst>
              <a:path w="18925" h="6106" extrusionOk="0">
                <a:moveTo>
                  <a:pt x="9060" y="0"/>
                </a:moveTo>
                <a:cubicBezTo>
                  <a:pt x="7421" y="0"/>
                  <a:pt x="5753" y="1208"/>
                  <a:pt x="6720" y="3201"/>
                </a:cubicBezTo>
                <a:cubicBezTo>
                  <a:pt x="6237" y="3077"/>
                  <a:pt x="5652" y="2951"/>
                  <a:pt x="5078" y="2951"/>
                </a:cubicBezTo>
                <a:cubicBezTo>
                  <a:pt x="4535" y="2951"/>
                  <a:pt x="4002" y="3063"/>
                  <a:pt x="3572" y="3396"/>
                </a:cubicBezTo>
                <a:cubicBezTo>
                  <a:pt x="3176" y="3725"/>
                  <a:pt x="3021" y="4255"/>
                  <a:pt x="3330" y="4571"/>
                </a:cubicBezTo>
                <a:cubicBezTo>
                  <a:pt x="3040" y="4432"/>
                  <a:pt x="2713" y="4368"/>
                  <a:pt x="2380" y="4368"/>
                </a:cubicBezTo>
                <a:cubicBezTo>
                  <a:pt x="1249" y="4368"/>
                  <a:pt x="52" y="5100"/>
                  <a:pt x="0" y="6101"/>
                </a:cubicBezTo>
                <a:cubicBezTo>
                  <a:pt x="349" y="6104"/>
                  <a:pt x="674" y="6106"/>
                  <a:pt x="980" y="6106"/>
                </a:cubicBezTo>
                <a:cubicBezTo>
                  <a:pt x="5616" y="6106"/>
                  <a:pt x="5678" y="5755"/>
                  <a:pt x="14621" y="4584"/>
                </a:cubicBezTo>
                <a:lnTo>
                  <a:pt x="14621" y="4577"/>
                </a:lnTo>
                <a:cubicBezTo>
                  <a:pt x="15172" y="4510"/>
                  <a:pt x="17031" y="4416"/>
                  <a:pt x="18327" y="4322"/>
                </a:cubicBezTo>
                <a:cubicBezTo>
                  <a:pt x="18723" y="4302"/>
                  <a:pt x="18924" y="3893"/>
                  <a:pt x="18629" y="3711"/>
                </a:cubicBezTo>
                <a:cubicBezTo>
                  <a:pt x="17898" y="3266"/>
                  <a:pt x="17140" y="2824"/>
                  <a:pt x="16247" y="2824"/>
                </a:cubicBezTo>
                <a:cubicBezTo>
                  <a:pt x="15861" y="2824"/>
                  <a:pt x="15449" y="2907"/>
                  <a:pt x="15004" y="3107"/>
                </a:cubicBezTo>
                <a:cubicBezTo>
                  <a:pt x="14640" y="2342"/>
                  <a:pt x="14003" y="1858"/>
                  <a:pt x="13199" y="1858"/>
                </a:cubicBezTo>
                <a:cubicBezTo>
                  <a:pt x="12713" y="1858"/>
                  <a:pt x="12165" y="2036"/>
                  <a:pt x="11580" y="2436"/>
                </a:cubicBezTo>
                <a:cubicBezTo>
                  <a:pt x="11616" y="744"/>
                  <a:pt x="10346" y="0"/>
                  <a:pt x="90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0"/>
          <p:cNvSpPr/>
          <p:nvPr/>
        </p:nvSpPr>
        <p:spPr>
          <a:xfrm>
            <a:off x="5172661" y="349947"/>
            <a:ext cx="1344543" cy="458555"/>
          </a:xfrm>
          <a:custGeom>
            <a:avLst/>
            <a:gdLst/>
            <a:ahLst/>
            <a:cxnLst/>
            <a:rect l="l" t="t" r="r" b="b"/>
            <a:pathLst>
              <a:path w="13998" h="4774" extrusionOk="0">
                <a:moveTo>
                  <a:pt x="7125" y="1"/>
                </a:moveTo>
                <a:cubicBezTo>
                  <a:pt x="6217" y="1"/>
                  <a:pt x="5375" y="534"/>
                  <a:pt x="5673" y="1719"/>
                </a:cubicBezTo>
                <a:cubicBezTo>
                  <a:pt x="5324" y="1334"/>
                  <a:pt x="4879" y="1177"/>
                  <a:pt x="4452" y="1177"/>
                </a:cubicBezTo>
                <a:cubicBezTo>
                  <a:pt x="3491" y="1177"/>
                  <a:pt x="2617" y="1972"/>
                  <a:pt x="3109" y="2766"/>
                </a:cubicBezTo>
                <a:cubicBezTo>
                  <a:pt x="2718" y="2696"/>
                  <a:pt x="2322" y="2662"/>
                  <a:pt x="1928" y="2662"/>
                </a:cubicBezTo>
                <a:cubicBezTo>
                  <a:pt x="1409" y="2662"/>
                  <a:pt x="891" y="2722"/>
                  <a:pt x="384" y="2840"/>
                </a:cubicBezTo>
                <a:cubicBezTo>
                  <a:pt x="1" y="2934"/>
                  <a:pt x="41" y="3491"/>
                  <a:pt x="431" y="3525"/>
                </a:cubicBezTo>
                <a:cubicBezTo>
                  <a:pt x="4774" y="3914"/>
                  <a:pt x="9184" y="4451"/>
                  <a:pt x="13494" y="4773"/>
                </a:cubicBezTo>
                <a:cubicBezTo>
                  <a:pt x="13997" y="4652"/>
                  <a:pt x="13937" y="3914"/>
                  <a:pt x="13420" y="3874"/>
                </a:cubicBezTo>
                <a:cubicBezTo>
                  <a:pt x="12277" y="3795"/>
                  <a:pt x="10780" y="3645"/>
                  <a:pt x="10131" y="3645"/>
                </a:cubicBezTo>
                <a:cubicBezTo>
                  <a:pt x="10117" y="3645"/>
                  <a:pt x="10104" y="3645"/>
                  <a:pt x="10090" y="3645"/>
                </a:cubicBezTo>
                <a:cubicBezTo>
                  <a:pt x="10873" y="2943"/>
                  <a:pt x="10107" y="1945"/>
                  <a:pt x="9271" y="1945"/>
                </a:cubicBezTo>
                <a:cubicBezTo>
                  <a:pt x="9132" y="1945"/>
                  <a:pt x="8991" y="1973"/>
                  <a:pt x="8855" y="2034"/>
                </a:cubicBezTo>
                <a:cubicBezTo>
                  <a:pt x="9364" y="744"/>
                  <a:pt x="8198" y="1"/>
                  <a:pt x="7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0"/>
          <p:cNvSpPr/>
          <p:nvPr/>
        </p:nvSpPr>
        <p:spPr>
          <a:xfrm flipH="1">
            <a:off x="7377512" y="349949"/>
            <a:ext cx="2455284" cy="837372"/>
          </a:xfrm>
          <a:custGeom>
            <a:avLst/>
            <a:gdLst/>
            <a:ahLst/>
            <a:cxnLst/>
            <a:rect l="l" t="t" r="r" b="b"/>
            <a:pathLst>
              <a:path w="13998" h="4774" extrusionOk="0">
                <a:moveTo>
                  <a:pt x="7125" y="1"/>
                </a:moveTo>
                <a:cubicBezTo>
                  <a:pt x="6217" y="1"/>
                  <a:pt x="5375" y="534"/>
                  <a:pt x="5673" y="1719"/>
                </a:cubicBezTo>
                <a:cubicBezTo>
                  <a:pt x="5324" y="1334"/>
                  <a:pt x="4879" y="1177"/>
                  <a:pt x="4452" y="1177"/>
                </a:cubicBezTo>
                <a:cubicBezTo>
                  <a:pt x="3491" y="1177"/>
                  <a:pt x="2617" y="1972"/>
                  <a:pt x="3109" y="2766"/>
                </a:cubicBezTo>
                <a:cubicBezTo>
                  <a:pt x="2718" y="2696"/>
                  <a:pt x="2322" y="2662"/>
                  <a:pt x="1928" y="2662"/>
                </a:cubicBezTo>
                <a:cubicBezTo>
                  <a:pt x="1409" y="2662"/>
                  <a:pt x="891" y="2722"/>
                  <a:pt x="384" y="2840"/>
                </a:cubicBezTo>
                <a:cubicBezTo>
                  <a:pt x="1" y="2934"/>
                  <a:pt x="41" y="3491"/>
                  <a:pt x="431" y="3525"/>
                </a:cubicBezTo>
                <a:cubicBezTo>
                  <a:pt x="4774" y="3914"/>
                  <a:pt x="9184" y="4451"/>
                  <a:pt x="13494" y="4773"/>
                </a:cubicBezTo>
                <a:cubicBezTo>
                  <a:pt x="13997" y="4652"/>
                  <a:pt x="13937" y="3914"/>
                  <a:pt x="13420" y="3874"/>
                </a:cubicBezTo>
                <a:cubicBezTo>
                  <a:pt x="12277" y="3795"/>
                  <a:pt x="10780" y="3645"/>
                  <a:pt x="10131" y="3645"/>
                </a:cubicBezTo>
                <a:cubicBezTo>
                  <a:pt x="10117" y="3645"/>
                  <a:pt x="10104" y="3645"/>
                  <a:pt x="10090" y="3645"/>
                </a:cubicBezTo>
                <a:cubicBezTo>
                  <a:pt x="10873" y="2943"/>
                  <a:pt x="10107" y="1945"/>
                  <a:pt x="9271" y="1945"/>
                </a:cubicBezTo>
                <a:cubicBezTo>
                  <a:pt x="9132" y="1945"/>
                  <a:pt x="8991" y="1973"/>
                  <a:pt x="8855" y="2034"/>
                </a:cubicBezTo>
                <a:cubicBezTo>
                  <a:pt x="9364" y="744"/>
                  <a:pt x="8198" y="1"/>
                  <a:pt x="7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0"/>
          <p:cNvSpPr/>
          <p:nvPr/>
        </p:nvSpPr>
        <p:spPr>
          <a:xfrm flipH="1">
            <a:off x="8091376" y="1512975"/>
            <a:ext cx="740109" cy="238806"/>
          </a:xfrm>
          <a:custGeom>
            <a:avLst/>
            <a:gdLst/>
            <a:ahLst/>
            <a:cxnLst/>
            <a:rect l="l" t="t" r="r" b="b"/>
            <a:pathLst>
              <a:path w="18925" h="6106" extrusionOk="0">
                <a:moveTo>
                  <a:pt x="9060" y="0"/>
                </a:moveTo>
                <a:cubicBezTo>
                  <a:pt x="7421" y="0"/>
                  <a:pt x="5753" y="1208"/>
                  <a:pt x="6720" y="3201"/>
                </a:cubicBezTo>
                <a:cubicBezTo>
                  <a:pt x="6237" y="3077"/>
                  <a:pt x="5652" y="2951"/>
                  <a:pt x="5078" y="2951"/>
                </a:cubicBezTo>
                <a:cubicBezTo>
                  <a:pt x="4535" y="2951"/>
                  <a:pt x="4002" y="3063"/>
                  <a:pt x="3572" y="3396"/>
                </a:cubicBezTo>
                <a:cubicBezTo>
                  <a:pt x="3176" y="3725"/>
                  <a:pt x="3021" y="4255"/>
                  <a:pt x="3330" y="4571"/>
                </a:cubicBezTo>
                <a:cubicBezTo>
                  <a:pt x="3040" y="4432"/>
                  <a:pt x="2713" y="4368"/>
                  <a:pt x="2380" y="4368"/>
                </a:cubicBezTo>
                <a:cubicBezTo>
                  <a:pt x="1249" y="4368"/>
                  <a:pt x="52" y="5100"/>
                  <a:pt x="0" y="6101"/>
                </a:cubicBezTo>
                <a:cubicBezTo>
                  <a:pt x="349" y="6104"/>
                  <a:pt x="674" y="6106"/>
                  <a:pt x="980" y="6106"/>
                </a:cubicBezTo>
                <a:cubicBezTo>
                  <a:pt x="5616" y="6106"/>
                  <a:pt x="5678" y="5755"/>
                  <a:pt x="14621" y="4584"/>
                </a:cubicBezTo>
                <a:lnTo>
                  <a:pt x="14621" y="4577"/>
                </a:lnTo>
                <a:cubicBezTo>
                  <a:pt x="15172" y="4510"/>
                  <a:pt x="17031" y="4416"/>
                  <a:pt x="18327" y="4322"/>
                </a:cubicBezTo>
                <a:cubicBezTo>
                  <a:pt x="18723" y="4302"/>
                  <a:pt x="18924" y="3893"/>
                  <a:pt x="18629" y="3711"/>
                </a:cubicBezTo>
                <a:cubicBezTo>
                  <a:pt x="17898" y="3266"/>
                  <a:pt x="17140" y="2824"/>
                  <a:pt x="16247" y="2824"/>
                </a:cubicBezTo>
                <a:cubicBezTo>
                  <a:pt x="15861" y="2824"/>
                  <a:pt x="15449" y="2907"/>
                  <a:pt x="15004" y="3107"/>
                </a:cubicBezTo>
                <a:cubicBezTo>
                  <a:pt x="14640" y="2342"/>
                  <a:pt x="14003" y="1858"/>
                  <a:pt x="13199" y="1858"/>
                </a:cubicBezTo>
                <a:cubicBezTo>
                  <a:pt x="12713" y="1858"/>
                  <a:pt x="12165" y="2036"/>
                  <a:pt x="11580" y="2436"/>
                </a:cubicBezTo>
                <a:cubicBezTo>
                  <a:pt x="11616" y="744"/>
                  <a:pt x="10346" y="0"/>
                  <a:pt x="90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6" name="Google Shape;1476;p30"/>
          <p:cNvGrpSpPr/>
          <p:nvPr/>
        </p:nvGrpSpPr>
        <p:grpSpPr>
          <a:xfrm rot="1346611">
            <a:off x="7094605" y="2509952"/>
            <a:ext cx="1187703" cy="1246110"/>
            <a:chOff x="7247025" y="3467025"/>
            <a:chExt cx="875183" cy="918284"/>
          </a:xfrm>
        </p:grpSpPr>
        <p:sp>
          <p:nvSpPr>
            <p:cNvPr id="1477" name="Google Shape;1477;p30"/>
            <p:cNvSpPr/>
            <p:nvPr/>
          </p:nvSpPr>
          <p:spPr>
            <a:xfrm>
              <a:off x="7247025" y="3651649"/>
              <a:ext cx="798510" cy="733660"/>
            </a:xfrm>
            <a:custGeom>
              <a:avLst/>
              <a:gdLst/>
              <a:ahLst/>
              <a:cxnLst/>
              <a:rect l="l" t="t" r="r" b="b"/>
              <a:pathLst>
                <a:path w="17140" h="15748" extrusionOk="0">
                  <a:moveTo>
                    <a:pt x="13143" y="1"/>
                  </a:moveTo>
                  <a:cubicBezTo>
                    <a:pt x="12374" y="1"/>
                    <a:pt x="10864" y="249"/>
                    <a:pt x="9436" y="1929"/>
                  </a:cubicBezTo>
                  <a:lnTo>
                    <a:pt x="7289" y="1428"/>
                  </a:lnTo>
                  <a:cubicBezTo>
                    <a:pt x="6655" y="1194"/>
                    <a:pt x="5997" y="1077"/>
                    <a:pt x="5332" y="1077"/>
                  </a:cubicBezTo>
                  <a:cubicBezTo>
                    <a:pt x="5048" y="1077"/>
                    <a:pt x="4761" y="1099"/>
                    <a:pt x="4475" y="1142"/>
                  </a:cubicBezTo>
                  <a:cubicBezTo>
                    <a:pt x="2996" y="1356"/>
                    <a:pt x="1208" y="2859"/>
                    <a:pt x="778" y="4958"/>
                  </a:cubicBezTo>
                  <a:cubicBezTo>
                    <a:pt x="1" y="8847"/>
                    <a:pt x="3899" y="15748"/>
                    <a:pt x="8946" y="15748"/>
                  </a:cubicBezTo>
                  <a:cubicBezTo>
                    <a:pt x="10090" y="15748"/>
                    <a:pt x="11292" y="15393"/>
                    <a:pt x="12513" y="14569"/>
                  </a:cubicBezTo>
                  <a:cubicBezTo>
                    <a:pt x="12513" y="14569"/>
                    <a:pt x="12636" y="14590"/>
                    <a:pt x="12850" y="14590"/>
                  </a:cubicBezTo>
                  <a:cubicBezTo>
                    <a:pt x="13621" y="14590"/>
                    <a:pt x="15571" y="14326"/>
                    <a:pt x="17140" y="11898"/>
                  </a:cubicBezTo>
                  <a:lnTo>
                    <a:pt x="13658" y="44"/>
                  </a:lnTo>
                  <a:cubicBezTo>
                    <a:pt x="13658" y="44"/>
                    <a:pt x="13466" y="1"/>
                    <a:pt x="131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0"/>
            <p:cNvSpPr/>
            <p:nvPr/>
          </p:nvSpPr>
          <p:spPr>
            <a:xfrm>
              <a:off x="7387716" y="3728378"/>
              <a:ext cx="507804" cy="587189"/>
            </a:xfrm>
            <a:custGeom>
              <a:avLst/>
              <a:gdLst/>
              <a:ahLst/>
              <a:cxnLst/>
              <a:rect l="l" t="t" r="r" b="b"/>
              <a:pathLst>
                <a:path w="10900" h="12604" extrusionOk="0">
                  <a:moveTo>
                    <a:pt x="3292" y="1"/>
                  </a:moveTo>
                  <a:cubicBezTo>
                    <a:pt x="2949" y="1"/>
                    <a:pt x="2604" y="39"/>
                    <a:pt x="2266" y="115"/>
                  </a:cubicBezTo>
                  <a:cubicBezTo>
                    <a:pt x="1884" y="210"/>
                    <a:pt x="1503" y="377"/>
                    <a:pt x="1193" y="639"/>
                  </a:cubicBezTo>
                  <a:cubicBezTo>
                    <a:pt x="549" y="1188"/>
                    <a:pt x="263" y="2047"/>
                    <a:pt x="191" y="2881"/>
                  </a:cubicBezTo>
                  <a:cubicBezTo>
                    <a:pt x="0" y="4885"/>
                    <a:pt x="787" y="6840"/>
                    <a:pt x="1789" y="8582"/>
                  </a:cubicBezTo>
                  <a:cubicBezTo>
                    <a:pt x="2695" y="10156"/>
                    <a:pt x="3888" y="11682"/>
                    <a:pt x="5581" y="12326"/>
                  </a:cubicBezTo>
                  <a:cubicBezTo>
                    <a:pt x="6046" y="12512"/>
                    <a:pt x="6557" y="12604"/>
                    <a:pt x="7067" y="12604"/>
                  </a:cubicBezTo>
                  <a:cubicBezTo>
                    <a:pt x="8392" y="12604"/>
                    <a:pt x="9716" y="11987"/>
                    <a:pt x="10232" y="10800"/>
                  </a:cubicBezTo>
                  <a:cubicBezTo>
                    <a:pt x="10900" y="9297"/>
                    <a:pt x="10161" y="7604"/>
                    <a:pt x="9445" y="6149"/>
                  </a:cubicBezTo>
                  <a:cubicBezTo>
                    <a:pt x="8396" y="4026"/>
                    <a:pt x="7871" y="1951"/>
                    <a:pt x="5701" y="687"/>
                  </a:cubicBezTo>
                  <a:cubicBezTo>
                    <a:pt x="4972" y="230"/>
                    <a:pt x="4135" y="1"/>
                    <a:pt x="3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0"/>
            <p:cNvSpPr/>
            <p:nvPr/>
          </p:nvSpPr>
          <p:spPr>
            <a:xfrm>
              <a:off x="7712145" y="3611771"/>
              <a:ext cx="410063" cy="647613"/>
            </a:xfrm>
            <a:custGeom>
              <a:avLst/>
              <a:gdLst/>
              <a:ahLst/>
              <a:cxnLst/>
              <a:rect l="l" t="t" r="r" b="b"/>
              <a:pathLst>
                <a:path w="8802" h="13901" extrusionOk="0">
                  <a:moveTo>
                    <a:pt x="4634" y="0"/>
                  </a:moveTo>
                  <a:cubicBezTo>
                    <a:pt x="4331" y="0"/>
                    <a:pt x="4031" y="54"/>
                    <a:pt x="3745" y="161"/>
                  </a:cubicBezTo>
                  <a:cubicBezTo>
                    <a:pt x="2600" y="567"/>
                    <a:pt x="1670" y="1401"/>
                    <a:pt x="1145" y="2475"/>
                  </a:cubicBezTo>
                  <a:cubicBezTo>
                    <a:pt x="1" y="4716"/>
                    <a:pt x="668" y="6744"/>
                    <a:pt x="931" y="9105"/>
                  </a:cubicBezTo>
                  <a:cubicBezTo>
                    <a:pt x="1098" y="10727"/>
                    <a:pt x="1408" y="12539"/>
                    <a:pt x="2743" y="13446"/>
                  </a:cubicBezTo>
                  <a:cubicBezTo>
                    <a:pt x="3222" y="13760"/>
                    <a:pt x="3764" y="13901"/>
                    <a:pt x="4316" y="13901"/>
                  </a:cubicBezTo>
                  <a:cubicBezTo>
                    <a:pt x="5524" y="13901"/>
                    <a:pt x="6777" y="13228"/>
                    <a:pt x="7513" y="12229"/>
                  </a:cubicBezTo>
                  <a:cubicBezTo>
                    <a:pt x="8611" y="10775"/>
                    <a:pt x="8801" y="8843"/>
                    <a:pt x="8706" y="7030"/>
                  </a:cubicBezTo>
                  <a:cubicBezTo>
                    <a:pt x="8634" y="5027"/>
                    <a:pt x="8229" y="2952"/>
                    <a:pt x="6989" y="1377"/>
                  </a:cubicBezTo>
                  <a:cubicBezTo>
                    <a:pt x="6464" y="710"/>
                    <a:pt x="5772" y="137"/>
                    <a:pt x="4938" y="18"/>
                  </a:cubicBezTo>
                  <a:cubicBezTo>
                    <a:pt x="4836" y="6"/>
                    <a:pt x="4735" y="0"/>
                    <a:pt x="46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0"/>
            <p:cNvSpPr/>
            <p:nvPr/>
          </p:nvSpPr>
          <p:spPr>
            <a:xfrm>
              <a:off x="7652141" y="3997231"/>
              <a:ext cx="72257" cy="77428"/>
            </a:xfrm>
            <a:custGeom>
              <a:avLst/>
              <a:gdLst/>
              <a:ahLst/>
              <a:cxnLst/>
              <a:rect l="l" t="t" r="r" b="b"/>
              <a:pathLst>
                <a:path w="1551" h="1662" extrusionOk="0">
                  <a:moveTo>
                    <a:pt x="225" y="1"/>
                  </a:moveTo>
                  <a:cubicBezTo>
                    <a:pt x="194" y="1"/>
                    <a:pt x="167" y="7"/>
                    <a:pt x="144" y="20"/>
                  </a:cubicBezTo>
                  <a:cubicBezTo>
                    <a:pt x="1" y="139"/>
                    <a:pt x="168" y="592"/>
                    <a:pt x="502" y="1046"/>
                  </a:cubicBezTo>
                  <a:cubicBezTo>
                    <a:pt x="810" y="1416"/>
                    <a:pt x="1153" y="1661"/>
                    <a:pt x="1334" y="1661"/>
                  </a:cubicBezTo>
                  <a:cubicBezTo>
                    <a:pt x="1363" y="1661"/>
                    <a:pt x="1388" y="1655"/>
                    <a:pt x="1408" y="1642"/>
                  </a:cubicBezTo>
                  <a:cubicBezTo>
                    <a:pt x="1551" y="1523"/>
                    <a:pt x="1384" y="1069"/>
                    <a:pt x="1050" y="616"/>
                  </a:cubicBezTo>
                  <a:cubicBezTo>
                    <a:pt x="742" y="246"/>
                    <a:pt x="416" y="1"/>
                    <a:pt x="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0"/>
            <p:cNvSpPr/>
            <p:nvPr/>
          </p:nvSpPr>
          <p:spPr>
            <a:xfrm>
              <a:off x="7857681" y="3934758"/>
              <a:ext cx="36758" cy="93455"/>
            </a:xfrm>
            <a:custGeom>
              <a:avLst/>
              <a:gdLst/>
              <a:ahLst/>
              <a:cxnLst/>
              <a:rect l="l" t="t" r="r" b="b"/>
              <a:pathLst>
                <a:path w="789" h="2006" extrusionOk="0">
                  <a:moveTo>
                    <a:pt x="465" y="1"/>
                  </a:moveTo>
                  <a:cubicBezTo>
                    <a:pt x="300" y="1"/>
                    <a:pt x="95" y="422"/>
                    <a:pt x="49" y="979"/>
                  </a:cubicBezTo>
                  <a:cubicBezTo>
                    <a:pt x="1" y="1528"/>
                    <a:pt x="96" y="2005"/>
                    <a:pt x="287" y="2005"/>
                  </a:cubicBezTo>
                  <a:cubicBezTo>
                    <a:pt x="292" y="2006"/>
                    <a:pt x="297" y="2006"/>
                    <a:pt x="302" y="2006"/>
                  </a:cubicBezTo>
                  <a:cubicBezTo>
                    <a:pt x="488" y="2006"/>
                    <a:pt x="670" y="1584"/>
                    <a:pt x="716" y="1027"/>
                  </a:cubicBezTo>
                  <a:cubicBezTo>
                    <a:pt x="788" y="479"/>
                    <a:pt x="669" y="25"/>
                    <a:pt x="478" y="2"/>
                  </a:cubicBezTo>
                  <a:cubicBezTo>
                    <a:pt x="474" y="1"/>
                    <a:pt x="469" y="1"/>
                    <a:pt x="4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0"/>
            <p:cNvSpPr/>
            <p:nvPr/>
          </p:nvSpPr>
          <p:spPr>
            <a:xfrm>
              <a:off x="7449909" y="3538955"/>
              <a:ext cx="260051" cy="250361"/>
            </a:xfrm>
            <a:custGeom>
              <a:avLst/>
              <a:gdLst/>
              <a:ahLst/>
              <a:cxnLst/>
              <a:rect l="l" t="t" r="r" b="b"/>
              <a:pathLst>
                <a:path w="5582" h="5374" extrusionOk="0">
                  <a:moveTo>
                    <a:pt x="176" y="1"/>
                  </a:moveTo>
                  <a:cubicBezTo>
                    <a:pt x="112" y="1"/>
                    <a:pt x="44" y="43"/>
                    <a:pt x="25" y="102"/>
                  </a:cubicBezTo>
                  <a:cubicBezTo>
                    <a:pt x="1" y="174"/>
                    <a:pt x="49" y="269"/>
                    <a:pt x="120" y="293"/>
                  </a:cubicBezTo>
                  <a:cubicBezTo>
                    <a:pt x="2481" y="1128"/>
                    <a:pt x="4366" y="2964"/>
                    <a:pt x="5272" y="5278"/>
                  </a:cubicBezTo>
                  <a:cubicBezTo>
                    <a:pt x="5296" y="5349"/>
                    <a:pt x="5367" y="5373"/>
                    <a:pt x="5415" y="5373"/>
                  </a:cubicBezTo>
                  <a:lnTo>
                    <a:pt x="5463" y="5373"/>
                  </a:lnTo>
                  <a:cubicBezTo>
                    <a:pt x="5558" y="5325"/>
                    <a:pt x="5582" y="5254"/>
                    <a:pt x="5558" y="5182"/>
                  </a:cubicBezTo>
                  <a:cubicBezTo>
                    <a:pt x="4604" y="2773"/>
                    <a:pt x="2648" y="889"/>
                    <a:pt x="216" y="7"/>
                  </a:cubicBezTo>
                  <a:cubicBezTo>
                    <a:pt x="203" y="3"/>
                    <a:pt x="189"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0"/>
            <p:cNvSpPr/>
            <p:nvPr/>
          </p:nvSpPr>
          <p:spPr>
            <a:xfrm>
              <a:off x="7632156" y="3467025"/>
              <a:ext cx="191149" cy="211181"/>
            </a:xfrm>
            <a:custGeom>
              <a:avLst/>
              <a:gdLst/>
              <a:ahLst/>
              <a:cxnLst/>
              <a:rect l="l" t="t" r="r" b="b"/>
              <a:pathLst>
                <a:path w="4103" h="4533" extrusionOk="0">
                  <a:moveTo>
                    <a:pt x="4103" y="1"/>
                  </a:moveTo>
                  <a:cubicBezTo>
                    <a:pt x="2719" y="168"/>
                    <a:pt x="1479" y="931"/>
                    <a:pt x="692" y="2076"/>
                  </a:cubicBezTo>
                  <a:cubicBezTo>
                    <a:pt x="215" y="2815"/>
                    <a:pt x="0" y="3745"/>
                    <a:pt x="358" y="4532"/>
                  </a:cubicBezTo>
                  <a:cubicBezTo>
                    <a:pt x="1384" y="4365"/>
                    <a:pt x="2338" y="3840"/>
                    <a:pt x="3029" y="3053"/>
                  </a:cubicBezTo>
                  <a:cubicBezTo>
                    <a:pt x="3721" y="2171"/>
                    <a:pt x="4103" y="1098"/>
                    <a:pt x="41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0"/>
            <p:cNvSpPr/>
            <p:nvPr/>
          </p:nvSpPr>
          <p:spPr>
            <a:xfrm>
              <a:off x="7637699" y="3512494"/>
              <a:ext cx="135663" cy="161239"/>
            </a:xfrm>
            <a:custGeom>
              <a:avLst/>
              <a:gdLst/>
              <a:ahLst/>
              <a:cxnLst/>
              <a:rect l="l" t="t" r="r" b="b"/>
              <a:pathLst>
                <a:path w="2912" h="3461" extrusionOk="0">
                  <a:moveTo>
                    <a:pt x="2705" y="1"/>
                  </a:moveTo>
                  <a:cubicBezTo>
                    <a:pt x="2679" y="1"/>
                    <a:pt x="2651" y="8"/>
                    <a:pt x="2624" y="26"/>
                  </a:cubicBezTo>
                  <a:cubicBezTo>
                    <a:pt x="1551" y="933"/>
                    <a:pt x="692" y="2006"/>
                    <a:pt x="48" y="3246"/>
                  </a:cubicBezTo>
                  <a:cubicBezTo>
                    <a:pt x="1" y="3318"/>
                    <a:pt x="24" y="3413"/>
                    <a:pt x="96" y="3437"/>
                  </a:cubicBezTo>
                  <a:cubicBezTo>
                    <a:pt x="120" y="3461"/>
                    <a:pt x="144" y="3461"/>
                    <a:pt x="168" y="3461"/>
                  </a:cubicBezTo>
                  <a:cubicBezTo>
                    <a:pt x="239" y="3461"/>
                    <a:pt x="287" y="3437"/>
                    <a:pt x="311" y="3389"/>
                  </a:cubicBezTo>
                  <a:cubicBezTo>
                    <a:pt x="931" y="2197"/>
                    <a:pt x="1789" y="1123"/>
                    <a:pt x="2815" y="265"/>
                  </a:cubicBezTo>
                  <a:cubicBezTo>
                    <a:pt x="2912" y="148"/>
                    <a:pt x="2820" y="1"/>
                    <a:pt x="27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5" name="Google Shape;1485;p30"/>
          <p:cNvGrpSpPr/>
          <p:nvPr/>
        </p:nvGrpSpPr>
        <p:grpSpPr>
          <a:xfrm>
            <a:off x="4433825" y="3627050"/>
            <a:ext cx="1369650" cy="1252050"/>
            <a:chOff x="2362150" y="4103300"/>
            <a:chExt cx="1369650" cy="1252050"/>
          </a:xfrm>
        </p:grpSpPr>
        <p:sp>
          <p:nvSpPr>
            <p:cNvPr id="1486" name="Google Shape;1486;p30"/>
            <p:cNvSpPr/>
            <p:nvPr/>
          </p:nvSpPr>
          <p:spPr>
            <a:xfrm>
              <a:off x="2362150" y="4103300"/>
              <a:ext cx="1369650" cy="1252050"/>
            </a:xfrm>
            <a:custGeom>
              <a:avLst/>
              <a:gdLst/>
              <a:ahLst/>
              <a:cxnLst/>
              <a:rect l="l" t="t" r="r" b="b"/>
              <a:pathLst>
                <a:path w="54786" h="50082" extrusionOk="0">
                  <a:moveTo>
                    <a:pt x="33371" y="0"/>
                  </a:moveTo>
                  <a:cubicBezTo>
                    <a:pt x="32165" y="0"/>
                    <a:pt x="30956" y="113"/>
                    <a:pt x="29766" y="337"/>
                  </a:cubicBezTo>
                  <a:cubicBezTo>
                    <a:pt x="25473" y="1124"/>
                    <a:pt x="20989" y="4582"/>
                    <a:pt x="19988" y="8875"/>
                  </a:cubicBezTo>
                  <a:cubicBezTo>
                    <a:pt x="19157" y="8596"/>
                    <a:pt x="18325" y="8465"/>
                    <a:pt x="17515" y="8465"/>
                  </a:cubicBezTo>
                  <a:cubicBezTo>
                    <a:pt x="13066" y="8465"/>
                    <a:pt x="9262" y="12394"/>
                    <a:pt x="9827" y="17175"/>
                  </a:cubicBezTo>
                  <a:cubicBezTo>
                    <a:pt x="9782" y="17174"/>
                    <a:pt x="9736" y="17174"/>
                    <a:pt x="9690" y="17174"/>
                  </a:cubicBezTo>
                  <a:cubicBezTo>
                    <a:pt x="5886" y="17174"/>
                    <a:pt x="2657" y="20104"/>
                    <a:pt x="1360" y="23710"/>
                  </a:cubicBezTo>
                  <a:cubicBezTo>
                    <a:pt x="1" y="27431"/>
                    <a:pt x="144" y="31700"/>
                    <a:pt x="1957" y="35230"/>
                  </a:cubicBezTo>
                  <a:cubicBezTo>
                    <a:pt x="3746" y="38760"/>
                    <a:pt x="7228" y="41431"/>
                    <a:pt x="11115" y="42051"/>
                  </a:cubicBezTo>
                  <a:cubicBezTo>
                    <a:pt x="12952" y="45366"/>
                    <a:pt x="16028" y="47155"/>
                    <a:pt x="19606" y="48348"/>
                  </a:cubicBezTo>
                  <a:cubicBezTo>
                    <a:pt x="23133" y="49515"/>
                    <a:pt x="26837" y="50081"/>
                    <a:pt x="30547" y="50081"/>
                  </a:cubicBezTo>
                  <a:cubicBezTo>
                    <a:pt x="33887" y="50081"/>
                    <a:pt x="37231" y="49622"/>
                    <a:pt x="40451" y="48729"/>
                  </a:cubicBezTo>
                  <a:cubicBezTo>
                    <a:pt x="43528" y="47894"/>
                    <a:pt x="46509" y="46654"/>
                    <a:pt x="49037" y="44699"/>
                  </a:cubicBezTo>
                  <a:cubicBezTo>
                    <a:pt x="51542" y="42743"/>
                    <a:pt x="53569" y="40048"/>
                    <a:pt x="54308" y="36947"/>
                  </a:cubicBezTo>
                  <a:cubicBezTo>
                    <a:pt x="54666" y="35254"/>
                    <a:pt x="54785" y="33513"/>
                    <a:pt x="54642" y="31772"/>
                  </a:cubicBezTo>
                  <a:cubicBezTo>
                    <a:pt x="54475" y="29076"/>
                    <a:pt x="54141" y="26381"/>
                    <a:pt x="53664" y="23710"/>
                  </a:cubicBezTo>
                  <a:cubicBezTo>
                    <a:pt x="52949" y="19632"/>
                    <a:pt x="52043" y="15529"/>
                    <a:pt x="50301" y="11761"/>
                  </a:cubicBezTo>
                  <a:cubicBezTo>
                    <a:pt x="48584" y="7993"/>
                    <a:pt x="45961" y="4534"/>
                    <a:pt x="42383" y="2388"/>
                  </a:cubicBezTo>
                  <a:cubicBezTo>
                    <a:pt x="39688" y="781"/>
                    <a:pt x="36542" y="0"/>
                    <a:pt x="33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0"/>
            <p:cNvSpPr/>
            <p:nvPr/>
          </p:nvSpPr>
          <p:spPr>
            <a:xfrm>
              <a:off x="2865400" y="4620425"/>
              <a:ext cx="296975" cy="662350"/>
            </a:xfrm>
            <a:custGeom>
              <a:avLst/>
              <a:gdLst/>
              <a:ahLst/>
              <a:cxnLst/>
              <a:rect l="l" t="t" r="r" b="b"/>
              <a:pathLst>
                <a:path w="11879" h="26494" extrusionOk="0">
                  <a:moveTo>
                    <a:pt x="1965" y="1"/>
                  </a:moveTo>
                  <a:cubicBezTo>
                    <a:pt x="1909" y="1"/>
                    <a:pt x="1854" y="40"/>
                    <a:pt x="1837" y="92"/>
                  </a:cubicBezTo>
                  <a:cubicBezTo>
                    <a:pt x="573" y="3216"/>
                    <a:pt x="1" y="6579"/>
                    <a:pt x="120" y="9942"/>
                  </a:cubicBezTo>
                  <a:cubicBezTo>
                    <a:pt x="358" y="14950"/>
                    <a:pt x="2529" y="21867"/>
                    <a:pt x="11640" y="26494"/>
                  </a:cubicBezTo>
                  <a:lnTo>
                    <a:pt x="11711" y="26494"/>
                  </a:lnTo>
                  <a:cubicBezTo>
                    <a:pt x="11759" y="26494"/>
                    <a:pt x="11807" y="26470"/>
                    <a:pt x="11830" y="26422"/>
                  </a:cubicBezTo>
                  <a:cubicBezTo>
                    <a:pt x="11878" y="26351"/>
                    <a:pt x="11854" y="26255"/>
                    <a:pt x="11783" y="26208"/>
                  </a:cubicBezTo>
                  <a:cubicBezTo>
                    <a:pt x="2815" y="21700"/>
                    <a:pt x="645" y="14879"/>
                    <a:pt x="430" y="9942"/>
                  </a:cubicBezTo>
                  <a:cubicBezTo>
                    <a:pt x="287" y="6627"/>
                    <a:pt x="859" y="3311"/>
                    <a:pt x="2100" y="211"/>
                  </a:cubicBezTo>
                  <a:cubicBezTo>
                    <a:pt x="2123" y="139"/>
                    <a:pt x="2100" y="44"/>
                    <a:pt x="2028" y="20"/>
                  </a:cubicBezTo>
                  <a:cubicBezTo>
                    <a:pt x="2008" y="7"/>
                    <a:pt x="1986" y="1"/>
                    <a:pt x="1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0"/>
            <p:cNvSpPr/>
            <p:nvPr/>
          </p:nvSpPr>
          <p:spPr>
            <a:xfrm>
              <a:off x="2967375" y="4489975"/>
              <a:ext cx="659475" cy="317000"/>
            </a:xfrm>
            <a:custGeom>
              <a:avLst/>
              <a:gdLst/>
              <a:ahLst/>
              <a:cxnLst/>
              <a:rect l="l" t="t" r="r" b="b"/>
              <a:pathLst>
                <a:path w="26379" h="12680" extrusionOk="0">
                  <a:moveTo>
                    <a:pt x="7194" y="1"/>
                  </a:moveTo>
                  <a:cubicBezTo>
                    <a:pt x="2939" y="1"/>
                    <a:pt x="118" y="1686"/>
                    <a:pt x="96" y="1708"/>
                  </a:cubicBezTo>
                  <a:cubicBezTo>
                    <a:pt x="24" y="1756"/>
                    <a:pt x="0" y="1851"/>
                    <a:pt x="48" y="1923"/>
                  </a:cubicBezTo>
                  <a:cubicBezTo>
                    <a:pt x="63" y="1969"/>
                    <a:pt x="108" y="1995"/>
                    <a:pt x="158" y="1995"/>
                  </a:cubicBezTo>
                  <a:cubicBezTo>
                    <a:pt x="185" y="1995"/>
                    <a:pt x="213" y="1987"/>
                    <a:pt x="239" y="1970"/>
                  </a:cubicBezTo>
                  <a:cubicBezTo>
                    <a:pt x="283" y="1949"/>
                    <a:pt x="3034" y="310"/>
                    <a:pt x="7192" y="310"/>
                  </a:cubicBezTo>
                  <a:cubicBezTo>
                    <a:pt x="7551" y="310"/>
                    <a:pt x="7921" y="322"/>
                    <a:pt x="8300" y="349"/>
                  </a:cubicBezTo>
                  <a:cubicBezTo>
                    <a:pt x="12712" y="635"/>
                    <a:pt x="19390" y="3020"/>
                    <a:pt x="26092" y="12608"/>
                  </a:cubicBezTo>
                  <a:cubicBezTo>
                    <a:pt x="26116" y="12655"/>
                    <a:pt x="26164" y="12679"/>
                    <a:pt x="26212" y="12679"/>
                  </a:cubicBezTo>
                  <a:cubicBezTo>
                    <a:pt x="26236" y="12679"/>
                    <a:pt x="26259" y="12655"/>
                    <a:pt x="26283" y="12655"/>
                  </a:cubicBezTo>
                  <a:cubicBezTo>
                    <a:pt x="26355" y="12608"/>
                    <a:pt x="26379" y="12512"/>
                    <a:pt x="26331" y="12441"/>
                  </a:cubicBezTo>
                  <a:cubicBezTo>
                    <a:pt x="19557" y="2758"/>
                    <a:pt x="12808" y="349"/>
                    <a:pt x="8300" y="39"/>
                  </a:cubicBezTo>
                  <a:cubicBezTo>
                    <a:pt x="7922" y="13"/>
                    <a:pt x="7553" y="1"/>
                    <a:pt x="7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0"/>
            <p:cNvSpPr/>
            <p:nvPr/>
          </p:nvSpPr>
          <p:spPr>
            <a:xfrm>
              <a:off x="3140875" y="4274575"/>
              <a:ext cx="459150" cy="78050"/>
            </a:xfrm>
            <a:custGeom>
              <a:avLst/>
              <a:gdLst/>
              <a:ahLst/>
              <a:cxnLst/>
              <a:rect l="l" t="t" r="r" b="b"/>
              <a:pathLst>
                <a:path w="18366" h="3122" extrusionOk="0">
                  <a:moveTo>
                    <a:pt x="7561" y="0"/>
                  </a:moveTo>
                  <a:cubicBezTo>
                    <a:pt x="3353" y="0"/>
                    <a:pt x="174" y="1033"/>
                    <a:pt x="120" y="1046"/>
                  </a:cubicBezTo>
                  <a:cubicBezTo>
                    <a:pt x="24" y="1070"/>
                    <a:pt x="1" y="1166"/>
                    <a:pt x="24" y="1237"/>
                  </a:cubicBezTo>
                  <a:cubicBezTo>
                    <a:pt x="44" y="1296"/>
                    <a:pt x="96" y="1339"/>
                    <a:pt x="167" y="1339"/>
                  </a:cubicBezTo>
                  <a:cubicBezTo>
                    <a:pt x="182" y="1339"/>
                    <a:pt x="198" y="1337"/>
                    <a:pt x="215" y="1333"/>
                  </a:cubicBezTo>
                  <a:cubicBezTo>
                    <a:pt x="269" y="1319"/>
                    <a:pt x="3402" y="302"/>
                    <a:pt x="7551" y="302"/>
                  </a:cubicBezTo>
                  <a:cubicBezTo>
                    <a:pt x="10778" y="302"/>
                    <a:pt x="14618" y="917"/>
                    <a:pt x="18103" y="3097"/>
                  </a:cubicBezTo>
                  <a:cubicBezTo>
                    <a:pt x="18103" y="3097"/>
                    <a:pt x="18151" y="3121"/>
                    <a:pt x="18175" y="3121"/>
                  </a:cubicBezTo>
                  <a:lnTo>
                    <a:pt x="18175" y="3097"/>
                  </a:lnTo>
                  <a:cubicBezTo>
                    <a:pt x="18318" y="3097"/>
                    <a:pt x="18365" y="2907"/>
                    <a:pt x="18246" y="2835"/>
                  </a:cubicBezTo>
                  <a:cubicBezTo>
                    <a:pt x="14721" y="624"/>
                    <a:pt x="10830" y="0"/>
                    <a:pt x="75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0"/>
            <p:cNvSpPr/>
            <p:nvPr/>
          </p:nvSpPr>
          <p:spPr>
            <a:xfrm>
              <a:off x="2517200" y="4672700"/>
              <a:ext cx="207375" cy="623200"/>
            </a:xfrm>
            <a:custGeom>
              <a:avLst/>
              <a:gdLst/>
              <a:ahLst/>
              <a:cxnLst/>
              <a:rect l="l" t="t" r="r" b="b"/>
              <a:pathLst>
                <a:path w="8295" h="24928" extrusionOk="0">
                  <a:moveTo>
                    <a:pt x="8091" y="1"/>
                  </a:moveTo>
                  <a:cubicBezTo>
                    <a:pt x="8056" y="1"/>
                    <a:pt x="8020" y="16"/>
                    <a:pt x="7990" y="52"/>
                  </a:cubicBezTo>
                  <a:cubicBezTo>
                    <a:pt x="7895" y="147"/>
                    <a:pt x="0" y="9544"/>
                    <a:pt x="5366" y="24832"/>
                  </a:cubicBezTo>
                  <a:cubicBezTo>
                    <a:pt x="5390" y="24880"/>
                    <a:pt x="5438" y="24928"/>
                    <a:pt x="5510" y="24928"/>
                  </a:cubicBezTo>
                  <a:lnTo>
                    <a:pt x="5557" y="24928"/>
                  </a:lnTo>
                  <a:cubicBezTo>
                    <a:pt x="5629" y="24904"/>
                    <a:pt x="5676" y="24808"/>
                    <a:pt x="5653" y="24737"/>
                  </a:cubicBezTo>
                  <a:cubicBezTo>
                    <a:pt x="334" y="9616"/>
                    <a:pt x="8133" y="338"/>
                    <a:pt x="8205" y="242"/>
                  </a:cubicBezTo>
                  <a:cubicBezTo>
                    <a:pt x="8294" y="135"/>
                    <a:pt x="8196" y="1"/>
                    <a:pt x="80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0"/>
            <p:cNvSpPr/>
            <p:nvPr/>
          </p:nvSpPr>
          <p:spPr>
            <a:xfrm>
              <a:off x="2957825" y="4567950"/>
              <a:ext cx="227800" cy="199075"/>
            </a:xfrm>
            <a:custGeom>
              <a:avLst/>
              <a:gdLst/>
              <a:ahLst/>
              <a:cxnLst/>
              <a:rect l="l" t="t" r="r" b="b"/>
              <a:pathLst>
                <a:path w="9112" h="7963" extrusionOk="0">
                  <a:moveTo>
                    <a:pt x="6762" y="0"/>
                  </a:moveTo>
                  <a:cubicBezTo>
                    <a:pt x="5523" y="0"/>
                    <a:pt x="4129" y="623"/>
                    <a:pt x="3530" y="1594"/>
                  </a:cubicBezTo>
                  <a:cubicBezTo>
                    <a:pt x="2219" y="3145"/>
                    <a:pt x="1" y="6555"/>
                    <a:pt x="2433" y="7938"/>
                  </a:cubicBezTo>
                  <a:cubicBezTo>
                    <a:pt x="2519" y="7955"/>
                    <a:pt x="2601" y="7963"/>
                    <a:pt x="2679" y="7963"/>
                  </a:cubicBezTo>
                  <a:cubicBezTo>
                    <a:pt x="3855" y="7963"/>
                    <a:pt x="4161" y="6205"/>
                    <a:pt x="5033" y="5601"/>
                  </a:cubicBezTo>
                  <a:cubicBezTo>
                    <a:pt x="6965" y="4218"/>
                    <a:pt x="8205" y="4027"/>
                    <a:pt x="8801" y="2835"/>
                  </a:cubicBezTo>
                  <a:cubicBezTo>
                    <a:pt x="9064" y="2357"/>
                    <a:pt x="9111" y="1809"/>
                    <a:pt x="8944" y="1308"/>
                  </a:cubicBezTo>
                  <a:cubicBezTo>
                    <a:pt x="8628" y="391"/>
                    <a:pt x="7743" y="0"/>
                    <a:pt x="67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0"/>
            <p:cNvSpPr/>
            <p:nvPr/>
          </p:nvSpPr>
          <p:spPr>
            <a:xfrm>
              <a:off x="3244625" y="4335300"/>
              <a:ext cx="85875" cy="117500"/>
            </a:xfrm>
            <a:custGeom>
              <a:avLst/>
              <a:gdLst/>
              <a:ahLst/>
              <a:cxnLst/>
              <a:rect l="l" t="t" r="r" b="b"/>
              <a:pathLst>
                <a:path w="3435" h="4700" extrusionOk="0">
                  <a:moveTo>
                    <a:pt x="1718" y="1"/>
                  </a:moveTo>
                  <a:cubicBezTo>
                    <a:pt x="788" y="1"/>
                    <a:pt x="1" y="1050"/>
                    <a:pt x="1" y="2362"/>
                  </a:cubicBezTo>
                  <a:cubicBezTo>
                    <a:pt x="1" y="3650"/>
                    <a:pt x="788" y="4699"/>
                    <a:pt x="1718" y="4699"/>
                  </a:cubicBezTo>
                  <a:cubicBezTo>
                    <a:pt x="2672" y="4699"/>
                    <a:pt x="3435" y="3650"/>
                    <a:pt x="3435" y="2362"/>
                  </a:cubicBezTo>
                  <a:cubicBezTo>
                    <a:pt x="3435" y="1074"/>
                    <a:pt x="2672" y="1"/>
                    <a:pt x="17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0"/>
            <p:cNvSpPr/>
            <p:nvPr/>
          </p:nvSpPr>
          <p:spPr>
            <a:xfrm>
              <a:off x="2702025" y="4750650"/>
              <a:ext cx="85300" cy="61825"/>
            </a:xfrm>
            <a:custGeom>
              <a:avLst/>
              <a:gdLst/>
              <a:ahLst/>
              <a:cxnLst/>
              <a:rect l="l" t="t" r="r" b="b"/>
              <a:pathLst>
                <a:path w="3412" h="2473" extrusionOk="0">
                  <a:moveTo>
                    <a:pt x="2698" y="1"/>
                  </a:moveTo>
                  <a:cubicBezTo>
                    <a:pt x="1917" y="1"/>
                    <a:pt x="738" y="911"/>
                    <a:pt x="382" y="1251"/>
                  </a:cubicBezTo>
                  <a:cubicBezTo>
                    <a:pt x="168" y="1394"/>
                    <a:pt x="48" y="1608"/>
                    <a:pt x="1" y="1847"/>
                  </a:cubicBezTo>
                  <a:cubicBezTo>
                    <a:pt x="25" y="2133"/>
                    <a:pt x="215" y="2348"/>
                    <a:pt x="478" y="2419"/>
                  </a:cubicBezTo>
                  <a:cubicBezTo>
                    <a:pt x="609" y="2455"/>
                    <a:pt x="740" y="2473"/>
                    <a:pt x="871" y="2473"/>
                  </a:cubicBezTo>
                  <a:cubicBezTo>
                    <a:pt x="1002" y="2473"/>
                    <a:pt x="1134" y="2455"/>
                    <a:pt x="1265" y="2419"/>
                  </a:cubicBezTo>
                  <a:cubicBezTo>
                    <a:pt x="1527" y="2372"/>
                    <a:pt x="1789" y="2300"/>
                    <a:pt x="2076" y="2205"/>
                  </a:cubicBezTo>
                  <a:cubicBezTo>
                    <a:pt x="2410" y="2109"/>
                    <a:pt x="2720" y="1942"/>
                    <a:pt x="2982" y="1728"/>
                  </a:cubicBezTo>
                  <a:cubicBezTo>
                    <a:pt x="3268" y="1489"/>
                    <a:pt x="3411" y="1155"/>
                    <a:pt x="3411" y="774"/>
                  </a:cubicBezTo>
                  <a:cubicBezTo>
                    <a:pt x="3350" y="206"/>
                    <a:pt x="3069" y="1"/>
                    <a:pt x="2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0"/>
            <p:cNvSpPr/>
            <p:nvPr/>
          </p:nvSpPr>
          <p:spPr>
            <a:xfrm>
              <a:off x="2499900" y="4587525"/>
              <a:ext cx="108300" cy="112425"/>
            </a:xfrm>
            <a:custGeom>
              <a:avLst/>
              <a:gdLst/>
              <a:ahLst/>
              <a:cxnLst/>
              <a:rect l="l" t="t" r="r" b="b"/>
              <a:pathLst>
                <a:path w="4332" h="4497" extrusionOk="0">
                  <a:moveTo>
                    <a:pt x="1573" y="0"/>
                  </a:moveTo>
                  <a:cubicBezTo>
                    <a:pt x="973" y="0"/>
                    <a:pt x="479" y="302"/>
                    <a:pt x="382" y="931"/>
                  </a:cubicBezTo>
                  <a:cubicBezTo>
                    <a:pt x="0" y="2673"/>
                    <a:pt x="1847" y="4496"/>
                    <a:pt x="3087" y="4496"/>
                  </a:cubicBezTo>
                  <a:cubicBezTo>
                    <a:pt x="3628" y="4496"/>
                    <a:pt x="4054" y="4148"/>
                    <a:pt x="4127" y="3292"/>
                  </a:cubicBezTo>
                  <a:cubicBezTo>
                    <a:pt x="4332" y="1160"/>
                    <a:pt x="2749" y="0"/>
                    <a:pt x="1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0"/>
            <p:cNvSpPr/>
            <p:nvPr/>
          </p:nvSpPr>
          <p:spPr>
            <a:xfrm>
              <a:off x="2607825" y="4280725"/>
              <a:ext cx="645775" cy="448725"/>
            </a:xfrm>
            <a:custGeom>
              <a:avLst/>
              <a:gdLst/>
              <a:ahLst/>
              <a:cxnLst/>
              <a:rect l="l" t="t" r="r" b="b"/>
              <a:pathLst>
                <a:path w="25831" h="17949" extrusionOk="0">
                  <a:moveTo>
                    <a:pt x="24051" y="1"/>
                  </a:moveTo>
                  <a:cubicBezTo>
                    <a:pt x="21274" y="1"/>
                    <a:pt x="15858" y="847"/>
                    <a:pt x="12283" y="6834"/>
                  </a:cubicBezTo>
                  <a:cubicBezTo>
                    <a:pt x="12283" y="6834"/>
                    <a:pt x="11854" y="2112"/>
                    <a:pt x="10161" y="1778"/>
                  </a:cubicBezTo>
                  <a:lnTo>
                    <a:pt x="10161" y="1778"/>
                  </a:lnTo>
                  <a:cubicBezTo>
                    <a:pt x="10161" y="1778"/>
                    <a:pt x="10518" y="8766"/>
                    <a:pt x="9183" y="8981"/>
                  </a:cubicBezTo>
                  <a:cubicBezTo>
                    <a:pt x="9183" y="8981"/>
                    <a:pt x="6997" y="7319"/>
                    <a:pt x="4521" y="7319"/>
                  </a:cubicBezTo>
                  <a:cubicBezTo>
                    <a:pt x="2973" y="7319"/>
                    <a:pt x="1312" y="7968"/>
                    <a:pt x="0" y="10078"/>
                  </a:cubicBezTo>
                  <a:cubicBezTo>
                    <a:pt x="0" y="10078"/>
                    <a:pt x="1778" y="9508"/>
                    <a:pt x="3882" y="9508"/>
                  </a:cubicBezTo>
                  <a:cubicBezTo>
                    <a:pt x="5723" y="9508"/>
                    <a:pt x="7814" y="9945"/>
                    <a:pt x="9183" y="11581"/>
                  </a:cubicBezTo>
                  <a:cubicBezTo>
                    <a:pt x="9183" y="11581"/>
                    <a:pt x="3125" y="12415"/>
                    <a:pt x="3292" y="17949"/>
                  </a:cubicBezTo>
                  <a:cubicBezTo>
                    <a:pt x="3292" y="17949"/>
                    <a:pt x="7108" y="14180"/>
                    <a:pt x="12283" y="13727"/>
                  </a:cubicBezTo>
                  <a:cubicBezTo>
                    <a:pt x="12283" y="13727"/>
                    <a:pt x="16372" y="8567"/>
                    <a:pt x="21924" y="8567"/>
                  </a:cubicBezTo>
                  <a:cubicBezTo>
                    <a:pt x="22789" y="8567"/>
                    <a:pt x="23688" y="8692"/>
                    <a:pt x="24614" y="8981"/>
                  </a:cubicBezTo>
                  <a:cubicBezTo>
                    <a:pt x="24614" y="8981"/>
                    <a:pt x="22999" y="7619"/>
                    <a:pt x="19421" y="7619"/>
                  </a:cubicBezTo>
                  <a:cubicBezTo>
                    <a:pt x="18079" y="7619"/>
                    <a:pt x="16461" y="7810"/>
                    <a:pt x="14549" y="8337"/>
                  </a:cubicBezTo>
                  <a:cubicBezTo>
                    <a:pt x="14549" y="8337"/>
                    <a:pt x="17149" y="1587"/>
                    <a:pt x="25830" y="132"/>
                  </a:cubicBezTo>
                  <a:cubicBezTo>
                    <a:pt x="25830" y="132"/>
                    <a:pt x="25146" y="1"/>
                    <a:pt x="240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0"/>
            <p:cNvSpPr/>
            <p:nvPr/>
          </p:nvSpPr>
          <p:spPr>
            <a:xfrm>
              <a:off x="2617350" y="4213050"/>
              <a:ext cx="310675" cy="349450"/>
            </a:xfrm>
            <a:custGeom>
              <a:avLst/>
              <a:gdLst/>
              <a:ahLst/>
              <a:cxnLst/>
              <a:rect l="l" t="t" r="r" b="b"/>
              <a:pathLst>
                <a:path w="12427" h="13978" extrusionOk="0">
                  <a:moveTo>
                    <a:pt x="4163" y="1"/>
                  </a:moveTo>
                  <a:cubicBezTo>
                    <a:pt x="4143" y="1"/>
                    <a:pt x="4123" y="1"/>
                    <a:pt x="4103" y="1"/>
                  </a:cubicBezTo>
                  <a:cubicBezTo>
                    <a:pt x="3197" y="25"/>
                    <a:pt x="2553" y="908"/>
                    <a:pt x="2052" y="1695"/>
                  </a:cubicBezTo>
                  <a:lnTo>
                    <a:pt x="836" y="3579"/>
                  </a:lnTo>
                  <a:cubicBezTo>
                    <a:pt x="454" y="4199"/>
                    <a:pt x="25" y="4867"/>
                    <a:pt x="1" y="5606"/>
                  </a:cubicBezTo>
                  <a:cubicBezTo>
                    <a:pt x="2219" y="5606"/>
                    <a:pt x="4342" y="6703"/>
                    <a:pt x="5964" y="8277"/>
                  </a:cubicBezTo>
                  <a:cubicBezTo>
                    <a:pt x="7585" y="9852"/>
                    <a:pt x="8730" y="11879"/>
                    <a:pt x="9637" y="13978"/>
                  </a:cubicBezTo>
                  <a:cubicBezTo>
                    <a:pt x="10495" y="13715"/>
                    <a:pt x="11592" y="13477"/>
                    <a:pt x="12427" y="13214"/>
                  </a:cubicBezTo>
                  <a:cubicBezTo>
                    <a:pt x="11688" y="10543"/>
                    <a:pt x="10901" y="7896"/>
                    <a:pt x="9589" y="5487"/>
                  </a:cubicBezTo>
                  <a:cubicBezTo>
                    <a:pt x="8287" y="3096"/>
                    <a:pt x="6774" y="1"/>
                    <a:pt x="4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0"/>
            <p:cNvSpPr/>
            <p:nvPr/>
          </p:nvSpPr>
          <p:spPr>
            <a:xfrm>
              <a:off x="2762250" y="4346600"/>
              <a:ext cx="170550" cy="220075"/>
            </a:xfrm>
            <a:custGeom>
              <a:avLst/>
              <a:gdLst/>
              <a:ahLst/>
              <a:cxnLst/>
              <a:rect l="l" t="t" r="r" b="b"/>
              <a:pathLst>
                <a:path w="6822" h="8803" extrusionOk="0">
                  <a:moveTo>
                    <a:pt x="3826" y="1"/>
                  </a:moveTo>
                  <a:cubicBezTo>
                    <a:pt x="3799" y="1"/>
                    <a:pt x="3770" y="9"/>
                    <a:pt x="3745" y="26"/>
                  </a:cubicBezTo>
                  <a:cubicBezTo>
                    <a:pt x="3674" y="49"/>
                    <a:pt x="3650" y="145"/>
                    <a:pt x="3674" y="216"/>
                  </a:cubicBezTo>
                  <a:cubicBezTo>
                    <a:pt x="4961" y="2578"/>
                    <a:pt x="5725" y="5225"/>
                    <a:pt x="6464" y="7777"/>
                  </a:cubicBezTo>
                  <a:cubicBezTo>
                    <a:pt x="6082" y="7896"/>
                    <a:pt x="5653" y="8016"/>
                    <a:pt x="5200" y="8135"/>
                  </a:cubicBezTo>
                  <a:cubicBezTo>
                    <a:pt x="4771" y="8230"/>
                    <a:pt x="4318" y="8349"/>
                    <a:pt x="3912" y="8469"/>
                  </a:cubicBezTo>
                  <a:cubicBezTo>
                    <a:pt x="2886" y="6060"/>
                    <a:pt x="1694" y="4199"/>
                    <a:pt x="287" y="2840"/>
                  </a:cubicBezTo>
                  <a:cubicBezTo>
                    <a:pt x="251" y="2804"/>
                    <a:pt x="209" y="2786"/>
                    <a:pt x="171" y="2786"/>
                  </a:cubicBezTo>
                  <a:cubicBezTo>
                    <a:pt x="132" y="2786"/>
                    <a:pt x="96" y="2804"/>
                    <a:pt x="72" y="2840"/>
                  </a:cubicBezTo>
                  <a:cubicBezTo>
                    <a:pt x="1" y="2888"/>
                    <a:pt x="1" y="2983"/>
                    <a:pt x="72" y="3031"/>
                  </a:cubicBezTo>
                  <a:cubicBezTo>
                    <a:pt x="1479" y="4414"/>
                    <a:pt x="2672" y="6251"/>
                    <a:pt x="3697" y="8707"/>
                  </a:cubicBezTo>
                  <a:cubicBezTo>
                    <a:pt x="3721" y="8755"/>
                    <a:pt x="3769" y="8803"/>
                    <a:pt x="3841" y="8803"/>
                  </a:cubicBezTo>
                  <a:lnTo>
                    <a:pt x="3888" y="8803"/>
                  </a:lnTo>
                  <a:cubicBezTo>
                    <a:pt x="4318" y="8659"/>
                    <a:pt x="4795" y="8540"/>
                    <a:pt x="5295" y="8397"/>
                  </a:cubicBezTo>
                  <a:cubicBezTo>
                    <a:pt x="5772" y="8278"/>
                    <a:pt x="6273" y="8159"/>
                    <a:pt x="6703" y="8016"/>
                  </a:cubicBezTo>
                  <a:cubicBezTo>
                    <a:pt x="6774" y="7992"/>
                    <a:pt x="6822" y="7920"/>
                    <a:pt x="6798" y="7825"/>
                  </a:cubicBezTo>
                  <a:cubicBezTo>
                    <a:pt x="6035" y="5225"/>
                    <a:pt x="5272" y="2506"/>
                    <a:pt x="3936" y="73"/>
                  </a:cubicBezTo>
                  <a:cubicBezTo>
                    <a:pt x="3921" y="27"/>
                    <a:pt x="3875" y="1"/>
                    <a:pt x="38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Agri-Food Industry Company Profile by Slidesgo">
  <a:themeElements>
    <a:clrScheme name="Simple Light">
      <a:dk1>
        <a:srgbClr val="013622"/>
      </a:dk1>
      <a:lt1>
        <a:srgbClr val="008054"/>
      </a:lt1>
      <a:dk2>
        <a:srgbClr val="886800"/>
      </a:dk2>
      <a:lt2>
        <a:srgbClr val="C0A719"/>
      </a:lt2>
      <a:accent1>
        <a:srgbClr val="FFB715"/>
      </a:accent1>
      <a:accent2>
        <a:srgbClr val="FFF0D3"/>
      </a:accent2>
      <a:accent3>
        <a:srgbClr val="FF9A5A"/>
      </a:accent3>
      <a:accent4>
        <a:srgbClr val="FF6B40"/>
      </a:accent4>
      <a:accent5>
        <a:srgbClr val="7B0A32"/>
      </a:accent5>
      <a:accent6>
        <a:srgbClr val="FFFFFF"/>
      </a:accent6>
      <a:hlink>
        <a:srgbClr val="7B0A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614</Words>
  <Application>Microsoft Office PowerPoint</Application>
  <PresentationFormat>Presentazione su schermo (16:9)</PresentationFormat>
  <Paragraphs>63</Paragraphs>
  <Slides>15</Slides>
  <Notes>15</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15</vt:i4>
      </vt:variant>
    </vt:vector>
  </HeadingPairs>
  <TitlesOfParts>
    <vt:vector size="23" baseType="lpstr">
      <vt:lpstr>Dancing Script</vt:lpstr>
      <vt:lpstr>Lora Medium</vt:lpstr>
      <vt:lpstr>Roboto Slab Medium</vt:lpstr>
      <vt:lpstr>Roboto Slab</vt:lpstr>
      <vt:lpstr>Roboto</vt:lpstr>
      <vt:lpstr>Roboto Slab ExtraBold</vt:lpstr>
      <vt:lpstr>Arial</vt:lpstr>
      <vt:lpstr>Agri-Food Industry Company Profile by Slidesgo</vt:lpstr>
      <vt:lpstr>AGRITURISMO             nontiscordardimè</vt:lpstr>
      <vt:lpstr>    LA NOSTRA STORIA </vt:lpstr>
      <vt:lpstr>Presentazione standard di PowerPoint</vt:lpstr>
      <vt:lpstr>LA NOSTRA IMPRESA</vt:lpstr>
      <vt:lpstr>Nontiscordardimè offre ospitalità, un alloggio per il pernottamento interno (camere da letto) ed  esterno (zona adibita al campeggio). Offre in aggiunta la somministrazione di cibi e bevande tipici del luogo a km0 (colazione, pranzo e cena). Vi è, inoltre, al suo interno la possibilità di frequentare corsi di cucina e di equitazione con i migliori esperti nel campo. Per i più piccoli, invece, è stata organizzata una fattoria didattica, nella quale i bambini potranno divertirsi a dare da mangiare agli animali, raccogliere le uova o mungere le mucche.  </vt:lpstr>
      <vt:lpstr>PERCHÉ SCEGLIERCI?</vt:lpstr>
      <vt:lpstr>Presentazione standard di PowerPoint</vt:lpstr>
      <vt:lpstr>RISCHI D’IMPRESA:</vt:lpstr>
      <vt:lpstr>CASO DI STUDIO</vt:lpstr>
      <vt:lpstr>Nel pomeriggio di un calda giornata estiva un bambino curioso si spinge nei pressi del maneggio in cerca di qualche nuova avventura. Trovando il cancello aperto (che l’istruttore aveva erroneamente dimenticato di chiudere) entra nella stalla di un pony, che spaventato, inizia a calciare colpendo il bimbo alla gamba e riportando alcuni danni.  </vt:lpstr>
      <vt:lpstr>QUAL’E’ IL DANNO DIRETTO E INDIRETTO?</vt:lpstr>
      <vt:lpstr>QUALI PROTEZIONI ASSICURATIVE POSSIAMO ATTIVARE?</vt:lpstr>
      <vt:lpstr>COSA FARE PER RIDURRE IL DANNO INDIRETTO?</vt:lpstr>
      <vt:lpstr>CONCLUSIONI</vt:lpstr>
      <vt:lpstr>FINE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AGRITURISMO             nontiscordardimè</dc:title>
  <cp:lastModifiedBy>Simona Bogani</cp:lastModifiedBy>
  <cp:revision>1</cp:revision>
  <dcterms:modified xsi:type="dcterms:W3CDTF">2023-05-16T09:08:18Z</dcterms:modified>
</cp:coreProperties>
</file>