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6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67686" y="2644553"/>
            <a:ext cx="6569709" cy="3698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100" b="0" i="1">
                <a:solidFill>
                  <a:srgbClr val="5E1A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1">
                <a:solidFill>
                  <a:srgbClr val="5E1A1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1">
                <a:solidFill>
                  <a:srgbClr val="5E1A1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4756" y="2676561"/>
            <a:ext cx="5459095" cy="6095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DED4B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808711" y="2676561"/>
            <a:ext cx="5475605" cy="586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DED4B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0" b="0" i="1">
                <a:solidFill>
                  <a:srgbClr val="5E1A1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5784" y="437696"/>
            <a:ext cx="880364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0" b="0" i="1">
                <a:solidFill>
                  <a:srgbClr val="5E1A1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8096" y="2272476"/>
            <a:ext cx="15931807" cy="6450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54746" y="2216784"/>
            <a:ext cx="14306550" cy="5499100"/>
            <a:chOff x="2054746" y="2216784"/>
            <a:chExt cx="14306550" cy="5499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746" y="2216784"/>
              <a:ext cx="14306535" cy="5499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00674" y="2250214"/>
              <a:ext cx="7482205" cy="5391150"/>
            </a:xfrm>
            <a:custGeom>
              <a:avLst/>
              <a:gdLst/>
              <a:ahLst/>
              <a:cxnLst/>
              <a:rect l="l" t="t" r="r" b="b"/>
              <a:pathLst>
                <a:path w="7482205" h="5391150">
                  <a:moveTo>
                    <a:pt x="0" y="5391149"/>
                  </a:moveTo>
                  <a:lnTo>
                    <a:pt x="7482167" y="5391149"/>
                  </a:lnTo>
                  <a:lnTo>
                    <a:pt x="7482167" y="0"/>
                  </a:lnTo>
                  <a:lnTo>
                    <a:pt x="0" y="0"/>
                  </a:lnTo>
                  <a:lnTo>
                    <a:pt x="0" y="5391149"/>
                  </a:lnTo>
                  <a:close/>
                </a:path>
              </a:pathLst>
            </a:custGeom>
            <a:solidFill>
              <a:srgbClr val="E8E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31308" y="1573296"/>
            <a:ext cx="1039494" cy="147955"/>
          </a:xfrm>
          <a:custGeom>
            <a:avLst/>
            <a:gdLst/>
            <a:ahLst/>
            <a:cxnLst/>
            <a:rect l="l" t="t" r="r" b="b"/>
            <a:pathLst>
              <a:path w="1039494" h="147955">
                <a:moveTo>
                  <a:pt x="1038958" y="147595"/>
                </a:moveTo>
                <a:lnTo>
                  <a:pt x="0" y="147595"/>
                </a:lnTo>
                <a:lnTo>
                  <a:pt x="0" y="0"/>
                </a:lnTo>
                <a:lnTo>
                  <a:pt x="1038958" y="0"/>
                </a:lnTo>
                <a:lnTo>
                  <a:pt x="1038958" y="147595"/>
                </a:lnTo>
                <a:close/>
              </a:path>
            </a:pathLst>
          </a:custGeom>
          <a:solidFill>
            <a:srgbClr val="AC9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303" y="8151862"/>
            <a:ext cx="1039494" cy="147955"/>
          </a:xfrm>
          <a:custGeom>
            <a:avLst/>
            <a:gdLst/>
            <a:ahLst/>
            <a:cxnLst/>
            <a:rect l="l" t="t" r="r" b="b"/>
            <a:pathLst>
              <a:path w="1039494" h="147954">
                <a:moveTo>
                  <a:pt x="1038961" y="0"/>
                </a:moveTo>
                <a:lnTo>
                  <a:pt x="0" y="0"/>
                </a:lnTo>
                <a:lnTo>
                  <a:pt x="0" y="144297"/>
                </a:lnTo>
                <a:lnTo>
                  <a:pt x="0" y="147548"/>
                </a:lnTo>
                <a:lnTo>
                  <a:pt x="1038961" y="147548"/>
                </a:lnTo>
                <a:lnTo>
                  <a:pt x="1038961" y="144297"/>
                </a:lnTo>
                <a:lnTo>
                  <a:pt x="1038961" y="0"/>
                </a:lnTo>
                <a:close/>
              </a:path>
            </a:pathLst>
          </a:custGeom>
          <a:solidFill>
            <a:srgbClr val="AC9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31308" y="1767798"/>
            <a:ext cx="4369435" cy="6341110"/>
            <a:chOff x="1031308" y="1767798"/>
            <a:chExt cx="4369435" cy="6341110"/>
          </a:xfrm>
        </p:grpSpPr>
        <p:sp>
          <p:nvSpPr>
            <p:cNvPr id="9" name="object 9"/>
            <p:cNvSpPr/>
            <p:nvPr/>
          </p:nvSpPr>
          <p:spPr>
            <a:xfrm>
              <a:off x="2070266" y="2247325"/>
              <a:ext cx="3330575" cy="5382260"/>
            </a:xfrm>
            <a:custGeom>
              <a:avLst/>
              <a:gdLst/>
              <a:ahLst/>
              <a:cxnLst/>
              <a:rect l="l" t="t" r="r" b="b"/>
              <a:pathLst>
                <a:path w="3330575" h="5382259">
                  <a:moveTo>
                    <a:pt x="0" y="5381729"/>
                  </a:moveTo>
                  <a:lnTo>
                    <a:pt x="3330408" y="5381729"/>
                  </a:lnTo>
                  <a:lnTo>
                    <a:pt x="3330408" y="0"/>
                  </a:lnTo>
                  <a:lnTo>
                    <a:pt x="0" y="0"/>
                  </a:lnTo>
                  <a:lnTo>
                    <a:pt x="0" y="5381729"/>
                  </a:lnTo>
                  <a:close/>
                </a:path>
              </a:pathLst>
            </a:custGeom>
            <a:solidFill>
              <a:srgbClr val="DED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1308" y="1767798"/>
              <a:ext cx="1039494" cy="6341110"/>
            </a:xfrm>
            <a:custGeom>
              <a:avLst/>
              <a:gdLst/>
              <a:ahLst/>
              <a:cxnLst/>
              <a:rect l="l" t="t" r="r" b="b"/>
              <a:pathLst>
                <a:path w="1039494" h="6341109">
                  <a:moveTo>
                    <a:pt x="1038958" y="6340903"/>
                  </a:moveTo>
                  <a:lnTo>
                    <a:pt x="0" y="6340903"/>
                  </a:lnTo>
                  <a:lnTo>
                    <a:pt x="0" y="85"/>
                  </a:lnTo>
                  <a:lnTo>
                    <a:pt x="1038958" y="0"/>
                  </a:lnTo>
                  <a:lnTo>
                    <a:pt x="1038958" y="6340817"/>
                  </a:lnTo>
                  <a:close/>
                </a:path>
              </a:pathLst>
            </a:custGeom>
            <a:solidFill>
              <a:srgbClr val="E8E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306906" y="781887"/>
            <a:ext cx="487680" cy="791845"/>
          </a:xfrm>
          <a:custGeom>
            <a:avLst/>
            <a:gdLst/>
            <a:ahLst/>
            <a:cxnLst/>
            <a:rect l="l" t="t" r="r" b="b"/>
            <a:pathLst>
              <a:path w="487680" h="791844">
                <a:moveTo>
                  <a:pt x="487680" y="243865"/>
                </a:moveTo>
                <a:lnTo>
                  <a:pt x="482727" y="194703"/>
                </a:lnTo>
                <a:lnTo>
                  <a:pt x="468515" y="148920"/>
                </a:lnTo>
                <a:lnTo>
                  <a:pt x="446036" y="107492"/>
                </a:lnTo>
                <a:lnTo>
                  <a:pt x="416267" y="71412"/>
                </a:lnTo>
                <a:lnTo>
                  <a:pt x="380187" y="41630"/>
                </a:lnTo>
                <a:lnTo>
                  <a:pt x="338772" y="19151"/>
                </a:lnTo>
                <a:lnTo>
                  <a:pt x="292989" y="4953"/>
                </a:lnTo>
                <a:lnTo>
                  <a:pt x="243840" y="0"/>
                </a:lnTo>
                <a:lnTo>
                  <a:pt x="194703" y="4953"/>
                </a:lnTo>
                <a:lnTo>
                  <a:pt x="148932" y="19151"/>
                </a:lnTo>
                <a:lnTo>
                  <a:pt x="107518" y="41630"/>
                </a:lnTo>
                <a:lnTo>
                  <a:pt x="71424" y="71412"/>
                </a:lnTo>
                <a:lnTo>
                  <a:pt x="41656" y="107492"/>
                </a:lnTo>
                <a:lnTo>
                  <a:pt x="19164" y="148920"/>
                </a:lnTo>
                <a:lnTo>
                  <a:pt x="4965" y="194703"/>
                </a:lnTo>
                <a:lnTo>
                  <a:pt x="0" y="243865"/>
                </a:lnTo>
                <a:lnTo>
                  <a:pt x="4965" y="293001"/>
                </a:lnTo>
                <a:lnTo>
                  <a:pt x="19164" y="338772"/>
                </a:lnTo>
                <a:lnTo>
                  <a:pt x="41656" y="380199"/>
                </a:lnTo>
                <a:lnTo>
                  <a:pt x="71424" y="416293"/>
                </a:lnTo>
                <a:lnTo>
                  <a:pt x="107518" y="446074"/>
                </a:lnTo>
                <a:lnTo>
                  <a:pt x="148932" y="468553"/>
                </a:lnTo>
                <a:lnTo>
                  <a:pt x="170091" y="475132"/>
                </a:lnTo>
                <a:lnTo>
                  <a:pt x="170091" y="791413"/>
                </a:lnTo>
                <a:lnTo>
                  <a:pt x="317652" y="791413"/>
                </a:lnTo>
                <a:lnTo>
                  <a:pt x="317652" y="475119"/>
                </a:lnTo>
                <a:lnTo>
                  <a:pt x="338772" y="468553"/>
                </a:lnTo>
                <a:lnTo>
                  <a:pt x="380187" y="446074"/>
                </a:lnTo>
                <a:lnTo>
                  <a:pt x="416267" y="416293"/>
                </a:lnTo>
                <a:lnTo>
                  <a:pt x="446036" y="380199"/>
                </a:lnTo>
                <a:lnTo>
                  <a:pt x="468515" y="338772"/>
                </a:lnTo>
                <a:lnTo>
                  <a:pt x="482727" y="293001"/>
                </a:lnTo>
                <a:lnTo>
                  <a:pt x="487680" y="243865"/>
                </a:lnTo>
                <a:close/>
              </a:path>
            </a:pathLst>
          </a:custGeom>
          <a:solidFill>
            <a:srgbClr val="DED0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6906" y="8296160"/>
            <a:ext cx="487680" cy="791845"/>
          </a:xfrm>
          <a:custGeom>
            <a:avLst/>
            <a:gdLst/>
            <a:ahLst/>
            <a:cxnLst/>
            <a:rect l="l" t="t" r="r" b="b"/>
            <a:pathLst>
              <a:path w="487680" h="791845">
                <a:moveTo>
                  <a:pt x="487680" y="547535"/>
                </a:moveTo>
                <a:lnTo>
                  <a:pt x="482727" y="498424"/>
                </a:lnTo>
                <a:lnTo>
                  <a:pt x="468515" y="452678"/>
                </a:lnTo>
                <a:lnTo>
                  <a:pt x="446036" y="411276"/>
                </a:lnTo>
                <a:lnTo>
                  <a:pt x="416267" y="375196"/>
                </a:lnTo>
                <a:lnTo>
                  <a:pt x="380187" y="345427"/>
                </a:lnTo>
                <a:lnTo>
                  <a:pt x="338772" y="322948"/>
                </a:lnTo>
                <a:lnTo>
                  <a:pt x="317652" y="316407"/>
                </a:lnTo>
                <a:lnTo>
                  <a:pt x="317652" y="0"/>
                </a:lnTo>
                <a:lnTo>
                  <a:pt x="170091" y="0"/>
                </a:lnTo>
                <a:lnTo>
                  <a:pt x="170091" y="316395"/>
                </a:lnTo>
                <a:lnTo>
                  <a:pt x="148932" y="322948"/>
                </a:lnTo>
                <a:lnTo>
                  <a:pt x="107518" y="345427"/>
                </a:lnTo>
                <a:lnTo>
                  <a:pt x="71424" y="375196"/>
                </a:lnTo>
                <a:lnTo>
                  <a:pt x="41656" y="411276"/>
                </a:lnTo>
                <a:lnTo>
                  <a:pt x="19164" y="452678"/>
                </a:lnTo>
                <a:lnTo>
                  <a:pt x="4965" y="498424"/>
                </a:lnTo>
                <a:lnTo>
                  <a:pt x="0" y="547535"/>
                </a:lnTo>
                <a:lnTo>
                  <a:pt x="4965" y="596709"/>
                </a:lnTo>
                <a:lnTo>
                  <a:pt x="19164" y="642505"/>
                </a:lnTo>
                <a:lnTo>
                  <a:pt x="41656" y="683933"/>
                </a:lnTo>
                <a:lnTo>
                  <a:pt x="71424" y="720026"/>
                </a:lnTo>
                <a:lnTo>
                  <a:pt x="107518" y="749808"/>
                </a:lnTo>
                <a:lnTo>
                  <a:pt x="148932" y="772299"/>
                </a:lnTo>
                <a:lnTo>
                  <a:pt x="194703" y="786498"/>
                </a:lnTo>
                <a:lnTo>
                  <a:pt x="243840" y="791451"/>
                </a:lnTo>
                <a:lnTo>
                  <a:pt x="292989" y="786498"/>
                </a:lnTo>
                <a:lnTo>
                  <a:pt x="338772" y="772299"/>
                </a:lnTo>
                <a:lnTo>
                  <a:pt x="380187" y="749808"/>
                </a:lnTo>
                <a:lnTo>
                  <a:pt x="416267" y="720026"/>
                </a:lnTo>
                <a:lnTo>
                  <a:pt x="446036" y="683933"/>
                </a:lnTo>
                <a:lnTo>
                  <a:pt x="468515" y="642505"/>
                </a:lnTo>
                <a:lnTo>
                  <a:pt x="482727" y="596709"/>
                </a:lnTo>
                <a:lnTo>
                  <a:pt x="487680" y="547535"/>
                </a:lnTo>
                <a:close/>
              </a:path>
            </a:pathLst>
          </a:custGeom>
          <a:solidFill>
            <a:srgbClr val="DED0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19738" y="1573296"/>
            <a:ext cx="1035685" cy="147955"/>
          </a:xfrm>
          <a:custGeom>
            <a:avLst/>
            <a:gdLst/>
            <a:ahLst/>
            <a:cxnLst/>
            <a:rect l="l" t="t" r="r" b="b"/>
            <a:pathLst>
              <a:path w="1035684" h="147955">
                <a:moveTo>
                  <a:pt x="0" y="147595"/>
                </a:moveTo>
                <a:lnTo>
                  <a:pt x="1035078" y="147595"/>
                </a:lnTo>
                <a:lnTo>
                  <a:pt x="1035078" y="0"/>
                </a:lnTo>
                <a:lnTo>
                  <a:pt x="0" y="0"/>
                </a:lnTo>
                <a:lnTo>
                  <a:pt x="0" y="147595"/>
                </a:lnTo>
                <a:close/>
              </a:path>
            </a:pathLst>
          </a:custGeom>
          <a:solidFill>
            <a:srgbClr val="AC9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19729" y="8151862"/>
            <a:ext cx="1035685" cy="147955"/>
          </a:xfrm>
          <a:custGeom>
            <a:avLst/>
            <a:gdLst/>
            <a:ahLst/>
            <a:cxnLst/>
            <a:rect l="l" t="t" r="r" b="b"/>
            <a:pathLst>
              <a:path w="1035684" h="147954">
                <a:moveTo>
                  <a:pt x="1035088" y="0"/>
                </a:moveTo>
                <a:lnTo>
                  <a:pt x="0" y="0"/>
                </a:lnTo>
                <a:lnTo>
                  <a:pt x="0" y="144297"/>
                </a:lnTo>
                <a:lnTo>
                  <a:pt x="0" y="147548"/>
                </a:lnTo>
                <a:lnTo>
                  <a:pt x="1035088" y="147548"/>
                </a:lnTo>
                <a:lnTo>
                  <a:pt x="1035088" y="144297"/>
                </a:lnTo>
                <a:lnTo>
                  <a:pt x="1035088" y="0"/>
                </a:lnTo>
                <a:close/>
              </a:path>
            </a:pathLst>
          </a:custGeom>
          <a:solidFill>
            <a:srgbClr val="AC9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2882842" y="1767798"/>
            <a:ext cx="4371975" cy="6341110"/>
            <a:chOff x="12882842" y="1767798"/>
            <a:chExt cx="4371975" cy="6341110"/>
          </a:xfrm>
        </p:grpSpPr>
        <p:sp>
          <p:nvSpPr>
            <p:cNvPr id="16" name="object 16"/>
            <p:cNvSpPr/>
            <p:nvPr/>
          </p:nvSpPr>
          <p:spPr>
            <a:xfrm>
              <a:off x="12882842" y="2247339"/>
              <a:ext cx="3336925" cy="5382260"/>
            </a:xfrm>
            <a:custGeom>
              <a:avLst/>
              <a:gdLst/>
              <a:ahLst/>
              <a:cxnLst/>
              <a:rect l="l" t="t" r="r" b="b"/>
              <a:pathLst>
                <a:path w="3336925" h="5382259">
                  <a:moveTo>
                    <a:pt x="0" y="5381716"/>
                  </a:moveTo>
                  <a:lnTo>
                    <a:pt x="3336726" y="5381716"/>
                  </a:lnTo>
                  <a:lnTo>
                    <a:pt x="3336726" y="0"/>
                  </a:lnTo>
                  <a:lnTo>
                    <a:pt x="0" y="0"/>
                  </a:lnTo>
                  <a:lnTo>
                    <a:pt x="0" y="5381716"/>
                  </a:lnTo>
                  <a:close/>
                </a:path>
              </a:pathLst>
            </a:custGeom>
            <a:solidFill>
              <a:srgbClr val="DED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219568" y="1767798"/>
              <a:ext cx="1035685" cy="6341110"/>
            </a:xfrm>
            <a:custGeom>
              <a:avLst/>
              <a:gdLst/>
              <a:ahLst/>
              <a:cxnLst/>
              <a:rect l="l" t="t" r="r" b="b"/>
              <a:pathLst>
                <a:path w="1035684" h="6341109">
                  <a:moveTo>
                    <a:pt x="0" y="6340903"/>
                  </a:moveTo>
                  <a:lnTo>
                    <a:pt x="1035248" y="6340903"/>
                  </a:lnTo>
                  <a:lnTo>
                    <a:pt x="1035248" y="85"/>
                  </a:lnTo>
                  <a:lnTo>
                    <a:pt x="0" y="0"/>
                  </a:lnTo>
                  <a:lnTo>
                    <a:pt x="0" y="6340903"/>
                  </a:lnTo>
                  <a:close/>
                </a:path>
              </a:pathLst>
            </a:custGeom>
            <a:solidFill>
              <a:srgbClr val="E8E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6495345" y="781887"/>
            <a:ext cx="487680" cy="791845"/>
          </a:xfrm>
          <a:custGeom>
            <a:avLst/>
            <a:gdLst/>
            <a:ahLst/>
            <a:cxnLst/>
            <a:rect l="l" t="t" r="r" b="b"/>
            <a:pathLst>
              <a:path w="487680" h="791844">
                <a:moveTo>
                  <a:pt x="487603" y="243865"/>
                </a:moveTo>
                <a:lnTo>
                  <a:pt x="482650" y="194703"/>
                </a:lnTo>
                <a:lnTo>
                  <a:pt x="468439" y="148920"/>
                </a:lnTo>
                <a:lnTo>
                  <a:pt x="445960" y="107492"/>
                </a:lnTo>
                <a:lnTo>
                  <a:pt x="416179" y="71412"/>
                </a:lnTo>
                <a:lnTo>
                  <a:pt x="380085" y="41630"/>
                </a:lnTo>
                <a:lnTo>
                  <a:pt x="338658" y="19151"/>
                </a:lnTo>
                <a:lnTo>
                  <a:pt x="292874" y="4953"/>
                </a:lnTo>
                <a:lnTo>
                  <a:pt x="243713" y="0"/>
                </a:lnTo>
                <a:lnTo>
                  <a:pt x="194602" y="4953"/>
                </a:lnTo>
                <a:lnTo>
                  <a:pt x="148869" y="19151"/>
                </a:lnTo>
                <a:lnTo>
                  <a:pt x="107467" y="41630"/>
                </a:lnTo>
                <a:lnTo>
                  <a:pt x="71399" y="71412"/>
                </a:lnTo>
                <a:lnTo>
                  <a:pt x="41630" y="107492"/>
                </a:lnTo>
                <a:lnTo>
                  <a:pt x="19151" y="148920"/>
                </a:lnTo>
                <a:lnTo>
                  <a:pt x="4953" y="194703"/>
                </a:lnTo>
                <a:lnTo>
                  <a:pt x="0" y="243865"/>
                </a:lnTo>
                <a:lnTo>
                  <a:pt x="4953" y="293001"/>
                </a:lnTo>
                <a:lnTo>
                  <a:pt x="19151" y="338772"/>
                </a:lnTo>
                <a:lnTo>
                  <a:pt x="41630" y="380199"/>
                </a:lnTo>
                <a:lnTo>
                  <a:pt x="71399" y="416293"/>
                </a:lnTo>
                <a:lnTo>
                  <a:pt x="107467" y="446074"/>
                </a:lnTo>
                <a:lnTo>
                  <a:pt x="148869" y="468553"/>
                </a:lnTo>
                <a:lnTo>
                  <a:pt x="170040" y="475145"/>
                </a:lnTo>
                <a:lnTo>
                  <a:pt x="170040" y="791413"/>
                </a:lnTo>
                <a:lnTo>
                  <a:pt x="317563" y="791413"/>
                </a:lnTo>
                <a:lnTo>
                  <a:pt x="317563" y="475119"/>
                </a:lnTo>
                <a:lnTo>
                  <a:pt x="338658" y="468553"/>
                </a:lnTo>
                <a:lnTo>
                  <a:pt x="380085" y="446074"/>
                </a:lnTo>
                <a:lnTo>
                  <a:pt x="416179" y="416293"/>
                </a:lnTo>
                <a:lnTo>
                  <a:pt x="445960" y="380199"/>
                </a:lnTo>
                <a:lnTo>
                  <a:pt x="468439" y="338772"/>
                </a:lnTo>
                <a:lnTo>
                  <a:pt x="482650" y="293001"/>
                </a:lnTo>
                <a:lnTo>
                  <a:pt x="487603" y="243865"/>
                </a:lnTo>
                <a:close/>
              </a:path>
            </a:pathLst>
          </a:custGeom>
          <a:solidFill>
            <a:srgbClr val="DED0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95345" y="8296160"/>
            <a:ext cx="487680" cy="791845"/>
          </a:xfrm>
          <a:custGeom>
            <a:avLst/>
            <a:gdLst/>
            <a:ahLst/>
            <a:cxnLst/>
            <a:rect l="l" t="t" r="r" b="b"/>
            <a:pathLst>
              <a:path w="487680" h="791845">
                <a:moveTo>
                  <a:pt x="487603" y="547535"/>
                </a:moveTo>
                <a:lnTo>
                  <a:pt x="482650" y="498424"/>
                </a:lnTo>
                <a:lnTo>
                  <a:pt x="468439" y="452678"/>
                </a:lnTo>
                <a:lnTo>
                  <a:pt x="445960" y="411276"/>
                </a:lnTo>
                <a:lnTo>
                  <a:pt x="416179" y="375196"/>
                </a:lnTo>
                <a:lnTo>
                  <a:pt x="380085" y="345427"/>
                </a:lnTo>
                <a:lnTo>
                  <a:pt x="338658" y="322948"/>
                </a:lnTo>
                <a:lnTo>
                  <a:pt x="317563" y="316407"/>
                </a:lnTo>
                <a:lnTo>
                  <a:pt x="317563" y="0"/>
                </a:lnTo>
                <a:lnTo>
                  <a:pt x="170040" y="0"/>
                </a:lnTo>
                <a:lnTo>
                  <a:pt x="170040" y="316382"/>
                </a:lnTo>
                <a:lnTo>
                  <a:pt x="148869" y="322948"/>
                </a:lnTo>
                <a:lnTo>
                  <a:pt x="107467" y="345427"/>
                </a:lnTo>
                <a:lnTo>
                  <a:pt x="71399" y="375196"/>
                </a:lnTo>
                <a:lnTo>
                  <a:pt x="41630" y="411276"/>
                </a:lnTo>
                <a:lnTo>
                  <a:pt x="19151" y="452678"/>
                </a:lnTo>
                <a:lnTo>
                  <a:pt x="4953" y="498424"/>
                </a:lnTo>
                <a:lnTo>
                  <a:pt x="0" y="547535"/>
                </a:lnTo>
                <a:lnTo>
                  <a:pt x="4953" y="596709"/>
                </a:lnTo>
                <a:lnTo>
                  <a:pt x="19151" y="642505"/>
                </a:lnTo>
                <a:lnTo>
                  <a:pt x="41630" y="683933"/>
                </a:lnTo>
                <a:lnTo>
                  <a:pt x="71399" y="720026"/>
                </a:lnTo>
                <a:lnTo>
                  <a:pt x="107467" y="749808"/>
                </a:lnTo>
                <a:lnTo>
                  <a:pt x="148869" y="772299"/>
                </a:lnTo>
                <a:lnTo>
                  <a:pt x="194602" y="786498"/>
                </a:lnTo>
                <a:lnTo>
                  <a:pt x="243713" y="791451"/>
                </a:lnTo>
                <a:lnTo>
                  <a:pt x="292874" y="786498"/>
                </a:lnTo>
                <a:lnTo>
                  <a:pt x="338658" y="772299"/>
                </a:lnTo>
                <a:lnTo>
                  <a:pt x="380085" y="749808"/>
                </a:lnTo>
                <a:lnTo>
                  <a:pt x="416179" y="720026"/>
                </a:lnTo>
                <a:lnTo>
                  <a:pt x="445960" y="683933"/>
                </a:lnTo>
                <a:lnTo>
                  <a:pt x="468439" y="642505"/>
                </a:lnTo>
                <a:lnTo>
                  <a:pt x="482650" y="596709"/>
                </a:lnTo>
                <a:lnTo>
                  <a:pt x="487603" y="547535"/>
                </a:lnTo>
                <a:close/>
              </a:path>
            </a:pathLst>
          </a:custGeom>
          <a:solidFill>
            <a:srgbClr val="DED0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25" dirty="0"/>
              <a:t>A</a:t>
            </a:r>
            <a:r>
              <a:rPr spc="620" dirty="0"/>
              <a:t>l</a:t>
            </a:r>
            <a:r>
              <a:rPr spc="-4875" dirty="0"/>
              <a:t>p</a:t>
            </a:r>
            <a:r>
              <a:rPr spc="-3770" dirty="0"/>
              <a:t>h</a:t>
            </a:r>
            <a:r>
              <a:rPr spc="-4635" dirty="0"/>
              <a:t>a</a:t>
            </a: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4082" y="6654313"/>
            <a:ext cx="3616925" cy="41483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7780" y="2408058"/>
            <a:ext cx="4353015" cy="260320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0" y="1146495"/>
            <a:ext cx="6807834" cy="7938134"/>
            <a:chOff x="0" y="1146495"/>
            <a:chExt cx="6807834" cy="7938134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928854"/>
              <a:ext cx="6807223" cy="71553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5816" y="1146495"/>
              <a:ext cx="2698841" cy="319748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19007" y="5759821"/>
            <a:ext cx="1891313" cy="173211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355301" y="2785083"/>
            <a:ext cx="213169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690" dirty="0">
                <a:solidFill>
                  <a:srgbClr val="5E1A1F"/>
                </a:solidFill>
                <a:latin typeface="Calibri"/>
                <a:cs typeface="Calibri"/>
              </a:rPr>
              <a:t>Edizioni</a:t>
            </a:r>
            <a:endParaRPr sz="7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2453" y="9207500"/>
            <a:ext cx="16579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75" dirty="0">
                <a:solidFill>
                  <a:srgbClr val="E8E3D0"/>
                </a:solidFill>
                <a:latin typeface="Calibri"/>
                <a:cs typeface="Calibri"/>
              </a:rPr>
              <a:t>Arpini,</a:t>
            </a:r>
            <a:r>
              <a:rPr sz="6000" spc="-270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610" dirty="0">
                <a:solidFill>
                  <a:srgbClr val="E8E3D0"/>
                </a:solidFill>
                <a:latin typeface="Calibri"/>
                <a:cs typeface="Calibri"/>
              </a:rPr>
              <a:t>Ferrari,</a:t>
            </a:r>
            <a:r>
              <a:rPr sz="6000" spc="-270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575" dirty="0">
                <a:solidFill>
                  <a:srgbClr val="E8E3D0"/>
                </a:solidFill>
                <a:latin typeface="Calibri"/>
                <a:cs typeface="Calibri"/>
              </a:rPr>
              <a:t>Festari,</a:t>
            </a:r>
            <a:r>
              <a:rPr sz="6000" spc="-270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655" dirty="0">
                <a:solidFill>
                  <a:srgbClr val="E8E3D0"/>
                </a:solidFill>
                <a:latin typeface="Calibri"/>
                <a:cs typeface="Calibri"/>
              </a:rPr>
              <a:t>Loddo,</a:t>
            </a:r>
            <a:r>
              <a:rPr sz="6000" spc="-265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715" dirty="0">
                <a:solidFill>
                  <a:srgbClr val="E8E3D0"/>
                </a:solidFill>
                <a:latin typeface="Calibri"/>
                <a:cs typeface="Calibri"/>
              </a:rPr>
              <a:t>Marazzi,</a:t>
            </a:r>
            <a:r>
              <a:rPr sz="6000" spc="-270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725" dirty="0">
                <a:solidFill>
                  <a:srgbClr val="E8E3D0"/>
                </a:solidFill>
                <a:latin typeface="Calibri"/>
                <a:cs typeface="Calibri"/>
              </a:rPr>
              <a:t>Moisuc,</a:t>
            </a:r>
            <a:r>
              <a:rPr sz="6000" spc="-270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585" dirty="0">
                <a:solidFill>
                  <a:srgbClr val="E8E3D0"/>
                </a:solidFill>
                <a:latin typeface="Calibri"/>
                <a:cs typeface="Calibri"/>
              </a:rPr>
              <a:t>Nichetti,</a:t>
            </a:r>
            <a:r>
              <a:rPr sz="6000" spc="-265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490" dirty="0">
                <a:solidFill>
                  <a:srgbClr val="E8E3D0"/>
                </a:solidFill>
                <a:latin typeface="Calibri"/>
                <a:cs typeface="Calibri"/>
              </a:rPr>
              <a:t>Vailati</a:t>
            </a:r>
            <a:r>
              <a:rPr sz="6000" spc="-270" dirty="0">
                <a:solidFill>
                  <a:srgbClr val="E8E3D0"/>
                </a:solidFill>
                <a:latin typeface="Calibri"/>
                <a:cs typeface="Calibri"/>
              </a:rPr>
              <a:t> </a:t>
            </a:r>
            <a:r>
              <a:rPr sz="6000" spc="-585" dirty="0">
                <a:solidFill>
                  <a:srgbClr val="E8E3D0"/>
                </a:solidFill>
                <a:latin typeface="Calibri"/>
                <a:cs typeface="Calibri"/>
              </a:rPr>
              <a:t>Camillo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141" y="9484321"/>
            <a:ext cx="18122900" cy="660400"/>
          </a:xfrm>
          <a:custGeom>
            <a:avLst/>
            <a:gdLst/>
            <a:ahLst/>
            <a:cxnLst/>
            <a:rect l="l" t="t" r="r" b="b"/>
            <a:pathLst>
              <a:path w="18122900" h="660400">
                <a:moveTo>
                  <a:pt x="0" y="0"/>
                </a:moveTo>
                <a:lnTo>
                  <a:pt x="18122900" y="0"/>
                </a:lnTo>
                <a:lnTo>
                  <a:pt x="18122900" y="660400"/>
                </a:lnTo>
                <a:lnTo>
                  <a:pt x="0" y="660399"/>
                </a:lnTo>
                <a:lnTo>
                  <a:pt x="0" y="0"/>
                </a:lnTo>
                <a:close/>
              </a:path>
            </a:pathLst>
          </a:custGeom>
          <a:solidFill>
            <a:srgbClr val="7954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8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8096" y="339406"/>
            <a:ext cx="80264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9" dirty="0">
                <a:solidFill>
                  <a:srgbClr val="EFEBDF"/>
                </a:solidFill>
              </a:rPr>
              <a:t>Caso</a:t>
            </a:r>
            <a:r>
              <a:rPr spc="525" dirty="0">
                <a:solidFill>
                  <a:srgbClr val="EFEBDF"/>
                </a:solidFill>
              </a:rPr>
              <a:t> </a:t>
            </a:r>
            <a:r>
              <a:rPr spc="-1425" dirty="0">
                <a:solidFill>
                  <a:srgbClr val="EFEBDF"/>
                </a:solidFill>
              </a:rPr>
              <a:t>di</a:t>
            </a:r>
            <a:r>
              <a:rPr spc="530" dirty="0">
                <a:solidFill>
                  <a:srgbClr val="EFEBDF"/>
                </a:solidFill>
              </a:rPr>
              <a:t> </a:t>
            </a:r>
            <a:r>
              <a:rPr spc="-1505" dirty="0">
                <a:solidFill>
                  <a:srgbClr val="EFEBDF"/>
                </a:solidFill>
              </a:rPr>
              <a:t>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8096" y="2272476"/>
            <a:ext cx="12217400" cy="645096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 marR="5080">
              <a:lnSpc>
                <a:spcPts val="4970"/>
              </a:lnSpc>
              <a:spcBef>
                <a:spcPts val="1145"/>
              </a:spcBef>
            </a:pPr>
            <a:r>
              <a:rPr sz="5000" spc="-740" dirty="0">
                <a:solidFill>
                  <a:srgbClr val="EFEBDF"/>
                </a:solidFill>
                <a:latin typeface="Calibri"/>
                <a:cs typeface="Calibri"/>
              </a:rPr>
              <a:t>Un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80" dirty="0">
                <a:solidFill>
                  <a:srgbClr val="EFEBDF"/>
                </a:solidFill>
                <a:latin typeface="Calibri"/>
                <a:cs typeface="Calibri"/>
              </a:rPr>
              <a:t>cliente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45" dirty="0">
                <a:solidFill>
                  <a:srgbClr val="EFEBDF"/>
                </a:solidFill>
                <a:latin typeface="Calibri"/>
                <a:cs typeface="Calibri"/>
              </a:rPr>
              <a:t>dopo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05" dirty="0">
                <a:solidFill>
                  <a:srgbClr val="EFEBDF"/>
                </a:solidFill>
                <a:latin typeface="Calibri"/>
                <a:cs typeface="Calibri"/>
              </a:rPr>
              <a:t>aver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15" dirty="0">
                <a:solidFill>
                  <a:srgbClr val="EFEBDF"/>
                </a:solidFill>
                <a:latin typeface="Calibri"/>
                <a:cs typeface="Calibri"/>
              </a:rPr>
              <a:t>acquistato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25" dirty="0">
                <a:solidFill>
                  <a:srgbClr val="EFEBDF"/>
                </a:solidFill>
                <a:latin typeface="Calibri"/>
                <a:cs typeface="Calibri"/>
              </a:rPr>
              <a:t>sul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20" dirty="0">
                <a:solidFill>
                  <a:srgbClr val="EFEBDF"/>
                </a:solidFill>
                <a:latin typeface="Calibri"/>
                <a:cs typeface="Calibri"/>
              </a:rPr>
              <a:t>sito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30" dirty="0">
                <a:solidFill>
                  <a:srgbClr val="EFEBDF"/>
                </a:solidFill>
                <a:latin typeface="Calibri"/>
                <a:cs typeface="Calibri"/>
              </a:rPr>
              <a:t>della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09" dirty="0">
                <a:solidFill>
                  <a:srgbClr val="EFEBDF"/>
                </a:solidFill>
                <a:latin typeface="Calibri"/>
                <a:cs typeface="Calibri"/>
              </a:rPr>
              <a:t>casa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00" dirty="0">
                <a:solidFill>
                  <a:srgbClr val="EFEBDF"/>
                </a:solidFill>
                <a:latin typeface="Calibri"/>
                <a:cs typeface="Calibri"/>
              </a:rPr>
              <a:t>editoriale,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85" dirty="0">
                <a:solidFill>
                  <a:srgbClr val="EFEBDF"/>
                </a:solidFill>
                <a:latin typeface="Calibri"/>
                <a:cs typeface="Calibri"/>
              </a:rPr>
              <a:t>si </a:t>
            </a:r>
            <a:r>
              <a:rPr sz="5000" spc="-1120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09" dirty="0">
                <a:solidFill>
                  <a:srgbClr val="EFEBDF"/>
                </a:solidFill>
                <a:latin typeface="Calibri"/>
                <a:cs typeface="Calibri"/>
              </a:rPr>
              <a:t>accorge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che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75" dirty="0">
                <a:solidFill>
                  <a:srgbClr val="EFEBDF"/>
                </a:solidFill>
                <a:latin typeface="Calibri"/>
                <a:cs typeface="Calibri"/>
              </a:rPr>
              <a:t>la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25" dirty="0">
                <a:solidFill>
                  <a:srgbClr val="EFEBDF"/>
                </a:solidFill>
                <a:latin typeface="Calibri"/>
                <a:cs typeface="Calibri"/>
              </a:rPr>
              <a:t>copertina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40" dirty="0">
                <a:solidFill>
                  <a:srgbClr val="EFEBDF"/>
                </a:solidFill>
                <a:latin typeface="Calibri"/>
                <a:cs typeface="Calibri"/>
              </a:rPr>
              <a:t>non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50" dirty="0">
                <a:solidFill>
                  <a:srgbClr val="EFEBDF"/>
                </a:solidFill>
                <a:latin typeface="Calibri"/>
                <a:cs typeface="Calibri"/>
              </a:rPr>
              <a:t>corrisponde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75" dirty="0">
                <a:solidFill>
                  <a:srgbClr val="EFEBDF"/>
                </a:solidFill>
                <a:latin typeface="Calibri"/>
                <a:cs typeface="Calibri"/>
              </a:rPr>
              <a:t>alla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65" dirty="0">
                <a:solidFill>
                  <a:srgbClr val="EFEBDF"/>
                </a:solidFill>
                <a:latin typeface="Calibri"/>
                <a:cs typeface="Calibri"/>
              </a:rPr>
              <a:t>storia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65" dirty="0">
                <a:solidFill>
                  <a:srgbClr val="EFEBDF"/>
                </a:solidFill>
                <a:latin typeface="Calibri"/>
                <a:cs typeface="Calibri"/>
              </a:rPr>
              <a:t>del</a:t>
            </a: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95" dirty="0">
                <a:solidFill>
                  <a:srgbClr val="EFEBDF"/>
                </a:solidFill>
                <a:latin typeface="Calibri"/>
                <a:cs typeface="Calibri"/>
              </a:rPr>
              <a:t>libro.</a:t>
            </a:r>
            <a:endParaRPr sz="5000">
              <a:latin typeface="Calibri"/>
              <a:cs typeface="Calibri"/>
            </a:endParaRPr>
          </a:p>
          <a:p>
            <a:pPr marL="12700" marR="520065">
              <a:lnSpc>
                <a:spcPts val="4970"/>
              </a:lnSpc>
            </a:pPr>
            <a:r>
              <a:rPr sz="5000" spc="-225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785" dirty="0">
                <a:solidFill>
                  <a:srgbClr val="EFEBDF"/>
                </a:solidFill>
                <a:latin typeface="Calibri"/>
                <a:cs typeface="Calibri"/>
              </a:rPr>
              <a:t>h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7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775" dirty="0">
                <a:solidFill>
                  <a:srgbClr val="EFEBDF"/>
                </a:solidFill>
                <a:latin typeface="Calibri"/>
                <a:cs typeface="Calibri"/>
              </a:rPr>
              <a:t>q</a:t>
            </a:r>
            <a:r>
              <a:rPr sz="5000" spc="-790" dirty="0">
                <a:solidFill>
                  <a:srgbClr val="EFEBDF"/>
                </a:solidFill>
                <a:latin typeface="Calibri"/>
                <a:cs typeface="Calibri"/>
              </a:rPr>
              <a:t>u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5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67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35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84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44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565" dirty="0">
                <a:solidFill>
                  <a:srgbClr val="EFEBDF"/>
                </a:solidFill>
                <a:latin typeface="Calibri"/>
                <a:cs typeface="Calibri"/>
              </a:rPr>
              <a:t>: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0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335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p</a:t>
            </a:r>
            <a:r>
              <a:rPr sz="5000" spc="-785" dirty="0">
                <a:solidFill>
                  <a:srgbClr val="EFEBDF"/>
                </a:solidFill>
                <a:latin typeface="Calibri"/>
                <a:cs typeface="Calibri"/>
              </a:rPr>
              <a:t>h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7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505" dirty="0">
                <a:solidFill>
                  <a:srgbClr val="EFEBDF"/>
                </a:solidFill>
                <a:latin typeface="Calibri"/>
                <a:cs typeface="Calibri"/>
              </a:rPr>
              <a:t>z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65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84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44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pe</a:t>
            </a:r>
            <a:r>
              <a:rPr sz="5000" spc="-67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44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365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35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35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32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745" dirty="0">
                <a:solidFill>
                  <a:srgbClr val="EFEBDF"/>
                </a:solidFill>
                <a:latin typeface="Calibri"/>
                <a:cs typeface="Calibri"/>
              </a:rPr>
              <a:t>b</a:t>
            </a:r>
            <a:r>
              <a:rPr sz="5000" spc="-484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05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65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650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790" dirty="0">
                <a:solidFill>
                  <a:srgbClr val="EFEBDF"/>
                </a:solidFill>
                <a:latin typeface="Calibri"/>
                <a:cs typeface="Calibri"/>
              </a:rPr>
              <a:t>u</a:t>
            </a:r>
            <a:r>
              <a:rPr sz="5000" spc="-405" dirty="0">
                <a:solidFill>
                  <a:srgbClr val="EFEBDF"/>
                </a:solidFill>
                <a:latin typeface="Calibri"/>
                <a:cs typeface="Calibri"/>
              </a:rPr>
              <a:t>n  </a:t>
            </a:r>
            <a:r>
              <a:rPr sz="5000" spc="-580" dirty="0">
                <a:solidFill>
                  <a:srgbClr val="EFEBDF"/>
                </a:solidFill>
                <a:latin typeface="Calibri"/>
                <a:cs typeface="Calibri"/>
              </a:rPr>
              <a:t>secondo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59" dirty="0">
                <a:solidFill>
                  <a:srgbClr val="EFEBDF"/>
                </a:solidFill>
                <a:latin typeface="Calibri"/>
                <a:cs typeface="Calibri"/>
              </a:rPr>
              <a:t>scelta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in</a:t>
            </a:r>
            <a:r>
              <a:rPr sz="5000" spc="-229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omaggio</a:t>
            </a:r>
            <a:endParaRPr sz="5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800">
              <a:latin typeface="Calibri"/>
              <a:cs typeface="Calibri"/>
            </a:endParaRPr>
          </a:p>
          <a:p>
            <a:pPr marL="1091565">
              <a:lnSpc>
                <a:spcPts val="5475"/>
              </a:lnSpc>
            </a:pP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409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835" dirty="0">
                <a:solidFill>
                  <a:srgbClr val="EFEBDF"/>
                </a:solidFill>
                <a:latin typeface="Calibri"/>
                <a:cs typeface="Calibri"/>
              </a:rPr>
              <a:t>NN</a:t>
            </a:r>
            <a:r>
              <a:rPr sz="5000" spc="-58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19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545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48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cap="small" spc="325" dirty="0">
                <a:solidFill>
                  <a:srgbClr val="EFEBDF"/>
                </a:solidFill>
                <a:latin typeface="Calibri"/>
                <a:cs typeface="Calibri"/>
              </a:rPr>
              <a:t>tt</a:t>
            </a:r>
            <a:r>
              <a:rPr sz="5000" spc="-585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:</a:t>
            </a:r>
            <a:endParaRPr sz="5000">
              <a:latin typeface="Calibri"/>
              <a:cs typeface="Calibri"/>
            </a:endParaRPr>
          </a:p>
          <a:p>
            <a:pPr marL="1040765">
              <a:lnSpc>
                <a:spcPts val="5475"/>
              </a:lnSpc>
            </a:pPr>
            <a:r>
              <a:rPr sz="5000" spc="-470" dirty="0">
                <a:solidFill>
                  <a:srgbClr val="EFEBDF"/>
                </a:solidFill>
                <a:latin typeface="Calibri"/>
                <a:cs typeface="Calibri"/>
              </a:rPr>
              <a:t>P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940" dirty="0">
                <a:solidFill>
                  <a:srgbClr val="EFEBD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endParaRPr sz="5000">
              <a:latin typeface="Calibri"/>
              <a:cs typeface="Calibri"/>
            </a:endParaRPr>
          </a:p>
          <a:p>
            <a:pPr marL="1091565">
              <a:lnSpc>
                <a:spcPts val="5475"/>
              </a:lnSpc>
              <a:spcBef>
                <a:spcPts val="1895"/>
              </a:spcBef>
            </a:pP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409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835" dirty="0">
                <a:solidFill>
                  <a:srgbClr val="EFEBDF"/>
                </a:solidFill>
                <a:latin typeface="Calibri"/>
                <a:cs typeface="Calibri"/>
              </a:rPr>
              <a:t>NN</a:t>
            </a:r>
            <a:r>
              <a:rPr sz="5000" spc="-58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19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83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195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545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48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cap="small" spc="325" dirty="0">
                <a:solidFill>
                  <a:srgbClr val="EFEBDF"/>
                </a:solidFill>
                <a:latin typeface="Calibri"/>
                <a:cs typeface="Calibri"/>
              </a:rPr>
              <a:t>tt</a:t>
            </a:r>
            <a:r>
              <a:rPr sz="5000" spc="-585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:</a:t>
            </a:r>
            <a:endParaRPr sz="5000">
              <a:latin typeface="Calibri"/>
              <a:cs typeface="Calibri"/>
            </a:endParaRPr>
          </a:p>
          <a:p>
            <a:pPr marL="1040765">
              <a:lnSpc>
                <a:spcPts val="5475"/>
              </a:lnSpc>
            </a:pPr>
            <a:r>
              <a:rPr sz="5000" spc="-440" dirty="0">
                <a:solidFill>
                  <a:srgbClr val="EFEBDF"/>
                </a:solidFill>
                <a:latin typeface="Calibri"/>
                <a:cs typeface="Calibri"/>
              </a:rPr>
              <a:t>Cattiva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85" dirty="0">
                <a:solidFill>
                  <a:srgbClr val="EFEBDF"/>
                </a:solidFill>
                <a:latin typeface="Calibri"/>
                <a:cs typeface="Calibri"/>
              </a:rPr>
              <a:t>reputazione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25" dirty="0">
                <a:solidFill>
                  <a:srgbClr val="EFEBDF"/>
                </a:solidFill>
                <a:latin typeface="Calibri"/>
                <a:cs typeface="Calibri"/>
              </a:rPr>
              <a:t>per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80" dirty="0">
                <a:solidFill>
                  <a:srgbClr val="EFEBDF"/>
                </a:solidFill>
                <a:latin typeface="Calibri"/>
                <a:cs typeface="Calibri"/>
              </a:rPr>
              <a:t>la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45" dirty="0">
                <a:solidFill>
                  <a:srgbClr val="EFEBDF"/>
                </a:solidFill>
                <a:latin typeface="Calibri"/>
                <a:cs typeface="Calibri"/>
              </a:rPr>
              <a:t>stesura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dei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libri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313933" y="3095954"/>
            <a:ext cx="4341495" cy="6556375"/>
            <a:chOff x="13313933" y="3095954"/>
            <a:chExt cx="4341495" cy="6556375"/>
          </a:xfrm>
        </p:grpSpPr>
        <p:sp>
          <p:nvSpPr>
            <p:cNvPr id="6" name="object 6"/>
            <p:cNvSpPr/>
            <p:nvPr/>
          </p:nvSpPr>
          <p:spPr>
            <a:xfrm>
              <a:off x="13313933" y="7867305"/>
              <a:ext cx="4341495" cy="1784985"/>
            </a:xfrm>
            <a:custGeom>
              <a:avLst/>
              <a:gdLst/>
              <a:ahLst/>
              <a:cxnLst/>
              <a:rect l="l" t="t" r="r" b="b"/>
              <a:pathLst>
                <a:path w="4341494" h="1784984">
                  <a:moveTo>
                    <a:pt x="4332045" y="580816"/>
                  </a:moveTo>
                  <a:lnTo>
                    <a:pt x="3465537" y="580816"/>
                  </a:lnTo>
                  <a:lnTo>
                    <a:pt x="4341463" y="0"/>
                  </a:lnTo>
                  <a:lnTo>
                    <a:pt x="4341101" y="121026"/>
                  </a:lnTo>
                  <a:lnTo>
                    <a:pt x="4334880" y="451226"/>
                  </a:lnTo>
                  <a:lnTo>
                    <a:pt x="4332045" y="580816"/>
                  </a:lnTo>
                  <a:close/>
                </a:path>
                <a:path w="4341494" h="1784984">
                  <a:moveTo>
                    <a:pt x="90869" y="1784687"/>
                  </a:moveTo>
                  <a:lnTo>
                    <a:pt x="75937" y="1594226"/>
                  </a:lnTo>
                  <a:lnTo>
                    <a:pt x="43473" y="1162426"/>
                  </a:lnTo>
                  <a:lnTo>
                    <a:pt x="11990" y="730626"/>
                  </a:lnTo>
                  <a:lnTo>
                    <a:pt x="0" y="540126"/>
                  </a:lnTo>
                  <a:lnTo>
                    <a:pt x="43931" y="512871"/>
                  </a:lnTo>
                  <a:lnTo>
                    <a:pt x="3465537" y="580816"/>
                  </a:lnTo>
                  <a:lnTo>
                    <a:pt x="4332045" y="580816"/>
                  </a:lnTo>
                  <a:lnTo>
                    <a:pt x="4327656" y="781426"/>
                  </a:lnTo>
                  <a:lnTo>
                    <a:pt x="4324190" y="933826"/>
                  </a:lnTo>
                  <a:lnTo>
                    <a:pt x="3556799" y="1619626"/>
                  </a:lnTo>
                  <a:lnTo>
                    <a:pt x="3408921" y="1759326"/>
                  </a:lnTo>
                  <a:lnTo>
                    <a:pt x="2807128" y="1759326"/>
                  </a:lnTo>
                  <a:lnTo>
                    <a:pt x="637846" y="1784083"/>
                  </a:lnTo>
                  <a:lnTo>
                    <a:pt x="90869" y="1784687"/>
                  </a:lnTo>
                  <a:close/>
                </a:path>
              </a:pathLst>
            </a:custGeom>
            <a:solidFill>
              <a:srgbClr val="4A1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49171" y="3095954"/>
              <a:ext cx="4126269" cy="65210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5722" y="535530"/>
            <a:ext cx="17096740" cy="9410700"/>
            <a:chOff x="595722" y="535530"/>
            <a:chExt cx="17096740" cy="9410700"/>
          </a:xfrm>
        </p:grpSpPr>
        <p:sp>
          <p:nvSpPr>
            <p:cNvPr id="4" name="object 4"/>
            <p:cNvSpPr/>
            <p:nvPr/>
          </p:nvSpPr>
          <p:spPr>
            <a:xfrm>
              <a:off x="770877" y="616184"/>
              <a:ext cx="16716375" cy="9077325"/>
            </a:xfrm>
            <a:custGeom>
              <a:avLst/>
              <a:gdLst/>
              <a:ahLst/>
              <a:cxnLst/>
              <a:rect l="l" t="t" r="r" b="b"/>
              <a:pathLst>
                <a:path w="16716375" h="9077325">
                  <a:moveTo>
                    <a:pt x="16716373" y="9077324"/>
                  </a:moveTo>
                  <a:lnTo>
                    <a:pt x="0" y="9077324"/>
                  </a:lnTo>
                  <a:lnTo>
                    <a:pt x="0" y="0"/>
                  </a:lnTo>
                  <a:lnTo>
                    <a:pt x="16716373" y="0"/>
                  </a:lnTo>
                  <a:lnTo>
                    <a:pt x="16716373" y="9077324"/>
                  </a:lnTo>
                  <a:close/>
                </a:path>
              </a:pathLst>
            </a:custGeom>
            <a:solidFill>
              <a:srgbClr val="AC9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22" y="535530"/>
              <a:ext cx="17096553" cy="9410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5943" y="1458232"/>
              <a:ext cx="7496174" cy="78009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63440" y="1028837"/>
            <a:ext cx="29413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30" dirty="0">
                <a:latin typeface="Arial"/>
                <a:cs typeface="Arial"/>
              </a:rPr>
              <a:t>I</a:t>
            </a:r>
            <a:r>
              <a:rPr spc="-2250" dirty="0">
                <a:latin typeface="Arial"/>
                <a:cs typeface="Arial"/>
              </a:rPr>
              <a:t>n</a:t>
            </a:r>
            <a:r>
              <a:rPr spc="-2200" dirty="0">
                <a:latin typeface="Arial"/>
                <a:cs typeface="Arial"/>
              </a:rPr>
              <a:t>d</a:t>
            </a:r>
            <a:r>
              <a:rPr spc="-220" dirty="0">
                <a:latin typeface="Arial"/>
                <a:cs typeface="Arial"/>
              </a:rPr>
              <a:t>i</a:t>
            </a:r>
            <a:r>
              <a:rPr spc="-2415" dirty="0">
                <a:latin typeface="Arial"/>
                <a:cs typeface="Arial"/>
              </a:rPr>
              <a:t>c</a:t>
            </a:r>
            <a:r>
              <a:rPr spc="-3329" dirty="0">
                <a:latin typeface="Arial"/>
                <a:cs typeface="Arial"/>
              </a:rPr>
              <a:t>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596732" y="3425401"/>
            <a:ext cx="171450" cy="4886325"/>
            <a:chOff x="2596732" y="3425401"/>
            <a:chExt cx="171450" cy="48863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6732" y="3425401"/>
              <a:ext cx="171449" cy="1714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6732" y="4368376"/>
              <a:ext cx="171449" cy="171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6732" y="5311351"/>
              <a:ext cx="171449" cy="1714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6732" y="6254326"/>
              <a:ext cx="171449" cy="1714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6732" y="7197301"/>
              <a:ext cx="171449" cy="1714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6732" y="8140276"/>
              <a:ext cx="171449" cy="1714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986166" y="2861051"/>
            <a:ext cx="3556635" cy="568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5170">
              <a:lnSpc>
                <a:spcPct val="109500"/>
              </a:lnSpc>
              <a:spcBef>
                <a:spcPts val="100"/>
              </a:spcBef>
            </a:pPr>
            <a:r>
              <a:rPr sz="5650" spc="-22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74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5650" spc="-350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5650" spc="-550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5650" spc="-69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5650" spc="-77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5650" spc="-900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5650" spc="-57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5650" spc="-3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69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5650" spc="-74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5650" spc="-495" dirty="0">
                <a:solidFill>
                  <a:srgbClr val="1C1B1D"/>
                </a:solidFill>
                <a:latin typeface="Calibri"/>
                <a:cs typeface="Calibri"/>
              </a:rPr>
              <a:t>e  </a:t>
            </a:r>
            <a:r>
              <a:rPr sz="5650" spc="-520" dirty="0">
                <a:solidFill>
                  <a:srgbClr val="1C1B1D"/>
                </a:solidFill>
                <a:latin typeface="Calibri"/>
                <a:cs typeface="Calibri"/>
              </a:rPr>
              <a:t>Storia</a:t>
            </a:r>
            <a:endParaRPr sz="5650">
              <a:latin typeface="Calibri"/>
              <a:cs typeface="Calibri"/>
            </a:endParaRPr>
          </a:p>
          <a:p>
            <a:pPr marL="12700" marR="5080">
              <a:lnSpc>
                <a:spcPct val="109500"/>
              </a:lnSpc>
            </a:pPr>
            <a:r>
              <a:rPr sz="5650" spc="-530" dirty="0">
                <a:solidFill>
                  <a:srgbClr val="1C1B1D"/>
                </a:solidFill>
                <a:latin typeface="Calibri"/>
                <a:cs typeface="Calibri"/>
              </a:rPr>
              <a:t>P</a:t>
            </a:r>
            <a:r>
              <a:rPr sz="5650" spc="-900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5650" spc="-74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5650" spc="-350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77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690" dirty="0">
                <a:solidFill>
                  <a:srgbClr val="1C1B1D"/>
                </a:solidFill>
                <a:latin typeface="Calibri"/>
                <a:cs typeface="Calibri"/>
              </a:rPr>
              <a:t>f</a:t>
            </a:r>
            <a:r>
              <a:rPr sz="5650" spc="-69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5650" spc="-550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5650" spc="-57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5650" spc="-450" dirty="0">
                <a:solidFill>
                  <a:srgbClr val="1C1B1D"/>
                </a:solidFill>
                <a:latin typeface="Calibri"/>
                <a:cs typeface="Calibri"/>
              </a:rPr>
              <a:t>a  S</a:t>
            </a:r>
            <a:r>
              <a:rPr sz="5650" spc="-78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5650" spc="-550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5650" spc="-725" dirty="0">
                <a:solidFill>
                  <a:srgbClr val="1C1B1D"/>
                </a:solidFill>
                <a:latin typeface="Calibri"/>
                <a:cs typeface="Calibri"/>
              </a:rPr>
              <a:t>v</a:t>
            </a:r>
            <a:r>
              <a:rPr sz="5650" spc="-3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57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700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415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5650" spc="-390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5650" spc="-3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78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5650" spc="-74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5650" spc="-350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  </a:t>
            </a:r>
            <a:r>
              <a:rPr sz="5650" spc="-459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5650" spc="-74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5650" spc="-700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5650" spc="-390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5650" spc="-3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505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77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5650" spc="-78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550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5650" spc="-3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505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5650" spc="-415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5650" spc="-894" dirty="0">
                <a:solidFill>
                  <a:srgbClr val="1C1B1D"/>
                </a:solidFill>
                <a:latin typeface="Calibri"/>
                <a:cs typeface="Calibri"/>
              </a:rPr>
              <a:t>h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  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5650" spc="-700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5650" spc="-505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5650" spc="-690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77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5650" spc="-370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26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5650" spc="-505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5650" spc="-350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5650" spc="-900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5650" spc="-77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5650" spc="-3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5650" spc="-690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endParaRPr sz="5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8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8096" y="339403"/>
            <a:ext cx="67132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20" dirty="0">
                <a:solidFill>
                  <a:srgbClr val="EFEBDF"/>
                </a:solidFill>
                <a:latin typeface="Arial"/>
                <a:cs typeface="Arial"/>
              </a:rPr>
              <a:t>Introduzione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6498" y="2359710"/>
            <a:ext cx="9261475" cy="530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360420">
              <a:lnSpc>
                <a:spcPct val="148400"/>
              </a:lnSpc>
              <a:spcBef>
                <a:spcPts val="100"/>
              </a:spcBef>
            </a:pP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615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70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: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"</a:t>
            </a:r>
            <a:r>
              <a:rPr sz="5000" spc="-409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700" dirty="0">
                <a:solidFill>
                  <a:srgbClr val="EFEBDF"/>
                </a:solidFill>
                <a:latin typeface="Calibri"/>
                <a:cs typeface="Calibri"/>
              </a:rPr>
              <a:t>p</a:t>
            </a:r>
            <a:r>
              <a:rPr sz="5000" spc="-795" dirty="0">
                <a:solidFill>
                  <a:srgbClr val="EFEBDF"/>
                </a:solidFill>
                <a:latin typeface="Calibri"/>
                <a:cs typeface="Calibri"/>
              </a:rPr>
              <a:t>h</a:t>
            </a:r>
            <a:r>
              <a:rPr sz="5000" spc="-615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8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515" dirty="0">
                <a:solidFill>
                  <a:srgbClr val="EFEBDF"/>
                </a:solidFill>
                <a:latin typeface="Calibri"/>
                <a:cs typeface="Calibri"/>
              </a:rPr>
              <a:t>z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484" dirty="0">
                <a:solidFill>
                  <a:srgbClr val="EFEBDF"/>
                </a:solidFill>
                <a:latin typeface="Calibri"/>
                <a:cs typeface="Calibri"/>
              </a:rPr>
              <a:t>"  </a:t>
            </a:r>
            <a:r>
              <a:rPr sz="5000" spc="-610" dirty="0">
                <a:solidFill>
                  <a:srgbClr val="EFEBDF"/>
                </a:solidFill>
                <a:latin typeface="Calibri"/>
                <a:cs typeface="Calibri"/>
              </a:rPr>
              <a:t>G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755" dirty="0">
                <a:solidFill>
                  <a:srgbClr val="EFEBDF"/>
                </a:solidFill>
                <a:latin typeface="Calibri"/>
                <a:cs typeface="Calibri"/>
              </a:rPr>
              <a:t>b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:</a:t>
            </a:r>
            <a:endParaRPr sz="5000">
              <a:latin typeface="Calibri"/>
              <a:cs typeface="Calibri"/>
            </a:endParaRPr>
          </a:p>
          <a:p>
            <a:pPr marL="324485" indent="-312420">
              <a:lnSpc>
                <a:spcPts val="4425"/>
              </a:lnSpc>
              <a:buChar char="-"/>
              <a:tabLst>
                <a:tab pos="325120" algn="l"/>
              </a:tabLst>
            </a:pP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940" dirty="0">
                <a:solidFill>
                  <a:srgbClr val="EFEBD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515" dirty="0">
                <a:solidFill>
                  <a:srgbClr val="EFEBDF"/>
                </a:solidFill>
                <a:latin typeface="Calibri"/>
                <a:cs typeface="Calibri"/>
              </a:rPr>
              <a:t>z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70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endParaRPr sz="5000">
              <a:latin typeface="Calibri"/>
              <a:cs typeface="Calibri"/>
            </a:endParaRPr>
          </a:p>
          <a:p>
            <a:pPr marL="324485" indent="-312420">
              <a:lnSpc>
                <a:spcPts val="4950"/>
              </a:lnSpc>
              <a:buChar char="-"/>
              <a:tabLst>
                <a:tab pos="325120" algn="l"/>
              </a:tabLst>
            </a:pP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940" dirty="0">
                <a:solidFill>
                  <a:srgbClr val="EFEBD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515" dirty="0">
                <a:solidFill>
                  <a:srgbClr val="EFEBDF"/>
                </a:solidFill>
                <a:latin typeface="Calibri"/>
                <a:cs typeface="Calibri"/>
              </a:rPr>
              <a:t>z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700" dirty="0">
                <a:solidFill>
                  <a:srgbClr val="EFEBDF"/>
                </a:solidFill>
                <a:latin typeface="Calibri"/>
                <a:cs typeface="Calibri"/>
              </a:rPr>
              <a:t>p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70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endParaRPr sz="5000">
              <a:latin typeface="Calibri"/>
              <a:cs typeface="Calibri"/>
            </a:endParaRPr>
          </a:p>
          <a:p>
            <a:pPr marL="324485" indent="-312420">
              <a:lnSpc>
                <a:spcPts val="5475"/>
              </a:lnSpc>
              <a:buChar char="-"/>
              <a:tabLst>
                <a:tab pos="325120" algn="l"/>
              </a:tabLst>
            </a:pP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940" dirty="0">
                <a:solidFill>
                  <a:srgbClr val="EFEBD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515" dirty="0">
                <a:solidFill>
                  <a:srgbClr val="EFEBDF"/>
                </a:solidFill>
                <a:latin typeface="Calibri"/>
                <a:cs typeface="Calibri"/>
              </a:rPr>
              <a:t>z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15" dirty="0">
                <a:solidFill>
                  <a:srgbClr val="EFEBDF"/>
                </a:solidFill>
                <a:latin typeface="Calibri"/>
                <a:cs typeface="Calibri"/>
              </a:rPr>
              <a:t>f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940" dirty="0">
                <a:solidFill>
                  <a:srgbClr val="EFEBD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515" dirty="0">
                <a:solidFill>
                  <a:srgbClr val="EFEBDF"/>
                </a:solidFill>
                <a:latin typeface="Calibri"/>
                <a:cs typeface="Calibri"/>
              </a:rPr>
              <a:t>z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endParaRPr sz="50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905"/>
              </a:spcBef>
            </a:pPr>
            <a:r>
              <a:rPr sz="5000" spc="-470" dirty="0">
                <a:solidFill>
                  <a:srgbClr val="EFEBDF"/>
                </a:solidFill>
                <a:latin typeface="Calibri"/>
                <a:cs typeface="Calibri"/>
              </a:rPr>
              <a:t>P</a:t>
            </a:r>
            <a:r>
              <a:rPr sz="5000" spc="-490" dirty="0">
                <a:solidFill>
                  <a:srgbClr val="EFEBD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370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700" dirty="0">
                <a:solidFill>
                  <a:srgbClr val="EFEBDF"/>
                </a:solidFill>
                <a:latin typeface="Calibri"/>
                <a:cs typeface="Calibri"/>
              </a:rPr>
              <a:t>p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15" dirty="0">
                <a:solidFill>
                  <a:srgbClr val="EFEBDF"/>
                </a:solidFill>
                <a:latin typeface="Calibri"/>
                <a:cs typeface="Calibri"/>
              </a:rPr>
              <a:t>f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685" dirty="0">
                <a:solidFill>
                  <a:srgbClr val="EFEBDF"/>
                </a:solidFill>
                <a:latin typeface="Calibri"/>
                <a:cs typeface="Calibri"/>
              </a:rPr>
              <a:t>d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940" dirty="0">
                <a:solidFill>
                  <a:srgbClr val="EFEBDF"/>
                </a:solidFill>
                <a:latin typeface="Calibri"/>
                <a:cs typeface="Calibri"/>
              </a:rPr>
              <a:t>m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a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570" dirty="0">
                <a:solidFill>
                  <a:srgbClr val="EFEBDF"/>
                </a:solidFill>
                <a:latin typeface="Calibri"/>
                <a:cs typeface="Calibri"/>
              </a:rPr>
              <a:t>: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o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95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755" dirty="0">
                <a:solidFill>
                  <a:srgbClr val="EFEBDF"/>
                </a:solidFill>
                <a:latin typeface="Calibri"/>
                <a:cs typeface="Calibri"/>
              </a:rPr>
              <a:t>b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EFEBDF"/>
                </a:solidFill>
                <a:latin typeface="Calibri"/>
                <a:cs typeface="Calibri"/>
              </a:rPr>
              <a:t>à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690" dirty="0">
                <a:solidFill>
                  <a:srgbClr val="EFEBD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EFEBDF"/>
                </a:solidFill>
                <a:latin typeface="Calibri"/>
                <a:cs typeface="Calibri"/>
              </a:rPr>
              <a:t> 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EFEBDF"/>
                </a:solidFill>
                <a:latin typeface="Calibri"/>
                <a:cs typeface="Calibri"/>
              </a:rPr>
              <a:t>n</a:t>
            </a:r>
            <a:r>
              <a:rPr sz="5000" spc="-370" dirty="0">
                <a:solidFill>
                  <a:srgbClr val="EFEBDF"/>
                </a:solidFill>
                <a:latin typeface="Calibri"/>
                <a:cs typeface="Calibri"/>
              </a:rPr>
              <a:t>c</a:t>
            </a:r>
            <a:r>
              <a:rPr sz="5000" spc="-340" dirty="0">
                <a:solidFill>
                  <a:srgbClr val="EFEBDF"/>
                </a:solidFill>
                <a:latin typeface="Calibri"/>
                <a:cs typeface="Calibri"/>
              </a:rPr>
              <a:t>l</a:t>
            </a:r>
            <a:r>
              <a:rPr sz="5000" spc="-800" dirty="0">
                <a:solidFill>
                  <a:srgbClr val="EFEBDF"/>
                </a:solidFill>
                <a:latin typeface="Calibri"/>
                <a:cs typeface="Calibri"/>
              </a:rPr>
              <a:t>u</a:t>
            </a:r>
            <a:r>
              <a:rPr sz="5000" spc="-450" dirty="0">
                <a:solidFill>
                  <a:srgbClr val="EFEBDF"/>
                </a:solidFill>
                <a:latin typeface="Calibri"/>
                <a:cs typeface="Calibri"/>
              </a:rPr>
              <a:t>s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645" dirty="0">
                <a:solidFill>
                  <a:srgbClr val="EFEBDF"/>
                </a:solidFill>
                <a:latin typeface="Calibri"/>
                <a:cs typeface="Calibri"/>
              </a:rPr>
              <a:t>v</a:t>
            </a:r>
            <a:r>
              <a:rPr sz="5000" spc="-330" dirty="0">
                <a:solidFill>
                  <a:srgbClr val="EFEBDF"/>
                </a:solidFill>
                <a:latin typeface="Calibri"/>
                <a:cs typeface="Calibri"/>
              </a:rPr>
              <a:t>i</a:t>
            </a:r>
            <a:r>
              <a:rPr sz="5000" spc="-310" dirty="0">
                <a:solidFill>
                  <a:srgbClr val="EFEBD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EFEBDF"/>
                </a:solidFill>
                <a:latin typeface="Calibri"/>
                <a:cs typeface="Calibri"/>
              </a:rPr>
              <a:t>à</a:t>
            </a:r>
            <a:r>
              <a:rPr sz="5000" spc="-459" dirty="0">
                <a:solidFill>
                  <a:srgbClr val="EFEBDF"/>
                </a:solidFill>
                <a:latin typeface="Calibri"/>
                <a:cs typeface="Calibri"/>
              </a:rPr>
              <a:t>.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242134" y="2702077"/>
            <a:ext cx="4341495" cy="6556375"/>
            <a:chOff x="13242134" y="2702077"/>
            <a:chExt cx="4341495" cy="6556375"/>
          </a:xfrm>
        </p:grpSpPr>
        <p:sp>
          <p:nvSpPr>
            <p:cNvPr id="6" name="object 6"/>
            <p:cNvSpPr/>
            <p:nvPr/>
          </p:nvSpPr>
          <p:spPr>
            <a:xfrm>
              <a:off x="13242134" y="7473428"/>
              <a:ext cx="4341495" cy="1784985"/>
            </a:xfrm>
            <a:custGeom>
              <a:avLst/>
              <a:gdLst/>
              <a:ahLst/>
              <a:cxnLst/>
              <a:rect l="l" t="t" r="r" b="b"/>
              <a:pathLst>
                <a:path w="4341494" h="1784984">
                  <a:moveTo>
                    <a:pt x="4332045" y="580815"/>
                  </a:moveTo>
                  <a:lnTo>
                    <a:pt x="3465537" y="580815"/>
                  </a:lnTo>
                  <a:lnTo>
                    <a:pt x="4341463" y="0"/>
                  </a:lnTo>
                  <a:lnTo>
                    <a:pt x="4341101" y="121026"/>
                  </a:lnTo>
                  <a:lnTo>
                    <a:pt x="4334881" y="451226"/>
                  </a:lnTo>
                  <a:lnTo>
                    <a:pt x="4332045" y="580815"/>
                  </a:lnTo>
                  <a:close/>
                </a:path>
                <a:path w="4341494" h="1784984">
                  <a:moveTo>
                    <a:pt x="90870" y="1784686"/>
                  </a:moveTo>
                  <a:lnTo>
                    <a:pt x="75938" y="1594226"/>
                  </a:lnTo>
                  <a:lnTo>
                    <a:pt x="43473" y="1162426"/>
                  </a:lnTo>
                  <a:lnTo>
                    <a:pt x="11990" y="730626"/>
                  </a:lnTo>
                  <a:lnTo>
                    <a:pt x="0" y="540126"/>
                  </a:lnTo>
                  <a:lnTo>
                    <a:pt x="43932" y="512871"/>
                  </a:lnTo>
                  <a:lnTo>
                    <a:pt x="3465537" y="580815"/>
                  </a:lnTo>
                  <a:lnTo>
                    <a:pt x="4332045" y="580815"/>
                  </a:lnTo>
                  <a:lnTo>
                    <a:pt x="4327657" y="781426"/>
                  </a:lnTo>
                  <a:lnTo>
                    <a:pt x="4324190" y="933826"/>
                  </a:lnTo>
                  <a:lnTo>
                    <a:pt x="3556799" y="1619626"/>
                  </a:lnTo>
                  <a:lnTo>
                    <a:pt x="3408920" y="1759326"/>
                  </a:lnTo>
                  <a:lnTo>
                    <a:pt x="2807127" y="1759326"/>
                  </a:lnTo>
                  <a:lnTo>
                    <a:pt x="637863" y="1784083"/>
                  </a:lnTo>
                  <a:lnTo>
                    <a:pt x="90870" y="1784686"/>
                  </a:lnTo>
                  <a:close/>
                </a:path>
              </a:pathLst>
            </a:custGeom>
            <a:solidFill>
              <a:srgbClr val="4A16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77372" y="2702077"/>
              <a:ext cx="4126269" cy="65210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ED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6401" y="3136110"/>
            <a:ext cx="10845800" cy="563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280"/>
              </a:lnSpc>
              <a:spcBef>
                <a:spcPts val="100"/>
              </a:spcBef>
            </a:pPr>
            <a:r>
              <a:rPr sz="5300" spc="-340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465" dirty="0">
                <a:solidFill>
                  <a:srgbClr val="5E1A1F"/>
                </a:solidFill>
                <a:latin typeface="Calibri"/>
                <a:cs typeface="Calibri"/>
              </a:rPr>
              <a:t>,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1000" dirty="0">
                <a:solidFill>
                  <a:srgbClr val="5E1A1F"/>
                </a:solidFill>
                <a:latin typeface="Calibri"/>
                <a:cs typeface="Calibri"/>
              </a:rPr>
              <a:t>m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ll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tt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00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cc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465" dirty="0">
                <a:solidFill>
                  <a:srgbClr val="5E1A1F"/>
                </a:solidFill>
                <a:latin typeface="Calibri"/>
                <a:cs typeface="Calibri"/>
              </a:rPr>
              <a:t>,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545" dirty="0">
                <a:solidFill>
                  <a:srgbClr val="5E1A1F"/>
                </a:solidFill>
                <a:latin typeface="Calibri"/>
                <a:cs typeface="Calibri"/>
              </a:rPr>
              <a:t>z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endParaRPr sz="5300">
              <a:latin typeface="Calibri"/>
              <a:cs typeface="Calibri"/>
            </a:endParaRPr>
          </a:p>
          <a:p>
            <a:pPr algn="ctr">
              <a:lnSpc>
                <a:spcPts val="4200"/>
              </a:lnSpc>
            </a:pP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700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800" dirty="0">
                <a:solidFill>
                  <a:srgbClr val="5E1A1F"/>
                </a:solidFill>
                <a:latin typeface="Calibri"/>
                <a:cs typeface="Calibri"/>
              </a:rPr>
              <a:t>b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1000" dirty="0">
                <a:solidFill>
                  <a:srgbClr val="5E1A1F"/>
                </a:solidFill>
                <a:latin typeface="Calibri"/>
                <a:cs typeface="Calibri"/>
              </a:rPr>
              <a:t>m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00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è</a:t>
            </a:r>
            <a:endParaRPr sz="5300">
              <a:latin typeface="Calibri"/>
              <a:cs typeface="Calibri"/>
            </a:endParaRPr>
          </a:p>
          <a:p>
            <a:pPr algn="ctr">
              <a:lnSpc>
                <a:spcPts val="4200"/>
              </a:lnSpc>
            </a:pPr>
            <a:r>
              <a:rPr sz="5300" spc="-800" dirty="0">
                <a:solidFill>
                  <a:srgbClr val="5E1A1F"/>
                </a:solidFill>
                <a:latin typeface="Calibri"/>
                <a:cs typeface="Calibri"/>
              </a:rPr>
              <a:t>b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ll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cc</a:t>
            </a:r>
            <a:r>
              <a:rPr sz="5300" spc="-840" dirty="0">
                <a:solidFill>
                  <a:srgbClr val="5E1A1F"/>
                </a:solidFill>
                <a:latin typeface="Calibri"/>
                <a:cs typeface="Calibri"/>
              </a:rPr>
              <a:t>h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545" dirty="0">
                <a:solidFill>
                  <a:srgbClr val="5E1A1F"/>
                </a:solidFill>
                <a:latin typeface="Calibri"/>
                <a:cs typeface="Calibri"/>
              </a:rPr>
              <a:t>zz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1000" dirty="0">
                <a:solidFill>
                  <a:srgbClr val="5E1A1F"/>
                </a:solidFill>
                <a:latin typeface="Calibri"/>
                <a:cs typeface="Calibri"/>
              </a:rPr>
              <a:t>m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465" dirty="0">
                <a:solidFill>
                  <a:srgbClr val="5E1A1F"/>
                </a:solidFill>
                <a:latin typeface="Calibri"/>
                <a:cs typeface="Calibri"/>
              </a:rPr>
              <a:t>,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800" dirty="0">
                <a:solidFill>
                  <a:srgbClr val="5E1A1F"/>
                </a:solidFill>
                <a:latin typeface="Calibri"/>
                <a:cs typeface="Calibri"/>
              </a:rPr>
              <a:t>b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320" dirty="0">
                <a:solidFill>
                  <a:srgbClr val="5E1A1F"/>
                </a:solidFill>
                <a:latin typeface="Calibri"/>
                <a:cs typeface="Calibri"/>
              </a:rPr>
              <a:t>ì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830" dirty="0">
                <a:solidFill>
                  <a:srgbClr val="5E1A1F"/>
                </a:solidFill>
                <a:latin typeface="Calibri"/>
                <a:cs typeface="Calibri"/>
              </a:rPr>
              <a:t>q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ll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endParaRPr sz="5300">
              <a:latin typeface="Calibri"/>
              <a:cs typeface="Calibri"/>
            </a:endParaRPr>
          </a:p>
          <a:p>
            <a:pPr marR="113030" algn="ctr">
              <a:lnSpc>
                <a:spcPts val="4200"/>
              </a:lnSpc>
            </a:pP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intellettuale,</a:t>
            </a:r>
            <a:endParaRPr sz="5300">
              <a:latin typeface="Calibri"/>
              <a:cs typeface="Calibri"/>
            </a:endParaRPr>
          </a:p>
          <a:p>
            <a:pPr algn="ctr">
              <a:lnSpc>
                <a:spcPts val="4200"/>
              </a:lnSpc>
            </a:pPr>
            <a:r>
              <a:rPr sz="5300" spc="-64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1000" dirty="0">
                <a:solidFill>
                  <a:srgbClr val="5E1A1F"/>
                </a:solidFill>
                <a:latin typeface="Calibri"/>
                <a:cs typeface="Calibri"/>
              </a:rPr>
              <a:t>m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480" dirty="0">
                <a:solidFill>
                  <a:srgbClr val="5E1A1F"/>
                </a:solidFill>
                <a:latin typeface="Calibri"/>
                <a:cs typeface="Calibri"/>
              </a:rPr>
              <a:t>g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1000" dirty="0">
                <a:solidFill>
                  <a:srgbClr val="5E1A1F"/>
                </a:solidFill>
                <a:latin typeface="Calibri"/>
                <a:cs typeface="Calibri"/>
              </a:rPr>
              <a:t>m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465" dirty="0">
                <a:solidFill>
                  <a:srgbClr val="5E1A1F"/>
                </a:solidFill>
                <a:latin typeface="Calibri"/>
                <a:cs typeface="Calibri"/>
              </a:rPr>
              <a:t>,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720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endParaRPr sz="5300">
              <a:latin typeface="Calibri"/>
              <a:cs typeface="Calibri"/>
            </a:endParaRPr>
          </a:p>
          <a:p>
            <a:pPr algn="ctr">
              <a:lnSpc>
                <a:spcPts val="4200"/>
              </a:lnSpc>
            </a:pP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00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v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f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00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endParaRPr sz="5300">
              <a:latin typeface="Calibri"/>
              <a:cs typeface="Calibri"/>
            </a:endParaRPr>
          </a:p>
          <a:p>
            <a:pPr algn="ctr">
              <a:lnSpc>
                <a:spcPts val="4200"/>
              </a:lnSpc>
            </a:pPr>
            <a:r>
              <a:rPr sz="5300" spc="-670" dirty="0">
                <a:solidFill>
                  <a:srgbClr val="5E1A1F"/>
                </a:solidFill>
                <a:latin typeface="Calibri"/>
                <a:cs typeface="Calibri"/>
              </a:rPr>
              <a:t>quanto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545" dirty="0">
                <a:solidFill>
                  <a:srgbClr val="5E1A1F"/>
                </a:solidFill>
                <a:latin typeface="Calibri"/>
                <a:cs typeface="Calibri"/>
              </a:rPr>
              <a:t>Veronica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85" dirty="0">
                <a:solidFill>
                  <a:srgbClr val="5E1A1F"/>
                </a:solidFill>
                <a:latin typeface="Calibri"/>
                <a:cs typeface="Calibri"/>
              </a:rPr>
              <a:t>non</a:t>
            </a:r>
            <a:r>
              <a:rPr sz="5300" spc="-240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è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una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40" dirty="0">
                <a:solidFill>
                  <a:srgbClr val="5E1A1F"/>
                </a:solidFill>
                <a:latin typeface="Calibri"/>
                <a:cs typeface="Calibri"/>
              </a:rPr>
              <a:t>scrittrice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550" dirty="0">
                <a:solidFill>
                  <a:srgbClr val="5E1A1F"/>
                </a:solidFill>
                <a:latin typeface="Calibri"/>
                <a:cs typeface="Calibri"/>
              </a:rPr>
              <a:t>professionista.</a:t>
            </a:r>
            <a:endParaRPr sz="5300">
              <a:latin typeface="Calibri"/>
              <a:cs typeface="Calibri"/>
            </a:endParaRPr>
          </a:p>
          <a:p>
            <a:pPr algn="ctr">
              <a:lnSpc>
                <a:spcPts val="4200"/>
              </a:lnSpc>
            </a:pPr>
            <a:r>
              <a:rPr sz="5300" spc="-64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830" dirty="0">
                <a:solidFill>
                  <a:srgbClr val="5E1A1F"/>
                </a:solidFill>
                <a:latin typeface="Calibri"/>
                <a:cs typeface="Calibri"/>
              </a:rPr>
              <a:t>q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844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3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c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7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515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25" dirty="0">
                <a:solidFill>
                  <a:srgbClr val="5E1A1F"/>
                </a:solidFill>
                <a:latin typeface="Calibri"/>
                <a:cs typeface="Calibri"/>
              </a:rPr>
              <a:t>d</a:t>
            </a:r>
            <a:r>
              <a:rPr sz="5300" spc="-660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730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60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endParaRPr sz="5300">
              <a:latin typeface="Calibri"/>
              <a:cs typeface="Calibri"/>
            </a:endParaRPr>
          </a:p>
          <a:p>
            <a:pPr marL="12065" marR="5080" algn="ctr">
              <a:lnSpc>
                <a:spcPct val="66000"/>
              </a:lnSpc>
              <a:spcBef>
                <a:spcPts val="1080"/>
              </a:spcBef>
            </a:pP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possibiltà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40" dirty="0">
                <a:solidFill>
                  <a:srgbClr val="5E1A1F"/>
                </a:solidFill>
                <a:latin typeface="Calibri"/>
                <a:cs typeface="Calibri"/>
              </a:rPr>
              <a:t>tutti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95" dirty="0">
                <a:solidFill>
                  <a:srgbClr val="5E1A1F"/>
                </a:solidFill>
                <a:latin typeface="Calibri"/>
                <a:cs typeface="Calibri"/>
              </a:rPr>
              <a:t>gli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34" dirty="0">
                <a:solidFill>
                  <a:srgbClr val="5E1A1F"/>
                </a:solidFill>
                <a:latin typeface="Calibri"/>
                <a:cs typeface="Calibri"/>
              </a:rPr>
              <a:t>scrittori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620" dirty="0">
                <a:solidFill>
                  <a:srgbClr val="5E1A1F"/>
                </a:solidFill>
                <a:latin typeface="Calibri"/>
                <a:cs typeface="Calibri"/>
              </a:rPr>
              <a:t>emergenti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535" dirty="0">
                <a:solidFill>
                  <a:srgbClr val="5E1A1F"/>
                </a:solidFill>
                <a:latin typeface="Calibri"/>
                <a:cs typeface="Calibri"/>
              </a:rPr>
              <a:t>di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560" dirty="0">
                <a:solidFill>
                  <a:srgbClr val="5E1A1F"/>
                </a:solidFill>
                <a:latin typeface="Calibri"/>
                <a:cs typeface="Calibri"/>
              </a:rPr>
              <a:t>realizzare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355" dirty="0">
                <a:solidFill>
                  <a:srgbClr val="5E1A1F"/>
                </a:solidFill>
                <a:latin typeface="Calibri"/>
                <a:cs typeface="Calibri"/>
              </a:rPr>
              <a:t>il </a:t>
            </a:r>
            <a:r>
              <a:rPr sz="5300" spc="-1180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740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5300" spc="-52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5300" spc="-35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5300" spc="-65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24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5300" spc="-47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480" dirty="0">
                <a:solidFill>
                  <a:srgbClr val="5E1A1F"/>
                </a:solidFill>
                <a:latin typeface="Calibri"/>
                <a:cs typeface="Calibri"/>
              </a:rPr>
              <a:t>g</a:t>
            </a:r>
            <a:r>
              <a:rPr sz="5300" spc="-705" dirty="0">
                <a:solidFill>
                  <a:srgbClr val="5E1A1F"/>
                </a:solidFill>
                <a:latin typeface="Calibri"/>
                <a:cs typeface="Calibri"/>
              </a:rPr>
              <a:t>n</a:t>
            </a:r>
            <a:r>
              <a:rPr sz="5300" spc="-65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5300" spc="-484" dirty="0">
                <a:solidFill>
                  <a:srgbClr val="5E1A1F"/>
                </a:solidFill>
                <a:latin typeface="Calibri"/>
                <a:cs typeface="Calibri"/>
              </a:rPr>
              <a:t>.</a:t>
            </a:r>
            <a:endParaRPr sz="5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19279" y="3300190"/>
            <a:ext cx="2645466" cy="49021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2464" y="777875"/>
            <a:ext cx="30448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60" dirty="0">
                <a:solidFill>
                  <a:srgbClr val="1C1B1D"/>
                </a:solidFill>
                <a:latin typeface="Arial"/>
                <a:cs typeface="Arial"/>
              </a:rPr>
              <a:t>S</a:t>
            </a:r>
            <a:r>
              <a:rPr spc="-250" dirty="0">
                <a:solidFill>
                  <a:srgbClr val="1C1B1D"/>
                </a:solidFill>
                <a:latin typeface="Arial"/>
                <a:cs typeface="Arial"/>
              </a:rPr>
              <a:t>t</a:t>
            </a:r>
            <a:r>
              <a:rPr spc="-2750" dirty="0">
                <a:solidFill>
                  <a:srgbClr val="1C1B1D"/>
                </a:solidFill>
                <a:latin typeface="Arial"/>
                <a:cs typeface="Arial"/>
              </a:rPr>
              <a:t>o</a:t>
            </a:r>
            <a:r>
              <a:rPr spc="-940" dirty="0">
                <a:solidFill>
                  <a:srgbClr val="1C1B1D"/>
                </a:solidFill>
                <a:latin typeface="Arial"/>
                <a:cs typeface="Arial"/>
              </a:rPr>
              <a:t>r</a:t>
            </a:r>
            <a:r>
              <a:rPr spc="20" dirty="0">
                <a:solidFill>
                  <a:srgbClr val="1C1B1D"/>
                </a:solidFill>
                <a:latin typeface="Arial"/>
                <a:cs typeface="Arial"/>
              </a:rPr>
              <a:t>i</a:t>
            </a:r>
            <a:r>
              <a:rPr spc="-2310" dirty="0">
                <a:solidFill>
                  <a:srgbClr val="1C1B1D"/>
                </a:solidFill>
                <a:latin typeface="Arial"/>
                <a:cs typeface="Arial"/>
              </a:rPr>
              <a:t>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722" y="432342"/>
            <a:ext cx="17096553" cy="94107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3352" y="373065"/>
            <a:ext cx="72053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85" dirty="0">
                <a:solidFill>
                  <a:srgbClr val="EFEBDF"/>
                </a:solidFill>
                <a:latin typeface="Arial"/>
                <a:cs typeface="Arial"/>
              </a:rPr>
              <a:t>P</a:t>
            </a:r>
            <a:r>
              <a:rPr spc="-2500" dirty="0">
                <a:solidFill>
                  <a:srgbClr val="EFEBDF"/>
                </a:solidFill>
                <a:latin typeface="Arial"/>
                <a:cs typeface="Arial"/>
              </a:rPr>
              <a:t>u</a:t>
            </a:r>
            <a:r>
              <a:rPr spc="-2130" dirty="0">
                <a:solidFill>
                  <a:srgbClr val="EFEBDF"/>
                </a:solidFill>
                <a:latin typeface="Arial"/>
                <a:cs typeface="Arial"/>
              </a:rPr>
              <a:t>n</a:t>
            </a:r>
            <a:r>
              <a:rPr spc="-370" dirty="0">
                <a:solidFill>
                  <a:srgbClr val="EFEBDF"/>
                </a:solidFill>
                <a:latin typeface="Arial"/>
                <a:cs typeface="Arial"/>
              </a:rPr>
              <a:t>t</a:t>
            </a:r>
            <a:r>
              <a:rPr spc="-220" dirty="0">
                <a:solidFill>
                  <a:srgbClr val="EFEBDF"/>
                </a:solidFill>
                <a:latin typeface="Arial"/>
                <a:cs typeface="Arial"/>
              </a:rPr>
              <a:t>i</a:t>
            </a:r>
            <a:r>
              <a:rPr spc="-110" dirty="0">
                <a:solidFill>
                  <a:srgbClr val="EFEBDF"/>
                </a:solidFill>
                <a:latin typeface="Arial"/>
                <a:cs typeface="Arial"/>
              </a:rPr>
              <a:t> </a:t>
            </a:r>
            <a:r>
              <a:rPr spc="-2080" dirty="0">
                <a:solidFill>
                  <a:srgbClr val="EFEBDF"/>
                </a:solidFill>
                <a:latin typeface="Arial"/>
                <a:cs typeface="Arial"/>
              </a:rPr>
              <a:t>d</a:t>
            </a:r>
            <a:r>
              <a:rPr spc="-220" dirty="0">
                <a:solidFill>
                  <a:srgbClr val="EFEBDF"/>
                </a:solidFill>
                <a:latin typeface="Arial"/>
                <a:cs typeface="Arial"/>
              </a:rPr>
              <a:t>i</a:t>
            </a:r>
            <a:r>
              <a:rPr spc="-110" dirty="0">
                <a:solidFill>
                  <a:srgbClr val="EFEBDF"/>
                </a:solidFill>
                <a:latin typeface="Arial"/>
                <a:cs typeface="Arial"/>
              </a:rPr>
              <a:t> </a:t>
            </a:r>
            <a:r>
              <a:rPr spc="265" dirty="0">
                <a:solidFill>
                  <a:srgbClr val="EFEBDF"/>
                </a:solidFill>
                <a:latin typeface="Arial"/>
                <a:cs typeface="Arial"/>
              </a:rPr>
              <a:t>f</a:t>
            </a:r>
            <a:r>
              <a:rPr spc="-2870" dirty="0">
                <a:solidFill>
                  <a:srgbClr val="EFEBDF"/>
                </a:solidFill>
                <a:latin typeface="Arial"/>
                <a:cs typeface="Arial"/>
              </a:rPr>
              <a:t>o</a:t>
            </a:r>
            <a:r>
              <a:rPr spc="-1060" dirty="0">
                <a:solidFill>
                  <a:srgbClr val="EFEBDF"/>
                </a:solidFill>
                <a:latin typeface="Arial"/>
                <a:cs typeface="Arial"/>
              </a:rPr>
              <a:t>r</a:t>
            </a:r>
            <a:r>
              <a:rPr spc="-710" dirty="0">
                <a:solidFill>
                  <a:srgbClr val="EFEBDF"/>
                </a:solidFill>
                <a:latin typeface="Arial"/>
                <a:cs typeface="Arial"/>
              </a:rPr>
              <a:t>z</a:t>
            </a:r>
            <a:r>
              <a:rPr spc="-2310" dirty="0">
                <a:solidFill>
                  <a:srgbClr val="EFEBDF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>
              <a:lnSpc>
                <a:spcPts val="8200"/>
              </a:lnSpc>
              <a:spcBef>
                <a:spcPts val="100"/>
              </a:spcBef>
            </a:pPr>
            <a:r>
              <a:rPr spc="-2320" dirty="0"/>
              <a:t>1</a:t>
            </a:r>
            <a:r>
              <a:rPr spc="-650" dirty="0"/>
              <a:t>)</a:t>
            </a:r>
            <a:r>
              <a:rPr spc="-325" dirty="0"/>
              <a:t> C</a:t>
            </a:r>
            <a:r>
              <a:rPr spc="-865" dirty="0"/>
              <a:t>a</a:t>
            </a:r>
            <a:r>
              <a:rPr spc="-680" dirty="0"/>
              <a:t>r</a:t>
            </a:r>
            <a:r>
              <a:rPr spc="-430" dirty="0"/>
              <a:t>t</a:t>
            </a:r>
            <a:r>
              <a:rPr spc="-865" dirty="0"/>
              <a:t>a</a:t>
            </a:r>
            <a:r>
              <a:rPr spc="-325" dirty="0"/>
              <a:t> </a:t>
            </a:r>
            <a:r>
              <a:rPr spc="-680" dirty="0"/>
              <a:t>r</a:t>
            </a:r>
            <a:r>
              <a:rPr spc="-459" dirty="0"/>
              <a:t>i</a:t>
            </a:r>
            <a:r>
              <a:rPr spc="-509" dirty="0"/>
              <a:t>c</a:t>
            </a:r>
            <a:r>
              <a:rPr spc="-459" dirty="0"/>
              <a:t>i</a:t>
            </a:r>
            <a:r>
              <a:rPr spc="-509" dirty="0"/>
              <a:t>c</a:t>
            </a:r>
            <a:r>
              <a:rPr spc="-475" dirty="0"/>
              <a:t>l</a:t>
            </a:r>
            <a:r>
              <a:rPr spc="-865" dirty="0"/>
              <a:t>a</a:t>
            </a:r>
            <a:r>
              <a:rPr spc="-430" dirty="0"/>
              <a:t>t</a:t>
            </a:r>
            <a:r>
              <a:rPr spc="-865" dirty="0"/>
              <a:t>a</a:t>
            </a:r>
            <a:r>
              <a:rPr spc="-645" dirty="0"/>
              <a:t>.</a:t>
            </a:r>
          </a:p>
          <a:p>
            <a:pPr marL="26670">
              <a:lnSpc>
                <a:spcPts val="5200"/>
              </a:lnSpc>
            </a:pPr>
            <a:r>
              <a:rPr sz="4500" spc="-365" dirty="0">
                <a:solidFill>
                  <a:srgbClr val="EFEBDF"/>
                </a:solidFill>
              </a:rPr>
              <a:t>A</a:t>
            </a:r>
            <a:r>
              <a:rPr sz="4500" spc="-305" dirty="0">
                <a:solidFill>
                  <a:srgbClr val="EFEBDF"/>
                </a:solidFill>
              </a:rPr>
              <a:t>l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550" dirty="0">
                <a:solidFill>
                  <a:srgbClr val="EFEBDF"/>
                </a:solidFill>
              </a:rPr>
              <a:t>f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00" dirty="0">
                <a:solidFill>
                  <a:srgbClr val="EFEBDF"/>
                </a:solidFill>
              </a:rPr>
              <a:t>ss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40" dirty="0">
                <a:solidFill>
                  <a:srgbClr val="EFEBDF"/>
                </a:solidFill>
              </a:rPr>
              <a:t>co</a:t>
            </a:r>
            <a:r>
              <a:rPr sz="4500" spc="-400" dirty="0">
                <a:solidFill>
                  <a:srgbClr val="EFEBDF"/>
                </a:solidFill>
              </a:rPr>
              <a:t>s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400" dirty="0">
                <a:solidFill>
                  <a:srgbClr val="EFEBDF"/>
                </a:solidFill>
              </a:rPr>
              <a:t>s</a:t>
            </a:r>
            <a:r>
              <a:rPr sz="4500" spc="-275" dirty="0">
                <a:solidFill>
                  <a:srgbClr val="EFEBDF"/>
                </a:solidFill>
              </a:rPr>
              <a:t>t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675" dirty="0">
                <a:solidFill>
                  <a:srgbClr val="EFEBDF"/>
                </a:solidFill>
              </a:rPr>
              <a:t>b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305" dirty="0">
                <a:solidFill>
                  <a:srgbClr val="EFEBDF"/>
                </a:solidFill>
              </a:rPr>
              <a:t>l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endParaRPr sz="4500"/>
          </a:p>
          <a:p>
            <a:pPr>
              <a:lnSpc>
                <a:spcPct val="100000"/>
              </a:lnSpc>
            </a:pPr>
            <a:endParaRPr sz="4500"/>
          </a:p>
          <a:p>
            <a:pPr>
              <a:lnSpc>
                <a:spcPct val="100000"/>
              </a:lnSpc>
            </a:pPr>
            <a:endParaRPr sz="4500"/>
          </a:p>
          <a:p>
            <a:pPr marL="12700">
              <a:lnSpc>
                <a:spcPct val="100000"/>
              </a:lnSpc>
              <a:spcBef>
                <a:spcPts val="2780"/>
              </a:spcBef>
            </a:pPr>
            <a:r>
              <a:rPr sz="6300" spc="-770" dirty="0"/>
              <a:t>3</a:t>
            </a:r>
            <a:r>
              <a:rPr sz="6300" spc="-585" dirty="0"/>
              <a:t>)</a:t>
            </a:r>
            <a:r>
              <a:rPr sz="6300" spc="-295" dirty="0"/>
              <a:t> </a:t>
            </a:r>
            <a:r>
              <a:rPr sz="6300" spc="-495" dirty="0"/>
              <a:t>S</a:t>
            </a:r>
            <a:r>
              <a:rPr sz="6300" spc="-459" dirty="0"/>
              <a:t>c</a:t>
            </a:r>
            <a:r>
              <a:rPr sz="6300" spc="-610" dirty="0"/>
              <a:t>r</a:t>
            </a:r>
            <a:r>
              <a:rPr sz="6300" spc="-415" dirty="0"/>
              <a:t>i</a:t>
            </a:r>
            <a:r>
              <a:rPr sz="6300" spc="-385" dirty="0"/>
              <a:t>tt</a:t>
            </a:r>
            <a:r>
              <a:rPr sz="6300" spc="-775" dirty="0"/>
              <a:t>o</a:t>
            </a:r>
            <a:r>
              <a:rPr sz="6300" spc="-610" dirty="0"/>
              <a:t>r</a:t>
            </a:r>
            <a:r>
              <a:rPr sz="6300" spc="-415" dirty="0"/>
              <a:t>i</a:t>
            </a:r>
            <a:r>
              <a:rPr sz="6300" spc="-295" dirty="0"/>
              <a:t> </a:t>
            </a:r>
            <a:r>
              <a:rPr sz="6300" spc="-869" dirty="0"/>
              <a:t>e</a:t>
            </a:r>
            <a:r>
              <a:rPr sz="6300" spc="-1180" dirty="0"/>
              <a:t>m</a:t>
            </a:r>
            <a:r>
              <a:rPr sz="6300" spc="-869" dirty="0"/>
              <a:t>e</a:t>
            </a:r>
            <a:r>
              <a:rPr sz="6300" spc="-610" dirty="0"/>
              <a:t>r</a:t>
            </a:r>
            <a:r>
              <a:rPr sz="6300" spc="-560" dirty="0"/>
              <a:t>g</a:t>
            </a:r>
            <a:r>
              <a:rPr sz="6300" spc="-869" dirty="0"/>
              <a:t>e</a:t>
            </a:r>
            <a:r>
              <a:rPr sz="6300" spc="-830" dirty="0"/>
              <a:t>n</a:t>
            </a:r>
            <a:r>
              <a:rPr sz="6300" spc="-385" dirty="0"/>
              <a:t>t</a:t>
            </a:r>
            <a:r>
              <a:rPr sz="6300" spc="-415" dirty="0"/>
              <a:t>i</a:t>
            </a:r>
            <a:r>
              <a:rPr sz="6300" spc="-580" dirty="0"/>
              <a:t>.</a:t>
            </a:r>
            <a:endParaRPr sz="6300"/>
          </a:p>
          <a:p>
            <a:pPr marL="13335" marR="53975">
              <a:lnSpc>
                <a:spcPct val="66700"/>
              </a:lnSpc>
              <a:spcBef>
                <a:spcPts val="2265"/>
              </a:spcBef>
            </a:pPr>
            <a:r>
              <a:rPr sz="4500" spc="-204" dirty="0">
                <a:solidFill>
                  <a:srgbClr val="EFEBDF"/>
                </a:solidFill>
              </a:rPr>
              <a:t>C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305" dirty="0">
                <a:solidFill>
                  <a:srgbClr val="EFEBDF"/>
                </a:solidFill>
              </a:rPr>
              <a:t>l</a:t>
            </a:r>
            <a:r>
              <a:rPr sz="4500" spc="-285" dirty="0">
                <a:solidFill>
                  <a:srgbClr val="EFEBDF"/>
                </a:solidFill>
              </a:rPr>
              <a:t>'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675" dirty="0">
                <a:solidFill>
                  <a:srgbClr val="EFEBDF"/>
                </a:solidFill>
              </a:rPr>
              <a:t>b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75" dirty="0">
                <a:solidFill>
                  <a:srgbClr val="EFEBDF"/>
                </a:solidFill>
              </a:rPr>
              <a:t>tt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575" dirty="0">
                <a:solidFill>
                  <a:srgbClr val="EFEBDF"/>
                </a:solidFill>
              </a:rPr>
              <a:t>v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25" dirty="0">
                <a:solidFill>
                  <a:srgbClr val="EFEBDF"/>
                </a:solidFill>
              </a:rPr>
              <a:t>p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275" dirty="0">
                <a:solidFill>
                  <a:srgbClr val="EFEBDF"/>
                </a:solidFill>
              </a:rPr>
              <a:t>t</a:t>
            </a:r>
            <a:r>
              <a:rPr sz="4500" spc="-409" dirty="0">
                <a:solidFill>
                  <a:srgbClr val="EFEBDF"/>
                </a:solidFill>
              </a:rPr>
              <a:t>à  a</a:t>
            </a:r>
            <a:r>
              <a:rPr sz="4500" spc="-305" dirty="0">
                <a:solidFill>
                  <a:srgbClr val="EFEBDF"/>
                </a:solidFill>
              </a:rPr>
              <a:t>ll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715" dirty="0">
                <a:solidFill>
                  <a:srgbClr val="EFEBDF"/>
                </a:solidFill>
              </a:rPr>
              <a:t>u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575" dirty="0">
                <a:solidFill>
                  <a:srgbClr val="EFEBDF"/>
                </a:solidFill>
              </a:rPr>
              <a:t>v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400" dirty="0">
                <a:solidFill>
                  <a:srgbClr val="EFEBDF"/>
                </a:solidFill>
              </a:rPr>
              <a:t>g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455" dirty="0">
                <a:solidFill>
                  <a:srgbClr val="EFEBDF"/>
                </a:solidFill>
              </a:rPr>
              <a:t>z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295" dirty="0">
                <a:solidFill>
                  <a:srgbClr val="EFEBDF"/>
                </a:solidFill>
              </a:rPr>
              <a:t>i  </a:t>
            </a:r>
            <a:r>
              <a:rPr sz="4500" spc="-365" dirty="0">
                <a:solidFill>
                  <a:srgbClr val="EFEBDF"/>
                </a:solidFill>
              </a:rPr>
              <a:t>scrittori</a:t>
            </a:r>
            <a:endParaRPr sz="4500"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0" algn="r">
              <a:lnSpc>
                <a:spcPts val="8200"/>
              </a:lnSpc>
              <a:spcBef>
                <a:spcPts val="100"/>
              </a:spcBef>
            </a:pPr>
            <a:r>
              <a:rPr spc="-1050" dirty="0"/>
              <a:t>2</a:t>
            </a:r>
            <a:r>
              <a:rPr spc="-650" dirty="0"/>
              <a:t>)</a:t>
            </a:r>
            <a:r>
              <a:rPr spc="-325" dirty="0"/>
              <a:t> </a:t>
            </a:r>
            <a:r>
              <a:rPr spc="-655" dirty="0"/>
              <a:t>P</a:t>
            </a:r>
            <a:r>
              <a:rPr spc="-680" dirty="0"/>
              <a:t>r</a:t>
            </a:r>
            <a:r>
              <a:rPr spc="-965" dirty="0"/>
              <a:t>e</a:t>
            </a:r>
            <a:r>
              <a:rPr spc="-710" dirty="0"/>
              <a:t>zz</a:t>
            </a:r>
            <a:r>
              <a:rPr spc="-459" dirty="0"/>
              <a:t>i</a:t>
            </a:r>
            <a:r>
              <a:rPr spc="-325" dirty="0"/>
              <a:t> </a:t>
            </a:r>
            <a:r>
              <a:rPr spc="-865" dirty="0"/>
              <a:t>a</a:t>
            </a:r>
            <a:r>
              <a:rPr spc="-509" dirty="0"/>
              <a:t>cc</a:t>
            </a:r>
            <a:r>
              <a:rPr spc="-965" dirty="0"/>
              <a:t>e</a:t>
            </a:r>
            <a:r>
              <a:rPr spc="-620" dirty="0"/>
              <a:t>ss</a:t>
            </a:r>
            <a:r>
              <a:rPr spc="-459" dirty="0"/>
              <a:t>i</a:t>
            </a:r>
            <a:r>
              <a:rPr spc="-1050" dirty="0"/>
              <a:t>b</a:t>
            </a:r>
            <a:r>
              <a:rPr spc="-459" dirty="0"/>
              <a:t>i</a:t>
            </a:r>
            <a:r>
              <a:rPr spc="-475" dirty="0"/>
              <a:t>l</a:t>
            </a:r>
            <a:r>
              <a:rPr spc="-459" dirty="0"/>
              <a:t>i</a:t>
            </a:r>
            <a:r>
              <a:rPr spc="-645" dirty="0"/>
              <a:t>.</a:t>
            </a:r>
          </a:p>
          <a:p>
            <a:pPr marL="488315" marR="16510" indent="-442595">
              <a:lnSpc>
                <a:spcPct val="66700"/>
              </a:lnSpc>
              <a:spcBef>
                <a:spcPts val="1595"/>
              </a:spcBef>
            </a:pPr>
            <a:r>
              <a:rPr sz="4500" spc="-175" dirty="0">
                <a:solidFill>
                  <a:srgbClr val="EFEBDF"/>
                </a:solidFill>
              </a:rPr>
              <a:t>I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844" dirty="0">
                <a:solidFill>
                  <a:srgbClr val="EFEBDF"/>
                </a:solidFill>
              </a:rPr>
              <a:t>m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275" dirty="0">
                <a:solidFill>
                  <a:srgbClr val="EFEBDF"/>
                </a:solidFill>
              </a:rPr>
              <a:t>t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305" dirty="0">
                <a:solidFill>
                  <a:srgbClr val="EFEBDF"/>
                </a:solidFill>
              </a:rPr>
              <a:t>l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330" dirty="0">
                <a:solidFill>
                  <a:srgbClr val="EFEBDF"/>
                </a:solidFill>
              </a:rPr>
              <a:t>c</a:t>
            </a:r>
            <a:r>
              <a:rPr sz="4500" spc="-710" dirty="0">
                <a:solidFill>
                  <a:srgbClr val="EFEBDF"/>
                </a:solidFill>
              </a:rPr>
              <a:t>h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275" dirty="0">
                <a:solidFill>
                  <a:srgbClr val="EFEBDF"/>
                </a:solidFill>
              </a:rPr>
              <a:t>t</a:t>
            </a:r>
            <a:r>
              <a:rPr sz="4500" spc="-715" dirty="0">
                <a:solidFill>
                  <a:srgbClr val="EFEBDF"/>
                </a:solidFill>
              </a:rPr>
              <a:t>u</a:t>
            </a:r>
            <a:r>
              <a:rPr sz="4500" spc="-275" dirty="0">
                <a:solidFill>
                  <a:srgbClr val="EFEBDF"/>
                </a:solidFill>
              </a:rPr>
              <a:t>tt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25" dirty="0">
                <a:solidFill>
                  <a:srgbClr val="EFEBDF"/>
                </a:solidFill>
              </a:rPr>
              <a:t>p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400" dirty="0">
                <a:solidFill>
                  <a:srgbClr val="EFEBDF"/>
                </a:solidFill>
              </a:rPr>
              <a:t>ss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345" dirty="0">
                <a:solidFill>
                  <a:srgbClr val="EFEBDF"/>
                </a:solidFill>
              </a:rPr>
              <a:t>o  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330" dirty="0">
                <a:solidFill>
                  <a:srgbClr val="EFEBDF"/>
                </a:solidFill>
              </a:rPr>
              <a:t>cc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00" dirty="0">
                <a:solidFill>
                  <a:srgbClr val="EFEBDF"/>
                </a:solidFill>
              </a:rPr>
              <a:t>s</a:t>
            </a:r>
            <a:r>
              <a:rPr sz="4500" spc="-330" dirty="0">
                <a:solidFill>
                  <a:srgbClr val="EFEBDF"/>
                </a:solidFill>
              </a:rPr>
              <a:t>c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305" dirty="0">
                <a:solidFill>
                  <a:srgbClr val="EFEBDF"/>
                </a:solidFill>
              </a:rPr>
              <a:t>l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25" dirty="0">
                <a:solidFill>
                  <a:srgbClr val="EFEBDF"/>
                </a:solidFill>
              </a:rPr>
              <a:t>p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555" dirty="0">
                <a:solidFill>
                  <a:srgbClr val="EFEBDF"/>
                </a:solidFill>
              </a:rPr>
              <a:t>o</a:t>
            </a:r>
            <a:r>
              <a:rPr sz="4500" spc="-625" dirty="0">
                <a:solidFill>
                  <a:srgbClr val="EFEBDF"/>
                </a:solidFill>
              </a:rPr>
              <a:t>p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330" dirty="0">
                <a:solidFill>
                  <a:srgbClr val="EFEBDF"/>
                </a:solidFill>
              </a:rPr>
              <a:t>c</a:t>
            </a:r>
            <a:r>
              <a:rPr sz="4500" spc="-715" dirty="0">
                <a:solidFill>
                  <a:srgbClr val="EFEBDF"/>
                </a:solidFill>
              </a:rPr>
              <a:t>u</a:t>
            </a:r>
            <a:r>
              <a:rPr sz="4500" spc="-305" dirty="0">
                <a:solidFill>
                  <a:srgbClr val="EFEBDF"/>
                </a:solidFill>
              </a:rPr>
              <a:t>l</a:t>
            </a:r>
            <a:r>
              <a:rPr sz="4500" spc="-275" dirty="0">
                <a:solidFill>
                  <a:srgbClr val="EFEBDF"/>
                </a:solidFill>
              </a:rPr>
              <a:t>t</a:t>
            </a:r>
            <a:r>
              <a:rPr sz="4500" spc="-715" dirty="0">
                <a:solidFill>
                  <a:srgbClr val="EFEBDF"/>
                </a:solidFill>
              </a:rPr>
              <a:t>u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endParaRPr sz="4500"/>
          </a:p>
          <a:p>
            <a:pPr>
              <a:lnSpc>
                <a:spcPct val="100000"/>
              </a:lnSpc>
            </a:pPr>
            <a:endParaRPr sz="4550"/>
          </a:p>
          <a:p>
            <a:pPr marR="101600" algn="r">
              <a:lnSpc>
                <a:spcPts val="7030"/>
              </a:lnSpc>
            </a:pPr>
            <a:r>
              <a:rPr sz="6400" spc="-780" dirty="0"/>
              <a:t>4</a:t>
            </a:r>
            <a:r>
              <a:rPr sz="6400" spc="-590" dirty="0"/>
              <a:t>)</a:t>
            </a:r>
            <a:r>
              <a:rPr sz="6400" spc="-295" dirty="0"/>
              <a:t> </a:t>
            </a:r>
            <a:r>
              <a:rPr sz="6400" spc="-310" dirty="0"/>
              <a:t>L</a:t>
            </a:r>
            <a:r>
              <a:rPr sz="6400" spc="-420" dirty="0"/>
              <a:t>i</a:t>
            </a:r>
            <a:r>
              <a:rPr sz="6400" spc="-960" dirty="0"/>
              <a:t>b</a:t>
            </a:r>
            <a:r>
              <a:rPr sz="6400" spc="-620" dirty="0"/>
              <a:t>r</a:t>
            </a:r>
            <a:r>
              <a:rPr sz="6400" spc="-420" dirty="0"/>
              <a:t>i</a:t>
            </a:r>
            <a:r>
              <a:rPr sz="6400" spc="-295" dirty="0"/>
              <a:t> </a:t>
            </a:r>
            <a:r>
              <a:rPr sz="6400" spc="-470" dirty="0"/>
              <a:t>c</a:t>
            </a:r>
            <a:r>
              <a:rPr sz="6400" spc="-785" dirty="0"/>
              <a:t>o</a:t>
            </a:r>
            <a:r>
              <a:rPr sz="6400" spc="-844" dirty="0"/>
              <a:t>n</a:t>
            </a:r>
            <a:r>
              <a:rPr sz="6400" spc="-295" dirty="0"/>
              <a:t> </a:t>
            </a:r>
            <a:r>
              <a:rPr sz="6400" spc="-790" dirty="0"/>
              <a:t>a</a:t>
            </a:r>
            <a:r>
              <a:rPr sz="6400" spc="-434" dirty="0"/>
              <a:t>l</a:t>
            </a:r>
            <a:r>
              <a:rPr sz="6400" spc="-780" dirty="0"/>
              <a:t>f</a:t>
            </a:r>
            <a:r>
              <a:rPr sz="6400" spc="-790" dirty="0"/>
              <a:t>a</a:t>
            </a:r>
            <a:r>
              <a:rPr sz="6400" spc="-960" dirty="0"/>
              <a:t>b</a:t>
            </a:r>
            <a:r>
              <a:rPr sz="6400" spc="-880" dirty="0"/>
              <a:t>e</a:t>
            </a:r>
            <a:r>
              <a:rPr sz="6400" spc="-390" dirty="0"/>
              <a:t>t</a:t>
            </a:r>
            <a:r>
              <a:rPr sz="6400" spc="-785" dirty="0"/>
              <a:t>o</a:t>
            </a:r>
            <a:endParaRPr sz="6400"/>
          </a:p>
          <a:p>
            <a:pPr marR="5080" algn="r">
              <a:lnSpc>
                <a:spcPts val="7030"/>
              </a:lnSpc>
            </a:pPr>
            <a:r>
              <a:rPr sz="6400" spc="-640" dirty="0"/>
              <a:t>Braille.</a:t>
            </a:r>
            <a:endParaRPr sz="6400"/>
          </a:p>
          <a:p>
            <a:pPr marR="5080" algn="r">
              <a:lnSpc>
                <a:spcPts val="4500"/>
              </a:lnSpc>
              <a:spcBef>
                <a:spcPts val="380"/>
              </a:spcBef>
            </a:pPr>
            <a:r>
              <a:rPr sz="4500" spc="-420" dirty="0">
                <a:solidFill>
                  <a:srgbClr val="EFEBDF"/>
                </a:solidFill>
              </a:rPr>
              <a:t>P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625" dirty="0">
                <a:solidFill>
                  <a:srgbClr val="EFEBDF"/>
                </a:solidFill>
              </a:rPr>
              <a:t>p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844" dirty="0">
                <a:solidFill>
                  <a:srgbClr val="EFEBDF"/>
                </a:solidFill>
              </a:rPr>
              <a:t>m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75" dirty="0">
                <a:solidFill>
                  <a:srgbClr val="EFEBDF"/>
                </a:solidFill>
              </a:rPr>
              <a:t>tt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595" dirty="0">
                <a:solidFill>
                  <a:srgbClr val="EFEBDF"/>
                </a:solidFill>
              </a:rPr>
              <a:t>n</a:t>
            </a:r>
            <a:r>
              <a:rPr sz="4500" spc="-330" dirty="0">
                <a:solidFill>
                  <a:srgbClr val="EFEBDF"/>
                </a:solidFill>
              </a:rPr>
              <a:t>c</a:t>
            </a:r>
            <a:r>
              <a:rPr sz="4500" spc="-710" dirty="0">
                <a:solidFill>
                  <a:srgbClr val="EFEBDF"/>
                </a:solidFill>
              </a:rPr>
              <a:t>h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315" dirty="0">
                <a:solidFill>
                  <a:srgbClr val="EFEBDF"/>
                </a:solidFill>
              </a:rPr>
              <a:t>ci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330" dirty="0">
                <a:solidFill>
                  <a:srgbClr val="EFEBDF"/>
                </a:solidFill>
              </a:rPr>
              <a:t>c</a:t>
            </a:r>
            <a:r>
              <a:rPr sz="4500" spc="-710" dirty="0">
                <a:solidFill>
                  <a:srgbClr val="EFEBDF"/>
                </a:solidFill>
              </a:rPr>
              <a:t>h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endParaRPr sz="4500"/>
          </a:p>
          <a:p>
            <a:pPr marR="5080" algn="r">
              <a:lnSpc>
                <a:spcPts val="4500"/>
              </a:lnSpc>
            </a:pP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r>
              <a:rPr sz="4500" spc="-210" dirty="0">
                <a:solidFill>
                  <a:srgbClr val="EFEBDF"/>
                </a:solidFill>
              </a:rPr>
              <a:t> </a:t>
            </a:r>
            <a:r>
              <a:rPr sz="4500" spc="-555" dirty="0">
                <a:solidFill>
                  <a:srgbClr val="EFEBDF"/>
                </a:solidFill>
              </a:rPr>
              <a:t>a</a:t>
            </a:r>
            <a:r>
              <a:rPr sz="4500" spc="-330" dirty="0">
                <a:solidFill>
                  <a:srgbClr val="EFEBDF"/>
                </a:solidFill>
              </a:rPr>
              <a:t>cc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610" dirty="0">
                <a:solidFill>
                  <a:srgbClr val="EFEBDF"/>
                </a:solidFill>
              </a:rPr>
              <a:t>d</a:t>
            </a:r>
            <a:r>
              <a:rPr sz="4500" spc="-620" dirty="0">
                <a:solidFill>
                  <a:srgbClr val="EFEBDF"/>
                </a:solidFill>
              </a:rPr>
              <a:t>e</a:t>
            </a:r>
            <a:r>
              <a:rPr sz="4500" spc="-434" dirty="0">
                <a:solidFill>
                  <a:srgbClr val="EFEBDF"/>
                </a:solidFill>
              </a:rPr>
              <a:t>r</a:t>
            </a:r>
            <a:r>
              <a:rPr sz="4500" spc="-575" dirty="0">
                <a:solidFill>
                  <a:srgbClr val="EFEBDF"/>
                </a:solidFill>
              </a:rPr>
              <a:t>v</a:t>
            </a:r>
            <a:r>
              <a:rPr sz="4500" spc="-295" dirty="0">
                <a:solidFill>
                  <a:srgbClr val="EFEBDF"/>
                </a:solidFill>
              </a:rPr>
              <a:t>i</a:t>
            </a:r>
            <a:endParaRPr sz="4500"/>
          </a:p>
        </p:txBody>
      </p:sp>
      <p:grpSp>
        <p:nvGrpSpPr>
          <p:cNvPr id="7" name="object 7"/>
          <p:cNvGrpSpPr/>
          <p:nvPr/>
        </p:nvGrpSpPr>
        <p:grpSpPr>
          <a:xfrm>
            <a:off x="6289825" y="2459655"/>
            <a:ext cx="5711190" cy="5726430"/>
            <a:chOff x="6289825" y="2459655"/>
            <a:chExt cx="5711190" cy="5726430"/>
          </a:xfrm>
        </p:grpSpPr>
        <p:sp>
          <p:nvSpPr>
            <p:cNvPr id="8" name="object 8"/>
            <p:cNvSpPr/>
            <p:nvPr/>
          </p:nvSpPr>
          <p:spPr>
            <a:xfrm>
              <a:off x="6295123" y="3065169"/>
              <a:ext cx="5706110" cy="5030470"/>
            </a:xfrm>
            <a:custGeom>
              <a:avLst/>
              <a:gdLst/>
              <a:ahLst/>
              <a:cxnLst/>
              <a:rect l="l" t="t" r="r" b="b"/>
              <a:pathLst>
                <a:path w="5706109" h="5030470">
                  <a:moveTo>
                    <a:pt x="152" y="2210460"/>
                  </a:moveTo>
                  <a:lnTo>
                    <a:pt x="0" y="2214918"/>
                  </a:lnTo>
                  <a:lnTo>
                    <a:pt x="152" y="2217559"/>
                  </a:lnTo>
                  <a:lnTo>
                    <a:pt x="152" y="2210460"/>
                  </a:lnTo>
                  <a:close/>
                </a:path>
                <a:path w="5706109" h="5030470">
                  <a:moveTo>
                    <a:pt x="35242" y="2336863"/>
                  </a:moveTo>
                  <a:lnTo>
                    <a:pt x="11925" y="2284184"/>
                  </a:lnTo>
                  <a:lnTo>
                    <a:pt x="1054" y="2228494"/>
                  </a:lnTo>
                  <a:lnTo>
                    <a:pt x="1028" y="2227630"/>
                  </a:lnTo>
                  <a:lnTo>
                    <a:pt x="939" y="2223732"/>
                  </a:lnTo>
                  <a:lnTo>
                    <a:pt x="254" y="2219337"/>
                  </a:lnTo>
                  <a:lnTo>
                    <a:pt x="152" y="2217559"/>
                  </a:lnTo>
                  <a:lnTo>
                    <a:pt x="152" y="2239340"/>
                  </a:lnTo>
                  <a:lnTo>
                    <a:pt x="800" y="2234158"/>
                  </a:lnTo>
                  <a:lnTo>
                    <a:pt x="939" y="2231542"/>
                  </a:lnTo>
                  <a:lnTo>
                    <a:pt x="1041" y="2229345"/>
                  </a:lnTo>
                  <a:lnTo>
                    <a:pt x="939" y="2243239"/>
                  </a:lnTo>
                  <a:lnTo>
                    <a:pt x="4406" y="2272055"/>
                  </a:lnTo>
                  <a:lnTo>
                    <a:pt x="11150" y="2299868"/>
                  </a:lnTo>
                  <a:lnTo>
                    <a:pt x="21170" y="2326678"/>
                  </a:lnTo>
                  <a:lnTo>
                    <a:pt x="34467" y="2352471"/>
                  </a:lnTo>
                  <a:lnTo>
                    <a:pt x="34353" y="2347252"/>
                  </a:lnTo>
                  <a:lnTo>
                    <a:pt x="34620" y="2342057"/>
                  </a:lnTo>
                  <a:lnTo>
                    <a:pt x="35242" y="2336863"/>
                  </a:lnTo>
                  <a:close/>
                </a:path>
                <a:path w="5706109" h="5030470">
                  <a:moveTo>
                    <a:pt x="55181" y="1703095"/>
                  </a:moveTo>
                  <a:lnTo>
                    <a:pt x="52755" y="1713712"/>
                  </a:lnTo>
                  <a:lnTo>
                    <a:pt x="52120" y="1717281"/>
                  </a:lnTo>
                  <a:lnTo>
                    <a:pt x="51562" y="1727479"/>
                  </a:lnTo>
                  <a:lnTo>
                    <a:pt x="51625" y="1742313"/>
                  </a:lnTo>
                  <a:lnTo>
                    <a:pt x="52285" y="1737283"/>
                  </a:lnTo>
                  <a:lnTo>
                    <a:pt x="53327" y="1732343"/>
                  </a:lnTo>
                  <a:lnTo>
                    <a:pt x="54737" y="1727479"/>
                  </a:lnTo>
                  <a:lnTo>
                    <a:pt x="54610" y="1713712"/>
                  </a:lnTo>
                  <a:lnTo>
                    <a:pt x="55181" y="1703095"/>
                  </a:lnTo>
                  <a:close/>
                </a:path>
                <a:path w="5706109" h="5030470">
                  <a:moveTo>
                    <a:pt x="75793" y="2850286"/>
                  </a:moveTo>
                  <a:lnTo>
                    <a:pt x="73456" y="2835452"/>
                  </a:lnTo>
                  <a:lnTo>
                    <a:pt x="65189" y="2815958"/>
                  </a:lnTo>
                  <a:lnTo>
                    <a:pt x="56489" y="2794685"/>
                  </a:lnTo>
                  <a:lnTo>
                    <a:pt x="48666" y="2773134"/>
                  </a:lnTo>
                  <a:lnTo>
                    <a:pt x="47764" y="2769832"/>
                  </a:lnTo>
                  <a:lnTo>
                    <a:pt x="51282" y="2790190"/>
                  </a:lnTo>
                  <a:lnTo>
                    <a:pt x="57734" y="2810497"/>
                  </a:lnTo>
                  <a:lnTo>
                    <a:pt x="65951" y="2830677"/>
                  </a:lnTo>
                  <a:lnTo>
                    <a:pt x="75793" y="2850286"/>
                  </a:lnTo>
                  <a:close/>
                </a:path>
                <a:path w="5706109" h="5030470">
                  <a:moveTo>
                    <a:pt x="88265" y="1838274"/>
                  </a:moveTo>
                  <a:lnTo>
                    <a:pt x="75260" y="1813013"/>
                  </a:lnTo>
                  <a:lnTo>
                    <a:pt x="65341" y="1786775"/>
                  </a:lnTo>
                  <a:lnTo>
                    <a:pt x="58496" y="1759559"/>
                  </a:lnTo>
                  <a:lnTo>
                    <a:pt x="54737" y="1731378"/>
                  </a:lnTo>
                  <a:lnTo>
                    <a:pt x="51625" y="1745424"/>
                  </a:lnTo>
                  <a:lnTo>
                    <a:pt x="55511" y="1773745"/>
                  </a:lnTo>
                  <a:lnTo>
                    <a:pt x="62407" y="1801126"/>
                  </a:lnTo>
                  <a:lnTo>
                    <a:pt x="72288" y="1827580"/>
                  </a:lnTo>
                  <a:lnTo>
                    <a:pt x="85153" y="1853107"/>
                  </a:lnTo>
                  <a:lnTo>
                    <a:pt x="88265" y="1838274"/>
                  </a:lnTo>
                  <a:close/>
                </a:path>
                <a:path w="5706109" h="5030470">
                  <a:moveTo>
                    <a:pt x="129603" y="2450007"/>
                  </a:moveTo>
                  <a:lnTo>
                    <a:pt x="103390" y="2425611"/>
                  </a:lnTo>
                  <a:lnTo>
                    <a:pt x="79324" y="2399398"/>
                  </a:lnTo>
                  <a:lnTo>
                    <a:pt x="57391" y="2371382"/>
                  </a:lnTo>
                  <a:lnTo>
                    <a:pt x="37579" y="2341549"/>
                  </a:lnTo>
                  <a:lnTo>
                    <a:pt x="37579" y="2347010"/>
                  </a:lnTo>
                  <a:lnTo>
                    <a:pt x="36804" y="2351697"/>
                  </a:lnTo>
                  <a:lnTo>
                    <a:pt x="36804" y="2357158"/>
                  </a:lnTo>
                  <a:lnTo>
                    <a:pt x="57048" y="2386800"/>
                  </a:lnTo>
                  <a:lnTo>
                    <a:pt x="79260" y="2414765"/>
                  </a:lnTo>
                  <a:lnTo>
                    <a:pt x="103441" y="2441029"/>
                  </a:lnTo>
                  <a:lnTo>
                    <a:pt x="129603" y="2465616"/>
                  </a:lnTo>
                  <a:lnTo>
                    <a:pt x="129603" y="2450007"/>
                  </a:lnTo>
                  <a:close/>
                </a:path>
                <a:path w="5706109" h="5030470">
                  <a:moveTo>
                    <a:pt x="169367" y="2961081"/>
                  </a:moveTo>
                  <a:lnTo>
                    <a:pt x="167030" y="2946260"/>
                  </a:lnTo>
                  <a:lnTo>
                    <a:pt x="141008" y="2922270"/>
                  </a:lnTo>
                  <a:lnTo>
                    <a:pt x="117132" y="2896463"/>
                  </a:lnTo>
                  <a:lnTo>
                    <a:pt x="95402" y="2868828"/>
                  </a:lnTo>
                  <a:lnTo>
                    <a:pt x="75793" y="2839364"/>
                  </a:lnTo>
                  <a:lnTo>
                    <a:pt x="78130" y="2854185"/>
                  </a:lnTo>
                  <a:lnTo>
                    <a:pt x="97764" y="2883624"/>
                  </a:lnTo>
                  <a:lnTo>
                    <a:pt x="119507" y="2911259"/>
                  </a:lnTo>
                  <a:lnTo>
                    <a:pt x="143370" y="2937078"/>
                  </a:lnTo>
                  <a:lnTo>
                    <a:pt x="169367" y="2961081"/>
                  </a:lnTo>
                  <a:close/>
                </a:path>
                <a:path w="5706109" h="5030470">
                  <a:moveTo>
                    <a:pt x="181838" y="1949081"/>
                  </a:moveTo>
                  <a:lnTo>
                    <a:pt x="156146" y="1925180"/>
                  </a:lnTo>
                  <a:lnTo>
                    <a:pt x="132511" y="1899526"/>
                  </a:lnTo>
                  <a:lnTo>
                    <a:pt x="110921" y="1872119"/>
                  </a:lnTo>
                  <a:lnTo>
                    <a:pt x="91389" y="1842960"/>
                  </a:lnTo>
                  <a:lnTo>
                    <a:pt x="88265" y="1857781"/>
                  </a:lnTo>
                  <a:lnTo>
                    <a:pt x="107569" y="1887143"/>
                  </a:lnTo>
                  <a:lnTo>
                    <a:pt x="129070" y="1914626"/>
                  </a:lnTo>
                  <a:lnTo>
                    <a:pt x="152793" y="1940204"/>
                  </a:lnTo>
                  <a:lnTo>
                    <a:pt x="178727" y="1963902"/>
                  </a:lnTo>
                  <a:lnTo>
                    <a:pt x="181838" y="1949081"/>
                  </a:lnTo>
                  <a:close/>
                </a:path>
                <a:path w="5706109" h="5030470">
                  <a:moveTo>
                    <a:pt x="204482" y="1195857"/>
                  </a:moveTo>
                  <a:lnTo>
                    <a:pt x="198069" y="1211986"/>
                  </a:lnTo>
                  <a:lnTo>
                    <a:pt x="194157" y="1227442"/>
                  </a:lnTo>
                  <a:lnTo>
                    <a:pt x="191274" y="1250530"/>
                  </a:lnTo>
                  <a:lnTo>
                    <a:pt x="191198" y="1274152"/>
                  </a:lnTo>
                  <a:lnTo>
                    <a:pt x="192544" y="1269530"/>
                  </a:lnTo>
                  <a:lnTo>
                    <a:pt x="194373" y="1265110"/>
                  </a:lnTo>
                  <a:lnTo>
                    <a:pt x="196659" y="1260881"/>
                  </a:lnTo>
                  <a:lnTo>
                    <a:pt x="197180" y="1236980"/>
                  </a:lnTo>
                  <a:lnTo>
                    <a:pt x="200215" y="1213535"/>
                  </a:lnTo>
                  <a:lnTo>
                    <a:pt x="204482" y="1195857"/>
                  </a:lnTo>
                  <a:close/>
                </a:path>
                <a:path w="5706109" h="5030470">
                  <a:moveTo>
                    <a:pt x="205232" y="3314535"/>
                  </a:moveTo>
                  <a:lnTo>
                    <a:pt x="203682" y="3309861"/>
                  </a:lnTo>
                  <a:lnTo>
                    <a:pt x="201333" y="3305175"/>
                  </a:lnTo>
                  <a:lnTo>
                    <a:pt x="199783" y="3301276"/>
                  </a:lnTo>
                  <a:lnTo>
                    <a:pt x="194665" y="3292005"/>
                  </a:lnTo>
                  <a:lnTo>
                    <a:pt x="189979" y="3282556"/>
                  </a:lnTo>
                  <a:lnTo>
                    <a:pt x="185699" y="3272891"/>
                  </a:lnTo>
                  <a:lnTo>
                    <a:pt x="181838" y="3263049"/>
                  </a:lnTo>
                  <a:lnTo>
                    <a:pt x="187299" y="3277870"/>
                  </a:lnTo>
                  <a:lnTo>
                    <a:pt x="191173" y="3287344"/>
                  </a:lnTo>
                  <a:lnTo>
                    <a:pt x="195440" y="3296602"/>
                  </a:lnTo>
                  <a:lnTo>
                    <a:pt x="200139" y="3305670"/>
                  </a:lnTo>
                  <a:lnTo>
                    <a:pt x="205232" y="3314535"/>
                  </a:lnTo>
                  <a:close/>
                </a:path>
                <a:path w="5706109" h="5030470">
                  <a:moveTo>
                    <a:pt x="228625" y="1366215"/>
                  </a:moveTo>
                  <a:lnTo>
                    <a:pt x="216395" y="1342224"/>
                  </a:lnTo>
                  <a:lnTo>
                    <a:pt x="207111" y="1317320"/>
                  </a:lnTo>
                  <a:lnTo>
                    <a:pt x="200799" y="1291513"/>
                  </a:lnTo>
                  <a:lnTo>
                    <a:pt x="197434" y="1264780"/>
                  </a:lnTo>
                  <a:lnTo>
                    <a:pt x="191985" y="1278826"/>
                  </a:lnTo>
                  <a:lnTo>
                    <a:pt x="194932" y="1305687"/>
                  </a:lnTo>
                  <a:lnTo>
                    <a:pt x="201104" y="1331544"/>
                  </a:lnTo>
                  <a:lnTo>
                    <a:pt x="210527" y="1356398"/>
                  </a:lnTo>
                  <a:lnTo>
                    <a:pt x="223177" y="1380261"/>
                  </a:lnTo>
                  <a:lnTo>
                    <a:pt x="228625" y="1366215"/>
                  </a:lnTo>
                  <a:close/>
                </a:path>
                <a:path w="5706109" h="5030470">
                  <a:moveTo>
                    <a:pt x="287108" y="2560028"/>
                  </a:moveTo>
                  <a:lnTo>
                    <a:pt x="247103" y="2536101"/>
                  </a:lnTo>
                  <a:lnTo>
                    <a:pt x="208280" y="2510447"/>
                  </a:lnTo>
                  <a:lnTo>
                    <a:pt x="170675" y="2483040"/>
                  </a:lnTo>
                  <a:lnTo>
                    <a:pt x="134277" y="2453906"/>
                  </a:lnTo>
                  <a:lnTo>
                    <a:pt x="134277" y="2469515"/>
                  </a:lnTo>
                  <a:lnTo>
                    <a:pt x="170408" y="2498750"/>
                  </a:lnTo>
                  <a:lnTo>
                    <a:pt x="207797" y="2526182"/>
                  </a:lnTo>
                  <a:lnTo>
                    <a:pt x="246430" y="2551811"/>
                  </a:lnTo>
                  <a:lnTo>
                    <a:pt x="286334" y="2575636"/>
                  </a:lnTo>
                  <a:lnTo>
                    <a:pt x="286334" y="2570162"/>
                  </a:lnTo>
                  <a:lnTo>
                    <a:pt x="287108" y="2565489"/>
                  </a:lnTo>
                  <a:lnTo>
                    <a:pt x="287108" y="2560028"/>
                  </a:lnTo>
                  <a:close/>
                </a:path>
                <a:path w="5706109" h="5030470">
                  <a:moveTo>
                    <a:pt x="294132" y="3420656"/>
                  </a:moveTo>
                  <a:lnTo>
                    <a:pt x="289458" y="3407397"/>
                  </a:lnTo>
                  <a:lnTo>
                    <a:pt x="264604" y="3384562"/>
                  </a:lnTo>
                  <a:lnTo>
                    <a:pt x="241896" y="3359912"/>
                  </a:lnTo>
                  <a:lnTo>
                    <a:pt x="221335" y="3333445"/>
                  </a:lnTo>
                  <a:lnTo>
                    <a:pt x="202895" y="3305175"/>
                  </a:lnTo>
                  <a:lnTo>
                    <a:pt x="207581" y="3318446"/>
                  </a:lnTo>
                  <a:lnTo>
                    <a:pt x="226123" y="3346615"/>
                  </a:lnTo>
                  <a:lnTo>
                    <a:pt x="246722" y="3373043"/>
                  </a:lnTo>
                  <a:lnTo>
                    <a:pt x="269392" y="3397732"/>
                  </a:lnTo>
                  <a:lnTo>
                    <a:pt x="294132" y="3420656"/>
                  </a:lnTo>
                  <a:close/>
                </a:path>
                <a:path w="5706109" h="5030470">
                  <a:moveTo>
                    <a:pt x="316750" y="1471561"/>
                  </a:moveTo>
                  <a:lnTo>
                    <a:pt x="292214" y="1448803"/>
                  </a:lnTo>
                  <a:lnTo>
                    <a:pt x="269748" y="1424317"/>
                  </a:lnTo>
                  <a:lnTo>
                    <a:pt x="249326" y="1398092"/>
                  </a:lnTo>
                  <a:lnTo>
                    <a:pt x="230974" y="1370126"/>
                  </a:lnTo>
                  <a:lnTo>
                    <a:pt x="225513" y="1384160"/>
                  </a:lnTo>
                  <a:lnTo>
                    <a:pt x="243992" y="1412036"/>
                  </a:lnTo>
                  <a:lnTo>
                    <a:pt x="264439" y="1438236"/>
                  </a:lnTo>
                  <a:lnTo>
                    <a:pt x="286880" y="1462747"/>
                  </a:lnTo>
                  <a:lnTo>
                    <a:pt x="311289" y="1485595"/>
                  </a:lnTo>
                  <a:lnTo>
                    <a:pt x="316750" y="1471561"/>
                  </a:lnTo>
                  <a:close/>
                </a:path>
                <a:path w="5706109" h="5030470">
                  <a:moveTo>
                    <a:pt x="323761" y="3070314"/>
                  </a:moveTo>
                  <a:lnTo>
                    <a:pt x="322897" y="3065411"/>
                  </a:lnTo>
                  <a:lnTo>
                    <a:pt x="322376" y="3060471"/>
                  </a:lnTo>
                  <a:lnTo>
                    <a:pt x="322199" y="3055493"/>
                  </a:lnTo>
                  <a:lnTo>
                    <a:pt x="286778" y="3034703"/>
                  </a:lnTo>
                  <a:lnTo>
                    <a:pt x="252361" y="3012414"/>
                  </a:lnTo>
                  <a:lnTo>
                    <a:pt x="218935" y="2988665"/>
                  </a:lnTo>
                  <a:lnTo>
                    <a:pt x="186524" y="2963418"/>
                  </a:lnTo>
                  <a:lnTo>
                    <a:pt x="181838" y="2958744"/>
                  </a:lnTo>
                  <a:lnTo>
                    <a:pt x="171704" y="2950934"/>
                  </a:lnTo>
                  <a:lnTo>
                    <a:pt x="221170" y="3002737"/>
                  </a:lnTo>
                  <a:lnTo>
                    <a:pt x="254419" y="3026638"/>
                  </a:lnTo>
                  <a:lnTo>
                    <a:pt x="288620" y="3049168"/>
                  </a:lnTo>
                  <a:lnTo>
                    <a:pt x="323761" y="3070314"/>
                  </a:lnTo>
                  <a:close/>
                </a:path>
                <a:path w="5706109" h="5030470">
                  <a:moveTo>
                    <a:pt x="335457" y="2057539"/>
                  </a:moveTo>
                  <a:lnTo>
                    <a:pt x="296037" y="2034247"/>
                  </a:lnTo>
                  <a:lnTo>
                    <a:pt x="257949" y="2009063"/>
                  </a:lnTo>
                  <a:lnTo>
                    <a:pt x="221183" y="1981974"/>
                  </a:lnTo>
                  <a:lnTo>
                    <a:pt x="185737" y="1952980"/>
                  </a:lnTo>
                  <a:lnTo>
                    <a:pt x="183400" y="1968588"/>
                  </a:lnTo>
                  <a:lnTo>
                    <a:pt x="218960" y="1997240"/>
                  </a:lnTo>
                  <a:lnTo>
                    <a:pt x="255765" y="2024087"/>
                  </a:lnTo>
                  <a:lnTo>
                    <a:pt x="293814" y="2049132"/>
                  </a:lnTo>
                  <a:lnTo>
                    <a:pt x="333121" y="2072360"/>
                  </a:lnTo>
                  <a:lnTo>
                    <a:pt x="335457" y="2057539"/>
                  </a:lnTo>
                  <a:close/>
                </a:path>
                <a:path w="5706109" h="5030470">
                  <a:moveTo>
                    <a:pt x="431787" y="750646"/>
                  </a:moveTo>
                  <a:lnTo>
                    <a:pt x="412965" y="797382"/>
                  </a:lnTo>
                  <a:lnTo>
                    <a:pt x="409536" y="845007"/>
                  </a:lnTo>
                  <a:lnTo>
                    <a:pt x="417334" y="832523"/>
                  </a:lnTo>
                  <a:lnTo>
                    <a:pt x="418007" y="808494"/>
                  </a:lnTo>
                  <a:lnTo>
                    <a:pt x="421347" y="785012"/>
                  </a:lnTo>
                  <a:lnTo>
                    <a:pt x="427355" y="762076"/>
                  </a:lnTo>
                  <a:lnTo>
                    <a:pt x="431787" y="750646"/>
                  </a:lnTo>
                  <a:close/>
                </a:path>
                <a:path w="5706109" h="5030470">
                  <a:moveTo>
                    <a:pt x="441515" y="3524427"/>
                  </a:moveTo>
                  <a:lnTo>
                    <a:pt x="436829" y="3511169"/>
                  </a:lnTo>
                  <a:lnTo>
                    <a:pt x="397065" y="3486975"/>
                  </a:lnTo>
                  <a:lnTo>
                    <a:pt x="390829" y="3483076"/>
                  </a:lnTo>
                  <a:lnTo>
                    <a:pt x="365340" y="3466655"/>
                  </a:lnTo>
                  <a:lnTo>
                    <a:pt x="340588" y="3449218"/>
                  </a:lnTo>
                  <a:lnTo>
                    <a:pt x="316598" y="3430765"/>
                  </a:lnTo>
                  <a:lnTo>
                    <a:pt x="293357" y="3411296"/>
                  </a:lnTo>
                  <a:lnTo>
                    <a:pt x="298030" y="3424555"/>
                  </a:lnTo>
                  <a:lnTo>
                    <a:pt x="321767" y="3444265"/>
                  </a:lnTo>
                  <a:lnTo>
                    <a:pt x="346189" y="3463061"/>
                  </a:lnTo>
                  <a:lnTo>
                    <a:pt x="371284" y="3480943"/>
                  </a:lnTo>
                  <a:lnTo>
                    <a:pt x="397065" y="3497897"/>
                  </a:lnTo>
                  <a:lnTo>
                    <a:pt x="402526" y="3501809"/>
                  </a:lnTo>
                  <a:lnTo>
                    <a:pt x="441515" y="3524427"/>
                  </a:lnTo>
                  <a:close/>
                </a:path>
                <a:path w="5706109" h="5030470">
                  <a:moveTo>
                    <a:pt x="446189" y="929271"/>
                  </a:moveTo>
                  <a:lnTo>
                    <a:pt x="435013" y="907084"/>
                  </a:lnTo>
                  <a:lnTo>
                    <a:pt x="426478" y="884085"/>
                  </a:lnTo>
                  <a:lnTo>
                    <a:pt x="420585" y="860272"/>
                  </a:lnTo>
                  <a:lnTo>
                    <a:pt x="417334" y="835634"/>
                  </a:lnTo>
                  <a:lnTo>
                    <a:pt x="415201" y="840092"/>
                  </a:lnTo>
                  <a:lnTo>
                    <a:pt x="412597" y="844245"/>
                  </a:lnTo>
                  <a:lnTo>
                    <a:pt x="409536" y="848118"/>
                  </a:lnTo>
                  <a:lnTo>
                    <a:pt x="412788" y="872756"/>
                  </a:lnTo>
                  <a:lnTo>
                    <a:pt x="418680" y="896569"/>
                  </a:lnTo>
                  <a:lnTo>
                    <a:pt x="427215" y="919568"/>
                  </a:lnTo>
                  <a:lnTo>
                    <a:pt x="438391" y="941755"/>
                  </a:lnTo>
                  <a:lnTo>
                    <a:pt x="441452" y="937882"/>
                  </a:lnTo>
                  <a:lnTo>
                    <a:pt x="444042" y="933716"/>
                  </a:lnTo>
                  <a:lnTo>
                    <a:pt x="446189" y="929271"/>
                  </a:lnTo>
                  <a:close/>
                </a:path>
                <a:path w="5706109" h="5030470">
                  <a:moveTo>
                    <a:pt x="462559" y="1574546"/>
                  </a:moveTo>
                  <a:lnTo>
                    <a:pt x="425196" y="1552486"/>
                  </a:lnTo>
                  <a:lnTo>
                    <a:pt x="389089" y="1528610"/>
                  </a:lnTo>
                  <a:lnTo>
                    <a:pt x="354241" y="1502930"/>
                  </a:lnTo>
                  <a:lnTo>
                    <a:pt x="320649" y="1475460"/>
                  </a:lnTo>
                  <a:lnTo>
                    <a:pt x="319163" y="1480273"/>
                  </a:lnTo>
                  <a:lnTo>
                    <a:pt x="317347" y="1484947"/>
                  </a:lnTo>
                  <a:lnTo>
                    <a:pt x="315188" y="1489506"/>
                  </a:lnTo>
                  <a:lnTo>
                    <a:pt x="349059" y="1516875"/>
                  </a:lnTo>
                  <a:lnTo>
                    <a:pt x="384124" y="1542516"/>
                  </a:lnTo>
                  <a:lnTo>
                    <a:pt x="420408" y="1566430"/>
                  </a:lnTo>
                  <a:lnTo>
                    <a:pt x="457885" y="1588592"/>
                  </a:lnTo>
                  <a:lnTo>
                    <a:pt x="462559" y="1574546"/>
                  </a:lnTo>
                  <a:close/>
                </a:path>
                <a:path w="5706109" h="5030470">
                  <a:moveTo>
                    <a:pt x="495312" y="3836543"/>
                  </a:moveTo>
                  <a:lnTo>
                    <a:pt x="488302" y="3824833"/>
                  </a:lnTo>
                  <a:lnTo>
                    <a:pt x="466305" y="3804361"/>
                  </a:lnTo>
                  <a:lnTo>
                    <a:pt x="445973" y="3782453"/>
                  </a:lnTo>
                  <a:lnTo>
                    <a:pt x="427316" y="3759111"/>
                  </a:lnTo>
                  <a:lnTo>
                    <a:pt x="410324" y="3734320"/>
                  </a:lnTo>
                  <a:lnTo>
                    <a:pt x="418122" y="3747592"/>
                  </a:lnTo>
                  <a:lnTo>
                    <a:pt x="434924" y="3771989"/>
                  </a:lnTo>
                  <a:lnTo>
                    <a:pt x="453390" y="3794950"/>
                  </a:lnTo>
                  <a:lnTo>
                    <a:pt x="473519" y="3816464"/>
                  </a:lnTo>
                  <a:lnTo>
                    <a:pt x="495312" y="3836543"/>
                  </a:lnTo>
                  <a:close/>
                </a:path>
                <a:path w="5706109" h="5030470">
                  <a:moveTo>
                    <a:pt x="500773" y="2663025"/>
                  </a:moveTo>
                  <a:lnTo>
                    <a:pt x="458317" y="2645245"/>
                  </a:lnTo>
                  <a:lnTo>
                    <a:pt x="416344" y="2626449"/>
                  </a:lnTo>
                  <a:lnTo>
                    <a:pt x="374853" y="2606624"/>
                  </a:lnTo>
                  <a:lnTo>
                    <a:pt x="333857" y="2585783"/>
                  </a:lnTo>
                  <a:lnTo>
                    <a:pt x="293357" y="2563926"/>
                  </a:lnTo>
                  <a:lnTo>
                    <a:pt x="293357" y="2579535"/>
                  </a:lnTo>
                  <a:lnTo>
                    <a:pt x="333794" y="2601544"/>
                  </a:lnTo>
                  <a:lnTo>
                    <a:pt x="374751" y="2622461"/>
                  </a:lnTo>
                  <a:lnTo>
                    <a:pt x="416229" y="2642285"/>
                  </a:lnTo>
                  <a:lnTo>
                    <a:pt x="458241" y="2661005"/>
                  </a:lnTo>
                  <a:lnTo>
                    <a:pt x="500773" y="2678620"/>
                  </a:lnTo>
                  <a:lnTo>
                    <a:pt x="500773" y="2663025"/>
                  </a:lnTo>
                  <a:close/>
                </a:path>
                <a:path w="5706109" h="5030470">
                  <a:moveTo>
                    <a:pt x="527291" y="1025245"/>
                  </a:moveTo>
                  <a:lnTo>
                    <a:pt x="504723" y="1004468"/>
                  </a:lnTo>
                  <a:lnTo>
                    <a:pt x="484085" y="982065"/>
                  </a:lnTo>
                  <a:lnTo>
                    <a:pt x="465353" y="958037"/>
                  </a:lnTo>
                  <a:lnTo>
                    <a:pt x="448525" y="932395"/>
                  </a:lnTo>
                  <a:lnTo>
                    <a:pt x="445465" y="936269"/>
                  </a:lnTo>
                  <a:lnTo>
                    <a:pt x="442874" y="940422"/>
                  </a:lnTo>
                  <a:lnTo>
                    <a:pt x="440728" y="944880"/>
                  </a:lnTo>
                  <a:lnTo>
                    <a:pt x="457771" y="970699"/>
                  </a:lnTo>
                  <a:lnTo>
                    <a:pt x="476707" y="994918"/>
                  </a:lnTo>
                  <a:lnTo>
                    <a:pt x="497535" y="1017524"/>
                  </a:lnTo>
                  <a:lnTo>
                    <a:pt x="520268" y="1038504"/>
                  </a:lnTo>
                  <a:lnTo>
                    <a:pt x="527291" y="1025245"/>
                  </a:lnTo>
                  <a:close/>
                </a:path>
                <a:path w="5706109" h="5030470">
                  <a:moveTo>
                    <a:pt x="535089" y="3171748"/>
                  </a:moveTo>
                  <a:lnTo>
                    <a:pt x="532739" y="3157702"/>
                  </a:lnTo>
                  <a:lnTo>
                    <a:pt x="480529" y="3135719"/>
                  </a:lnTo>
                  <a:lnTo>
                    <a:pt x="429069" y="3112135"/>
                  </a:lnTo>
                  <a:lnTo>
                    <a:pt x="378371" y="3086951"/>
                  </a:lnTo>
                  <a:lnTo>
                    <a:pt x="328447" y="3060179"/>
                  </a:lnTo>
                  <a:lnTo>
                    <a:pt x="330784" y="3074225"/>
                  </a:lnTo>
                  <a:lnTo>
                    <a:pt x="380720" y="3100997"/>
                  </a:lnTo>
                  <a:lnTo>
                    <a:pt x="431406" y="3126181"/>
                  </a:lnTo>
                  <a:lnTo>
                    <a:pt x="482866" y="3149765"/>
                  </a:lnTo>
                  <a:lnTo>
                    <a:pt x="535089" y="3171748"/>
                  </a:lnTo>
                  <a:close/>
                </a:path>
                <a:path w="5706109" h="5030470">
                  <a:moveTo>
                    <a:pt x="545998" y="2158187"/>
                  </a:moveTo>
                  <a:lnTo>
                    <a:pt x="494017" y="2136114"/>
                  </a:lnTo>
                  <a:lnTo>
                    <a:pt x="442772" y="2112492"/>
                  </a:lnTo>
                  <a:lnTo>
                    <a:pt x="392252" y="2087346"/>
                  </a:lnTo>
                  <a:lnTo>
                    <a:pt x="342480" y="2060651"/>
                  </a:lnTo>
                  <a:lnTo>
                    <a:pt x="339356" y="2076259"/>
                  </a:lnTo>
                  <a:lnTo>
                    <a:pt x="389293" y="2103043"/>
                  </a:lnTo>
                  <a:lnTo>
                    <a:pt x="439991" y="2128215"/>
                  </a:lnTo>
                  <a:lnTo>
                    <a:pt x="491439" y="2151811"/>
                  </a:lnTo>
                  <a:lnTo>
                    <a:pt x="543661" y="2173795"/>
                  </a:lnTo>
                  <a:lnTo>
                    <a:pt x="545998" y="2158187"/>
                  </a:lnTo>
                  <a:close/>
                </a:path>
                <a:path w="5706109" h="5030470">
                  <a:moveTo>
                    <a:pt x="630999" y="3931729"/>
                  </a:moveTo>
                  <a:lnTo>
                    <a:pt x="623976" y="3920020"/>
                  </a:lnTo>
                  <a:lnTo>
                    <a:pt x="589318" y="3899458"/>
                  </a:lnTo>
                  <a:lnTo>
                    <a:pt x="555802" y="3877259"/>
                  </a:lnTo>
                  <a:lnTo>
                    <a:pt x="523430" y="3853421"/>
                  </a:lnTo>
                  <a:lnTo>
                    <a:pt x="492201" y="3827957"/>
                  </a:lnTo>
                  <a:lnTo>
                    <a:pt x="499211" y="3839654"/>
                  </a:lnTo>
                  <a:lnTo>
                    <a:pt x="530453" y="3865130"/>
                  </a:lnTo>
                  <a:lnTo>
                    <a:pt x="562825" y="3888968"/>
                  </a:lnTo>
                  <a:lnTo>
                    <a:pt x="596341" y="3911168"/>
                  </a:lnTo>
                  <a:lnTo>
                    <a:pt x="630999" y="3931729"/>
                  </a:lnTo>
                  <a:close/>
                </a:path>
                <a:path w="5706109" h="5030470">
                  <a:moveTo>
                    <a:pt x="642696" y="3621189"/>
                  </a:moveTo>
                  <a:lnTo>
                    <a:pt x="638009" y="3607917"/>
                  </a:lnTo>
                  <a:lnTo>
                    <a:pt x="627100" y="3603244"/>
                  </a:lnTo>
                  <a:lnTo>
                    <a:pt x="616966" y="3598557"/>
                  </a:lnTo>
                  <a:lnTo>
                    <a:pt x="572541" y="3579431"/>
                  </a:lnTo>
                  <a:lnTo>
                    <a:pt x="528764" y="3559022"/>
                  </a:lnTo>
                  <a:lnTo>
                    <a:pt x="485597" y="3537305"/>
                  </a:lnTo>
                  <a:lnTo>
                    <a:pt x="443064" y="3514293"/>
                  </a:lnTo>
                  <a:lnTo>
                    <a:pt x="447751" y="3527552"/>
                  </a:lnTo>
                  <a:lnTo>
                    <a:pt x="488607" y="3549802"/>
                  </a:lnTo>
                  <a:lnTo>
                    <a:pt x="530034" y="3570871"/>
                  </a:lnTo>
                  <a:lnTo>
                    <a:pt x="572033" y="3590760"/>
                  </a:lnTo>
                  <a:lnTo>
                    <a:pt x="614616" y="3609479"/>
                  </a:lnTo>
                  <a:lnTo>
                    <a:pt x="624763" y="3614166"/>
                  </a:lnTo>
                  <a:lnTo>
                    <a:pt x="642696" y="3621189"/>
                  </a:lnTo>
                  <a:close/>
                </a:path>
                <a:path w="5706109" h="5030470">
                  <a:moveTo>
                    <a:pt x="661403" y="1120432"/>
                  </a:moveTo>
                  <a:lnTo>
                    <a:pt x="627100" y="1100112"/>
                  </a:lnTo>
                  <a:lnTo>
                    <a:pt x="593966" y="1078115"/>
                  </a:lnTo>
                  <a:lnTo>
                    <a:pt x="562000" y="1054468"/>
                  </a:lnTo>
                  <a:lnTo>
                    <a:pt x="531190" y="1029144"/>
                  </a:lnTo>
                  <a:lnTo>
                    <a:pt x="528129" y="1033297"/>
                  </a:lnTo>
                  <a:lnTo>
                    <a:pt x="525526" y="1037717"/>
                  </a:lnTo>
                  <a:lnTo>
                    <a:pt x="523392" y="1042416"/>
                  </a:lnTo>
                  <a:lnTo>
                    <a:pt x="554672" y="1067333"/>
                  </a:lnTo>
                  <a:lnTo>
                    <a:pt x="586943" y="1090853"/>
                  </a:lnTo>
                  <a:lnTo>
                    <a:pt x="620179" y="1112977"/>
                  </a:lnTo>
                  <a:lnTo>
                    <a:pt x="654392" y="1133703"/>
                  </a:lnTo>
                  <a:lnTo>
                    <a:pt x="661403" y="1120432"/>
                  </a:lnTo>
                  <a:close/>
                </a:path>
                <a:path w="5706109" h="5030470">
                  <a:moveTo>
                    <a:pt x="662965" y="1670519"/>
                  </a:moveTo>
                  <a:lnTo>
                    <a:pt x="613562" y="1649717"/>
                  </a:lnTo>
                  <a:lnTo>
                    <a:pt x="564870" y="1627441"/>
                  </a:lnTo>
                  <a:lnTo>
                    <a:pt x="516877" y="1603692"/>
                  </a:lnTo>
                  <a:lnTo>
                    <a:pt x="469582" y="1578457"/>
                  </a:lnTo>
                  <a:lnTo>
                    <a:pt x="464908" y="1592491"/>
                  </a:lnTo>
                  <a:lnTo>
                    <a:pt x="512102" y="1618107"/>
                  </a:lnTo>
                  <a:lnTo>
                    <a:pt x="560070" y="1642110"/>
                  </a:lnTo>
                  <a:lnTo>
                    <a:pt x="608799" y="1664525"/>
                  </a:lnTo>
                  <a:lnTo>
                    <a:pt x="658291" y="1685353"/>
                  </a:lnTo>
                  <a:lnTo>
                    <a:pt x="662965" y="1670519"/>
                  </a:lnTo>
                  <a:close/>
                </a:path>
                <a:path w="5706109" h="5030470">
                  <a:moveTo>
                    <a:pt x="724573" y="368261"/>
                  </a:moveTo>
                  <a:lnTo>
                    <a:pt x="702297" y="418426"/>
                  </a:lnTo>
                  <a:lnTo>
                    <a:pt x="698842" y="460336"/>
                  </a:lnTo>
                  <a:lnTo>
                    <a:pt x="708190" y="450189"/>
                  </a:lnTo>
                  <a:lnTo>
                    <a:pt x="708748" y="428993"/>
                  </a:lnTo>
                  <a:lnTo>
                    <a:pt x="711657" y="408279"/>
                  </a:lnTo>
                  <a:lnTo>
                    <a:pt x="716927" y="388035"/>
                  </a:lnTo>
                  <a:lnTo>
                    <a:pt x="724573" y="368261"/>
                  </a:lnTo>
                  <a:close/>
                </a:path>
                <a:path w="5706109" h="5030470">
                  <a:moveTo>
                    <a:pt x="733628" y="351624"/>
                  </a:moveTo>
                  <a:lnTo>
                    <a:pt x="724662" y="361022"/>
                  </a:lnTo>
                  <a:lnTo>
                    <a:pt x="716775" y="375285"/>
                  </a:lnTo>
                  <a:lnTo>
                    <a:pt x="726135" y="365137"/>
                  </a:lnTo>
                  <a:lnTo>
                    <a:pt x="733628" y="351624"/>
                  </a:lnTo>
                  <a:close/>
                </a:path>
                <a:path w="5706109" h="5030470">
                  <a:moveTo>
                    <a:pt x="733933" y="534454"/>
                  </a:moveTo>
                  <a:lnTo>
                    <a:pt x="723912" y="515124"/>
                  </a:lnTo>
                  <a:lnTo>
                    <a:pt x="716419" y="495033"/>
                  </a:lnTo>
                  <a:lnTo>
                    <a:pt x="711441" y="474167"/>
                  </a:lnTo>
                  <a:lnTo>
                    <a:pt x="708977" y="452526"/>
                  </a:lnTo>
                  <a:lnTo>
                    <a:pt x="698842" y="463448"/>
                  </a:lnTo>
                  <a:lnTo>
                    <a:pt x="701649" y="485254"/>
                  </a:lnTo>
                  <a:lnTo>
                    <a:pt x="706882" y="506310"/>
                  </a:lnTo>
                  <a:lnTo>
                    <a:pt x="714514" y="526618"/>
                  </a:lnTo>
                  <a:lnTo>
                    <a:pt x="724573" y="546163"/>
                  </a:lnTo>
                  <a:lnTo>
                    <a:pt x="733933" y="534454"/>
                  </a:lnTo>
                  <a:close/>
                </a:path>
                <a:path w="5706109" h="5030470">
                  <a:moveTo>
                    <a:pt x="760437" y="2754312"/>
                  </a:moveTo>
                  <a:lnTo>
                    <a:pt x="707301" y="2737726"/>
                  </a:lnTo>
                  <a:lnTo>
                    <a:pt x="655548" y="2720746"/>
                  </a:lnTo>
                  <a:lnTo>
                    <a:pt x="605256" y="2703296"/>
                  </a:lnTo>
                  <a:lnTo>
                    <a:pt x="556501" y="2685377"/>
                  </a:lnTo>
                  <a:lnTo>
                    <a:pt x="509346" y="2666923"/>
                  </a:lnTo>
                  <a:lnTo>
                    <a:pt x="509346" y="2682532"/>
                  </a:lnTo>
                  <a:lnTo>
                    <a:pt x="556425" y="2700972"/>
                  </a:lnTo>
                  <a:lnTo>
                    <a:pt x="605028" y="2718905"/>
                  </a:lnTo>
                  <a:lnTo>
                    <a:pt x="655218" y="2736342"/>
                  </a:lnTo>
                  <a:lnTo>
                    <a:pt x="707009" y="2753334"/>
                  </a:lnTo>
                  <a:lnTo>
                    <a:pt x="760437" y="2769920"/>
                  </a:lnTo>
                  <a:lnTo>
                    <a:pt x="760437" y="2754312"/>
                  </a:lnTo>
                  <a:close/>
                </a:path>
                <a:path w="5706109" h="5030470">
                  <a:moveTo>
                    <a:pt x="764336" y="4200918"/>
                  </a:moveTo>
                  <a:lnTo>
                    <a:pt x="754976" y="4190784"/>
                  </a:lnTo>
                  <a:lnTo>
                    <a:pt x="745769" y="4182440"/>
                  </a:lnTo>
                  <a:lnTo>
                    <a:pt x="736854" y="4173804"/>
                  </a:lnTo>
                  <a:lnTo>
                    <a:pt x="728230" y="4164888"/>
                  </a:lnTo>
                  <a:lnTo>
                    <a:pt x="719886" y="4155668"/>
                  </a:lnTo>
                  <a:lnTo>
                    <a:pt x="730034" y="4167365"/>
                  </a:lnTo>
                  <a:lnTo>
                    <a:pt x="764336" y="4200918"/>
                  </a:lnTo>
                  <a:close/>
                </a:path>
                <a:path w="5706109" h="5030470">
                  <a:moveTo>
                    <a:pt x="790854" y="3260699"/>
                  </a:moveTo>
                  <a:lnTo>
                    <a:pt x="790067" y="3256026"/>
                  </a:lnTo>
                  <a:lnTo>
                    <a:pt x="790067" y="3251339"/>
                  </a:lnTo>
                  <a:lnTo>
                    <a:pt x="789292" y="3246653"/>
                  </a:lnTo>
                  <a:lnTo>
                    <a:pt x="736790" y="3230461"/>
                  </a:lnTo>
                  <a:lnTo>
                    <a:pt x="685888" y="3213747"/>
                  </a:lnTo>
                  <a:lnTo>
                    <a:pt x="636524" y="3196552"/>
                  </a:lnTo>
                  <a:lnTo>
                    <a:pt x="588619" y="3178899"/>
                  </a:lnTo>
                  <a:lnTo>
                    <a:pt x="542099" y="3160826"/>
                  </a:lnTo>
                  <a:lnTo>
                    <a:pt x="543013" y="3165462"/>
                  </a:lnTo>
                  <a:lnTo>
                    <a:pt x="543521" y="3170148"/>
                  </a:lnTo>
                  <a:lnTo>
                    <a:pt x="543661" y="3174873"/>
                  </a:lnTo>
                  <a:lnTo>
                    <a:pt x="590181" y="3193237"/>
                  </a:lnTo>
                  <a:lnTo>
                    <a:pt x="638086" y="3210928"/>
                  </a:lnTo>
                  <a:lnTo>
                    <a:pt x="687451" y="3228022"/>
                  </a:lnTo>
                  <a:lnTo>
                    <a:pt x="738339" y="3244583"/>
                  </a:lnTo>
                  <a:lnTo>
                    <a:pt x="790854" y="3260699"/>
                  </a:lnTo>
                  <a:close/>
                </a:path>
                <a:path w="5706109" h="5030470">
                  <a:moveTo>
                    <a:pt x="800214" y="2247925"/>
                  </a:moveTo>
                  <a:lnTo>
                    <a:pt x="748004" y="2231733"/>
                  </a:lnTo>
                  <a:lnTo>
                    <a:pt x="697191" y="2215007"/>
                  </a:lnTo>
                  <a:lnTo>
                    <a:pt x="647827" y="2197811"/>
                  </a:lnTo>
                  <a:lnTo>
                    <a:pt x="600011" y="2180158"/>
                  </a:lnTo>
                  <a:lnTo>
                    <a:pt x="553796" y="2162086"/>
                  </a:lnTo>
                  <a:lnTo>
                    <a:pt x="551459" y="2177694"/>
                  </a:lnTo>
                  <a:lnTo>
                    <a:pt x="597674" y="2195690"/>
                  </a:lnTo>
                  <a:lnTo>
                    <a:pt x="645541" y="2213191"/>
                  </a:lnTo>
                  <a:lnTo>
                    <a:pt x="695020" y="2230285"/>
                  </a:lnTo>
                  <a:lnTo>
                    <a:pt x="746061" y="2247036"/>
                  </a:lnTo>
                  <a:lnTo>
                    <a:pt x="798652" y="2263521"/>
                  </a:lnTo>
                  <a:lnTo>
                    <a:pt x="799553" y="2258364"/>
                  </a:lnTo>
                  <a:lnTo>
                    <a:pt x="800074" y="2253157"/>
                  </a:lnTo>
                  <a:lnTo>
                    <a:pt x="800214" y="2247925"/>
                  </a:lnTo>
                  <a:close/>
                </a:path>
                <a:path w="5706109" h="5030470">
                  <a:moveTo>
                    <a:pt x="805662" y="620280"/>
                  </a:moveTo>
                  <a:lnTo>
                    <a:pt x="785812" y="601929"/>
                  </a:lnTo>
                  <a:lnTo>
                    <a:pt x="767626" y="582155"/>
                  </a:lnTo>
                  <a:lnTo>
                    <a:pt x="751116" y="560959"/>
                  </a:lnTo>
                  <a:lnTo>
                    <a:pt x="736269" y="538353"/>
                  </a:lnTo>
                  <a:lnTo>
                    <a:pt x="726909" y="550062"/>
                  </a:lnTo>
                  <a:lnTo>
                    <a:pt x="741870" y="572579"/>
                  </a:lnTo>
                  <a:lnTo>
                    <a:pt x="758418" y="593737"/>
                  </a:lnTo>
                  <a:lnTo>
                    <a:pt x="776566" y="613537"/>
                  </a:lnTo>
                  <a:lnTo>
                    <a:pt x="796315" y="631990"/>
                  </a:lnTo>
                  <a:lnTo>
                    <a:pt x="805662" y="620280"/>
                  </a:lnTo>
                  <a:close/>
                </a:path>
                <a:path w="5706109" h="5030470">
                  <a:moveTo>
                    <a:pt x="816584" y="4020680"/>
                  </a:moveTo>
                  <a:lnTo>
                    <a:pt x="810348" y="4008971"/>
                  </a:lnTo>
                  <a:lnTo>
                    <a:pt x="807224" y="4007421"/>
                  </a:lnTo>
                  <a:lnTo>
                    <a:pt x="795528" y="4002735"/>
                  </a:lnTo>
                  <a:lnTo>
                    <a:pt x="769023" y="3991025"/>
                  </a:lnTo>
                  <a:lnTo>
                    <a:pt x="716775" y="3967530"/>
                  </a:lnTo>
                  <a:lnTo>
                    <a:pt x="674662" y="3946550"/>
                  </a:lnTo>
                  <a:lnTo>
                    <a:pt x="667651" y="3942651"/>
                  </a:lnTo>
                  <a:lnTo>
                    <a:pt x="631774" y="3923144"/>
                  </a:lnTo>
                  <a:lnTo>
                    <a:pt x="638797" y="3934853"/>
                  </a:lnTo>
                  <a:lnTo>
                    <a:pt x="677786" y="3955923"/>
                  </a:lnTo>
                  <a:lnTo>
                    <a:pt x="684796" y="3959822"/>
                  </a:lnTo>
                  <a:lnTo>
                    <a:pt x="724573" y="3979621"/>
                  </a:lnTo>
                  <a:lnTo>
                    <a:pt x="766673" y="3998836"/>
                  </a:lnTo>
                  <a:lnTo>
                    <a:pt x="774471" y="4001960"/>
                  </a:lnTo>
                  <a:lnTo>
                    <a:pt x="796315" y="4011320"/>
                  </a:lnTo>
                  <a:lnTo>
                    <a:pt x="816584" y="4020680"/>
                  </a:lnTo>
                  <a:close/>
                </a:path>
                <a:path w="5706109" h="5030470">
                  <a:moveTo>
                    <a:pt x="845439" y="1207820"/>
                  </a:moveTo>
                  <a:lnTo>
                    <a:pt x="799973" y="1188897"/>
                  </a:lnTo>
                  <a:lnTo>
                    <a:pt x="755192" y="1168539"/>
                  </a:lnTo>
                  <a:lnTo>
                    <a:pt x="711085" y="1146759"/>
                  </a:lnTo>
                  <a:lnTo>
                    <a:pt x="667651" y="1123556"/>
                  </a:lnTo>
                  <a:lnTo>
                    <a:pt x="665607" y="1128141"/>
                  </a:lnTo>
                  <a:lnTo>
                    <a:pt x="663270" y="1132560"/>
                  </a:lnTo>
                  <a:lnTo>
                    <a:pt x="660628" y="1136827"/>
                  </a:lnTo>
                  <a:lnTo>
                    <a:pt x="704138" y="1160030"/>
                  </a:lnTo>
                  <a:lnTo>
                    <a:pt x="748284" y="1181950"/>
                  </a:lnTo>
                  <a:lnTo>
                    <a:pt x="793038" y="1202563"/>
                  </a:lnTo>
                  <a:lnTo>
                    <a:pt x="838415" y="1221867"/>
                  </a:lnTo>
                  <a:lnTo>
                    <a:pt x="845439" y="1207820"/>
                  </a:lnTo>
                  <a:close/>
                </a:path>
                <a:path w="5706109" h="5030470">
                  <a:moveTo>
                    <a:pt x="885202" y="4285196"/>
                  </a:moveTo>
                  <a:lnTo>
                    <a:pt x="876630" y="4275048"/>
                  </a:lnTo>
                  <a:lnTo>
                    <a:pt x="845921" y="4256659"/>
                  </a:lnTo>
                  <a:lnTo>
                    <a:pt x="816190" y="4236872"/>
                  </a:lnTo>
                  <a:lnTo>
                    <a:pt x="787438" y="4215701"/>
                  </a:lnTo>
                  <a:lnTo>
                    <a:pt x="759663" y="4193121"/>
                  </a:lnTo>
                  <a:lnTo>
                    <a:pt x="769023" y="4203268"/>
                  </a:lnTo>
                  <a:lnTo>
                    <a:pt x="796518" y="4225937"/>
                  </a:lnTo>
                  <a:lnTo>
                    <a:pt x="825055" y="4247146"/>
                  </a:lnTo>
                  <a:lnTo>
                    <a:pt x="854608" y="4266908"/>
                  </a:lnTo>
                  <a:lnTo>
                    <a:pt x="885202" y="4285196"/>
                  </a:lnTo>
                  <a:close/>
                </a:path>
                <a:path w="5706109" h="5030470">
                  <a:moveTo>
                    <a:pt x="885990" y="3706228"/>
                  </a:moveTo>
                  <a:lnTo>
                    <a:pt x="885050" y="3701707"/>
                  </a:lnTo>
                  <a:lnTo>
                    <a:pt x="883742" y="3697287"/>
                  </a:lnTo>
                  <a:lnTo>
                    <a:pt x="882091" y="3692969"/>
                  </a:lnTo>
                  <a:lnTo>
                    <a:pt x="832142" y="3677628"/>
                  </a:lnTo>
                  <a:lnTo>
                    <a:pt x="783475" y="3661664"/>
                  </a:lnTo>
                  <a:lnTo>
                    <a:pt x="736219" y="3645166"/>
                  </a:lnTo>
                  <a:lnTo>
                    <a:pt x="690549" y="3628250"/>
                  </a:lnTo>
                  <a:lnTo>
                    <a:pt x="646595" y="3611041"/>
                  </a:lnTo>
                  <a:lnTo>
                    <a:pt x="651268" y="3624300"/>
                  </a:lnTo>
                  <a:lnTo>
                    <a:pt x="695147" y="3641445"/>
                  </a:lnTo>
                  <a:lnTo>
                    <a:pt x="740625" y="3658197"/>
                  </a:lnTo>
                  <a:lnTo>
                    <a:pt x="787641" y="3674592"/>
                  </a:lnTo>
                  <a:lnTo>
                    <a:pt x="836117" y="3690594"/>
                  </a:lnTo>
                  <a:lnTo>
                    <a:pt x="885990" y="3706228"/>
                  </a:lnTo>
                  <a:close/>
                </a:path>
                <a:path w="5706109" h="5030470">
                  <a:moveTo>
                    <a:pt x="905484" y="1755571"/>
                  </a:moveTo>
                  <a:lnTo>
                    <a:pt x="855700" y="1740014"/>
                  </a:lnTo>
                  <a:lnTo>
                    <a:pt x="807415" y="1724152"/>
                  </a:lnTo>
                  <a:lnTo>
                    <a:pt x="760628" y="1707870"/>
                  </a:lnTo>
                  <a:lnTo>
                    <a:pt x="715340" y="1691081"/>
                  </a:lnTo>
                  <a:lnTo>
                    <a:pt x="671550" y="1673644"/>
                  </a:lnTo>
                  <a:lnTo>
                    <a:pt x="666864" y="1688465"/>
                  </a:lnTo>
                  <a:lnTo>
                    <a:pt x="710361" y="1705597"/>
                  </a:lnTo>
                  <a:lnTo>
                    <a:pt x="755611" y="1722310"/>
                  </a:lnTo>
                  <a:lnTo>
                    <a:pt x="802513" y="1738579"/>
                  </a:lnTo>
                  <a:lnTo>
                    <a:pt x="850938" y="1754365"/>
                  </a:lnTo>
                  <a:lnTo>
                    <a:pt x="900798" y="1769618"/>
                  </a:lnTo>
                  <a:lnTo>
                    <a:pt x="905484" y="1755571"/>
                  </a:lnTo>
                  <a:close/>
                </a:path>
                <a:path w="5706109" h="5030470">
                  <a:moveTo>
                    <a:pt x="924191" y="702995"/>
                  </a:moveTo>
                  <a:lnTo>
                    <a:pt x="894003" y="685304"/>
                  </a:lnTo>
                  <a:lnTo>
                    <a:pt x="864831" y="666140"/>
                  </a:lnTo>
                  <a:lnTo>
                    <a:pt x="836688" y="645515"/>
                  </a:lnTo>
                  <a:lnTo>
                    <a:pt x="809561" y="623404"/>
                  </a:lnTo>
                  <a:lnTo>
                    <a:pt x="800214" y="635114"/>
                  </a:lnTo>
                  <a:lnTo>
                    <a:pt x="827506" y="657148"/>
                  </a:lnTo>
                  <a:lnTo>
                    <a:pt x="855700" y="677887"/>
                  </a:lnTo>
                  <a:lnTo>
                    <a:pt x="884809" y="697331"/>
                  </a:lnTo>
                  <a:lnTo>
                    <a:pt x="914831" y="715479"/>
                  </a:lnTo>
                  <a:lnTo>
                    <a:pt x="924191" y="702995"/>
                  </a:lnTo>
                  <a:close/>
                </a:path>
                <a:path w="5706109" h="5030470">
                  <a:moveTo>
                    <a:pt x="1041158" y="4099483"/>
                  </a:moveTo>
                  <a:lnTo>
                    <a:pt x="1035697" y="4087787"/>
                  </a:lnTo>
                  <a:lnTo>
                    <a:pt x="983208" y="4071836"/>
                  </a:lnTo>
                  <a:lnTo>
                    <a:pt x="932573" y="4055211"/>
                  </a:lnTo>
                  <a:lnTo>
                    <a:pt x="883793" y="4037901"/>
                  </a:lnTo>
                  <a:lnTo>
                    <a:pt x="836853" y="4019905"/>
                  </a:lnTo>
                  <a:lnTo>
                    <a:pt x="825944" y="4015219"/>
                  </a:lnTo>
                  <a:lnTo>
                    <a:pt x="818146" y="4012095"/>
                  </a:lnTo>
                  <a:lnTo>
                    <a:pt x="824382" y="4023017"/>
                  </a:lnTo>
                  <a:lnTo>
                    <a:pt x="839203" y="4029265"/>
                  </a:lnTo>
                  <a:lnTo>
                    <a:pt x="848550" y="4032389"/>
                  </a:lnTo>
                  <a:lnTo>
                    <a:pt x="894003" y="4050106"/>
                  </a:lnTo>
                  <a:lnTo>
                    <a:pt x="941349" y="4067111"/>
                  </a:lnTo>
                  <a:lnTo>
                    <a:pt x="990447" y="4083520"/>
                  </a:lnTo>
                  <a:lnTo>
                    <a:pt x="1041158" y="4099483"/>
                  </a:lnTo>
                  <a:close/>
                </a:path>
                <a:path w="5706109" h="5030470">
                  <a:moveTo>
                    <a:pt x="1048956" y="4363999"/>
                  </a:moveTo>
                  <a:lnTo>
                    <a:pt x="1041158" y="4354639"/>
                  </a:lnTo>
                  <a:lnTo>
                    <a:pt x="1000544" y="4337291"/>
                  </a:lnTo>
                  <a:lnTo>
                    <a:pt x="960488" y="4318762"/>
                  </a:lnTo>
                  <a:lnTo>
                    <a:pt x="921004" y="4299051"/>
                  </a:lnTo>
                  <a:lnTo>
                    <a:pt x="882091" y="4278173"/>
                  </a:lnTo>
                  <a:lnTo>
                    <a:pt x="890663" y="4288307"/>
                  </a:lnTo>
                  <a:lnTo>
                    <a:pt x="929259" y="4309275"/>
                  </a:lnTo>
                  <a:lnTo>
                    <a:pt x="968514" y="4328871"/>
                  </a:lnTo>
                  <a:lnTo>
                    <a:pt x="1008405" y="4347108"/>
                  </a:lnTo>
                  <a:lnTo>
                    <a:pt x="1048956" y="4363999"/>
                  </a:lnTo>
                  <a:close/>
                </a:path>
                <a:path w="5706109" h="5030470">
                  <a:moveTo>
                    <a:pt x="1059091" y="2832341"/>
                  </a:moveTo>
                  <a:lnTo>
                    <a:pt x="1008811" y="2820771"/>
                  </a:lnTo>
                  <a:lnTo>
                    <a:pt x="959345" y="2808757"/>
                  </a:lnTo>
                  <a:lnTo>
                    <a:pt x="910742" y="2796349"/>
                  </a:lnTo>
                  <a:lnTo>
                    <a:pt x="863053" y="2783611"/>
                  </a:lnTo>
                  <a:lnTo>
                    <a:pt x="816317" y="2770619"/>
                  </a:lnTo>
                  <a:lnTo>
                    <a:pt x="770572" y="2757436"/>
                  </a:lnTo>
                  <a:lnTo>
                    <a:pt x="770572" y="2773032"/>
                  </a:lnTo>
                  <a:lnTo>
                    <a:pt x="816584" y="2786494"/>
                  </a:lnTo>
                  <a:lnTo>
                    <a:pt x="863396" y="2799562"/>
                  </a:lnTo>
                  <a:lnTo>
                    <a:pt x="911034" y="2812250"/>
                  </a:lnTo>
                  <a:lnTo>
                    <a:pt x="959510" y="2824530"/>
                  </a:lnTo>
                  <a:lnTo>
                    <a:pt x="1008862" y="2836430"/>
                  </a:lnTo>
                  <a:lnTo>
                    <a:pt x="1059091" y="2847937"/>
                  </a:lnTo>
                  <a:lnTo>
                    <a:pt x="1059091" y="2832341"/>
                  </a:lnTo>
                  <a:close/>
                </a:path>
                <a:path w="5706109" h="5030470">
                  <a:moveTo>
                    <a:pt x="1066114" y="1285849"/>
                  </a:moveTo>
                  <a:lnTo>
                    <a:pt x="1009688" y="1268349"/>
                  </a:lnTo>
                  <a:lnTo>
                    <a:pt x="955090" y="1249959"/>
                  </a:lnTo>
                  <a:lnTo>
                    <a:pt x="902398" y="1230985"/>
                  </a:lnTo>
                  <a:lnTo>
                    <a:pt x="851674" y="1211732"/>
                  </a:lnTo>
                  <a:lnTo>
                    <a:pt x="844651" y="1224991"/>
                  </a:lnTo>
                  <a:lnTo>
                    <a:pt x="885532" y="1240726"/>
                  </a:lnTo>
                  <a:lnTo>
                    <a:pt x="927646" y="1256080"/>
                  </a:lnTo>
                  <a:lnTo>
                    <a:pt x="970927" y="1271054"/>
                  </a:lnTo>
                  <a:lnTo>
                    <a:pt x="1015288" y="1285659"/>
                  </a:lnTo>
                  <a:lnTo>
                    <a:pt x="1060653" y="1299895"/>
                  </a:lnTo>
                  <a:lnTo>
                    <a:pt x="1066114" y="1285849"/>
                  </a:lnTo>
                  <a:close/>
                </a:path>
                <a:path w="5706109" h="5030470">
                  <a:moveTo>
                    <a:pt x="1076248" y="53035"/>
                  </a:moveTo>
                  <a:lnTo>
                    <a:pt x="1053426" y="95110"/>
                  </a:lnTo>
                  <a:lnTo>
                    <a:pt x="1050518" y="130276"/>
                  </a:lnTo>
                  <a:lnTo>
                    <a:pt x="1062215" y="120916"/>
                  </a:lnTo>
                  <a:lnTo>
                    <a:pt x="1062596" y="103301"/>
                  </a:lnTo>
                  <a:lnTo>
                    <a:pt x="1065060" y="86106"/>
                  </a:lnTo>
                  <a:lnTo>
                    <a:pt x="1069606" y="69354"/>
                  </a:lnTo>
                  <a:lnTo>
                    <a:pt x="1076248" y="53035"/>
                  </a:lnTo>
                  <a:close/>
                </a:path>
                <a:path w="5706109" h="5030470">
                  <a:moveTo>
                    <a:pt x="1084046" y="192697"/>
                  </a:moveTo>
                  <a:lnTo>
                    <a:pt x="1075690" y="176479"/>
                  </a:lnTo>
                  <a:lnTo>
                    <a:pt x="1069403" y="159639"/>
                  </a:lnTo>
                  <a:lnTo>
                    <a:pt x="1065161" y="142151"/>
                  </a:lnTo>
                  <a:lnTo>
                    <a:pt x="1062990" y="124040"/>
                  </a:lnTo>
                  <a:lnTo>
                    <a:pt x="1051293" y="133400"/>
                  </a:lnTo>
                  <a:lnTo>
                    <a:pt x="1053668" y="151549"/>
                  </a:lnTo>
                  <a:lnTo>
                    <a:pt x="1058100" y="169037"/>
                  </a:lnTo>
                  <a:lnTo>
                    <a:pt x="1064590" y="185877"/>
                  </a:lnTo>
                  <a:lnTo>
                    <a:pt x="1073124" y="202069"/>
                  </a:lnTo>
                  <a:lnTo>
                    <a:pt x="1084046" y="192697"/>
                  </a:lnTo>
                  <a:close/>
                </a:path>
                <a:path w="5706109" h="5030470">
                  <a:moveTo>
                    <a:pt x="1084821" y="781024"/>
                  </a:moveTo>
                  <a:lnTo>
                    <a:pt x="1044994" y="764260"/>
                  </a:lnTo>
                  <a:lnTo>
                    <a:pt x="1005725" y="746328"/>
                  </a:lnTo>
                  <a:lnTo>
                    <a:pt x="967016" y="727202"/>
                  </a:lnTo>
                  <a:lnTo>
                    <a:pt x="928878" y="706894"/>
                  </a:lnTo>
                  <a:lnTo>
                    <a:pt x="920292" y="718604"/>
                  </a:lnTo>
                  <a:lnTo>
                    <a:pt x="958634" y="739101"/>
                  </a:lnTo>
                  <a:lnTo>
                    <a:pt x="997534" y="758418"/>
                  </a:lnTo>
                  <a:lnTo>
                    <a:pt x="1037005" y="776554"/>
                  </a:lnTo>
                  <a:lnTo>
                    <a:pt x="1077023" y="793508"/>
                  </a:lnTo>
                  <a:lnTo>
                    <a:pt x="1079906" y="789520"/>
                  </a:lnTo>
                  <a:lnTo>
                    <a:pt x="1082509" y="785355"/>
                  </a:lnTo>
                  <a:lnTo>
                    <a:pt x="1084821" y="781024"/>
                  </a:lnTo>
                  <a:close/>
                </a:path>
                <a:path w="5706109" h="5030470">
                  <a:moveTo>
                    <a:pt x="1085608" y="3337953"/>
                  </a:moveTo>
                  <a:lnTo>
                    <a:pt x="1084821" y="3333267"/>
                  </a:lnTo>
                  <a:lnTo>
                    <a:pt x="1084821" y="3328581"/>
                  </a:lnTo>
                  <a:lnTo>
                    <a:pt x="1084046" y="3323907"/>
                  </a:lnTo>
                  <a:lnTo>
                    <a:pt x="1034529" y="3312401"/>
                  </a:lnTo>
                  <a:lnTo>
                    <a:pt x="985824" y="3300526"/>
                  </a:lnTo>
                  <a:lnTo>
                    <a:pt x="937933" y="3288309"/>
                  </a:lnTo>
                  <a:lnTo>
                    <a:pt x="890892" y="3275761"/>
                  </a:lnTo>
                  <a:lnTo>
                    <a:pt x="844715" y="3262909"/>
                  </a:lnTo>
                  <a:lnTo>
                    <a:pt x="799426" y="3249777"/>
                  </a:lnTo>
                  <a:lnTo>
                    <a:pt x="800214" y="3254464"/>
                  </a:lnTo>
                  <a:lnTo>
                    <a:pt x="800214" y="3259137"/>
                  </a:lnTo>
                  <a:lnTo>
                    <a:pt x="800989" y="3263823"/>
                  </a:lnTo>
                  <a:lnTo>
                    <a:pt x="846277" y="3276955"/>
                  </a:lnTo>
                  <a:lnTo>
                    <a:pt x="892454" y="3289808"/>
                  </a:lnTo>
                  <a:lnTo>
                    <a:pt x="939495" y="3302355"/>
                  </a:lnTo>
                  <a:lnTo>
                    <a:pt x="987386" y="3314573"/>
                  </a:lnTo>
                  <a:lnTo>
                    <a:pt x="1036091" y="3326447"/>
                  </a:lnTo>
                  <a:lnTo>
                    <a:pt x="1085608" y="3337953"/>
                  </a:lnTo>
                  <a:close/>
                </a:path>
                <a:path w="5706109" h="5030470">
                  <a:moveTo>
                    <a:pt x="1094181" y="2324379"/>
                  </a:moveTo>
                  <a:lnTo>
                    <a:pt x="1044676" y="2312886"/>
                  </a:lnTo>
                  <a:lnTo>
                    <a:pt x="996022" y="2301011"/>
                  </a:lnTo>
                  <a:lnTo>
                    <a:pt x="948270" y="2288781"/>
                  </a:lnTo>
                  <a:lnTo>
                    <a:pt x="901496" y="2276233"/>
                  </a:lnTo>
                  <a:lnTo>
                    <a:pt x="855751" y="2263394"/>
                  </a:lnTo>
                  <a:lnTo>
                    <a:pt x="811123" y="2250262"/>
                  </a:lnTo>
                  <a:lnTo>
                    <a:pt x="808786" y="2265870"/>
                  </a:lnTo>
                  <a:lnTo>
                    <a:pt x="853694" y="2278989"/>
                  </a:lnTo>
                  <a:lnTo>
                    <a:pt x="899528" y="2291842"/>
                  </a:lnTo>
                  <a:lnTo>
                    <a:pt x="946315" y="2304389"/>
                  </a:lnTo>
                  <a:lnTo>
                    <a:pt x="994079" y="2316607"/>
                  </a:lnTo>
                  <a:lnTo>
                    <a:pt x="1042847" y="2328481"/>
                  </a:lnTo>
                  <a:lnTo>
                    <a:pt x="1092619" y="2339987"/>
                  </a:lnTo>
                  <a:lnTo>
                    <a:pt x="1092758" y="2334755"/>
                  </a:lnTo>
                  <a:lnTo>
                    <a:pt x="1093279" y="2329548"/>
                  </a:lnTo>
                  <a:lnTo>
                    <a:pt x="1094181" y="2324379"/>
                  </a:lnTo>
                  <a:close/>
                </a:path>
                <a:path w="5706109" h="5030470">
                  <a:moveTo>
                    <a:pt x="1111783" y="0"/>
                  </a:moveTo>
                  <a:lnTo>
                    <a:pt x="1076159" y="41808"/>
                  </a:lnTo>
                  <a:lnTo>
                    <a:pt x="1066114" y="60058"/>
                  </a:lnTo>
                  <a:lnTo>
                    <a:pt x="1077810" y="50698"/>
                  </a:lnTo>
                  <a:lnTo>
                    <a:pt x="1087970" y="32702"/>
                  </a:lnTo>
                  <a:lnTo>
                    <a:pt x="1099413" y="15659"/>
                  </a:lnTo>
                  <a:lnTo>
                    <a:pt x="1111783" y="0"/>
                  </a:lnTo>
                  <a:close/>
                </a:path>
                <a:path w="5706109" h="5030470">
                  <a:moveTo>
                    <a:pt x="1143304" y="263702"/>
                  </a:moveTo>
                  <a:lnTo>
                    <a:pt x="1126972" y="248361"/>
                  </a:lnTo>
                  <a:lnTo>
                    <a:pt x="1111910" y="231940"/>
                  </a:lnTo>
                  <a:lnTo>
                    <a:pt x="1098118" y="214426"/>
                  </a:lnTo>
                  <a:lnTo>
                    <a:pt x="1085608" y="195821"/>
                  </a:lnTo>
                  <a:lnTo>
                    <a:pt x="1073912" y="205181"/>
                  </a:lnTo>
                  <a:lnTo>
                    <a:pt x="1086751" y="223875"/>
                  </a:lnTo>
                  <a:lnTo>
                    <a:pt x="1100772" y="241541"/>
                  </a:lnTo>
                  <a:lnTo>
                    <a:pt x="1115987" y="258203"/>
                  </a:lnTo>
                  <a:lnTo>
                    <a:pt x="1132395" y="273850"/>
                  </a:lnTo>
                  <a:lnTo>
                    <a:pt x="1143304" y="263702"/>
                  </a:lnTo>
                  <a:close/>
                </a:path>
                <a:path w="5706109" h="5030470">
                  <a:moveTo>
                    <a:pt x="1167485" y="3779583"/>
                  </a:moveTo>
                  <a:lnTo>
                    <a:pt x="1166698" y="3774897"/>
                  </a:lnTo>
                  <a:lnTo>
                    <a:pt x="1165148" y="3770998"/>
                  </a:lnTo>
                  <a:lnTo>
                    <a:pt x="1164361" y="3766312"/>
                  </a:lnTo>
                  <a:lnTo>
                    <a:pt x="1070622" y="3744087"/>
                  </a:lnTo>
                  <a:lnTo>
                    <a:pt x="1024877" y="3732568"/>
                  </a:lnTo>
                  <a:lnTo>
                    <a:pt x="979995" y="3720655"/>
                  </a:lnTo>
                  <a:lnTo>
                    <a:pt x="936015" y="3708260"/>
                  </a:lnTo>
                  <a:lnTo>
                    <a:pt x="893000" y="3695306"/>
                  </a:lnTo>
                  <a:lnTo>
                    <a:pt x="896899" y="3708577"/>
                  </a:lnTo>
                  <a:lnTo>
                    <a:pt x="939520" y="3721316"/>
                  </a:lnTo>
                  <a:lnTo>
                    <a:pt x="983170" y="3733749"/>
                  </a:lnTo>
                  <a:lnTo>
                    <a:pt x="1027811" y="3745827"/>
                  </a:lnTo>
                  <a:lnTo>
                    <a:pt x="1073416" y="3757523"/>
                  </a:lnTo>
                  <a:lnTo>
                    <a:pt x="1119987" y="3768788"/>
                  </a:lnTo>
                  <a:lnTo>
                    <a:pt x="1167485" y="3779583"/>
                  </a:lnTo>
                  <a:close/>
                </a:path>
                <a:path w="5706109" h="5030470">
                  <a:moveTo>
                    <a:pt x="1183081" y="1828914"/>
                  </a:moveTo>
                  <a:lnTo>
                    <a:pt x="1126655" y="1815871"/>
                  </a:lnTo>
                  <a:lnTo>
                    <a:pt x="1071537" y="1802320"/>
                  </a:lnTo>
                  <a:lnTo>
                    <a:pt x="1017739" y="1788274"/>
                  </a:lnTo>
                  <a:lnTo>
                    <a:pt x="965238" y="1773732"/>
                  </a:lnTo>
                  <a:lnTo>
                    <a:pt x="914057" y="1758696"/>
                  </a:lnTo>
                  <a:lnTo>
                    <a:pt x="909383" y="1773516"/>
                  </a:lnTo>
                  <a:lnTo>
                    <a:pt x="996505" y="1797418"/>
                  </a:lnTo>
                  <a:lnTo>
                    <a:pt x="1086586" y="1820621"/>
                  </a:lnTo>
                  <a:lnTo>
                    <a:pt x="1179957" y="1842960"/>
                  </a:lnTo>
                  <a:lnTo>
                    <a:pt x="1180744" y="1838274"/>
                  </a:lnTo>
                  <a:lnTo>
                    <a:pt x="1182293" y="1833600"/>
                  </a:lnTo>
                  <a:lnTo>
                    <a:pt x="1183081" y="1828914"/>
                  </a:lnTo>
                  <a:close/>
                </a:path>
                <a:path w="5706109" h="5030470">
                  <a:moveTo>
                    <a:pt x="1196340" y="4578566"/>
                  </a:moveTo>
                  <a:lnTo>
                    <a:pt x="1186192" y="4570768"/>
                  </a:lnTo>
                  <a:lnTo>
                    <a:pt x="1168031" y="4559465"/>
                  </a:lnTo>
                  <a:lnTo>
                    <a:pt x="1148473" y="4547070"/>
                  </a:lnTo>
                  <a:lnTo>
                    <a:pt x="1129068" y="4534230"/>
                  </a:lnTo>
                  <a:lnTo>
                    <a:pt x="1111338" y="4521606"/>
                  </a:lnTo>
                  <a:lnTo>
                    <a:pt x="1125372" y="4531753"/>
                  </a:lnTo>
                  <a:lnTo>
                    <a:pt x="1142492" y="4543895"/>
                  </a:lnTo>
                  <a:lnTo>
                    <a:pt x="1159979" y="4555744"/>
                  </a:lnTo>
                  <a:lnTo>
                    <a:pt x="1177899" y="4567301"/>
                  </a:lnTo>
                  <a:lnTo>
                    <a:pt x="1196340" y="4578566"/>
                  </a:lnTo>
                  <a:close/>
                </a:path>
                <a:path w="5706109" h="5030470">
                  <a:moveTo>
                    <a:pt x="1242339" y="333933"/>
                  </a:moveTo>
                  <a:lnTo>
                    <a:pt x="1217002" y="319100"/>
                  </a:lnTo>
                  <a:lnTo>
                    <a:pt x="1192568" y="302983"/>
                  </a:lnTo>
                  <a:lnTo>
                    <a:pt x="1169047" y="285559"/>
                  </a:lnTo>
                  <a:lnTo>
                    <a:pt x="1146429" y="266827"/>
                  </a:lnTo>
                  <a:lnTo>
                    <a:pt x="1134732" y="276974"/>
                  </a:lnTo>
                  <a:lnTo>
                    <a:pt x="1158036" y="295300"/>
                  </a:lnTo>
                  <a:lnTo>
                    <a:pt x="1182039" y="312597"/>
                  </a:lnTo>
                  <a:lnTo>
                    <a:pt x="1206766" y="328853"/>
                  </a:lnTo>
                  <a:lnTo>
                    <a:pt x="1232204" y="344068"/>
                  </a:lnTo>
                  <a:lnTo>
                    <a:pt x="1242339" y="333933"/>
                  </a:lnTo>
                  <a:close/>
                </a:path>
                <a:path w="5706109" h="5030470">
                  <a:moveTo>
                    <a:pt x="1247800" y="4433443"/>
                  </a:moveTo>
                  <a:lnTo>
                    <a:pt x="1240777" y="4424083"/>
                  </a:lnTo>
                  <a:lnTo>
                    <a:pt x="1189748" y="4407992"/>
                  </a:lnTo>
                  <a:lnTo>
                    <a:pt x="1140675" y="4391406"/>
                  </a:lnTo>
                  <a:lnTo>
                    <a:pt x="1093520" y="4374375"/>
                  </a:lnTo>
                  <a:lnTo>
                    <a:pt x="1048181" y="4356976"/>
                  </a:lnTo>
                  <a:lnTo>
                    <a:pt x="1055979" y="4366336"/>
                  </a:lnTo>
                  <a:lnTo>
                    <a:pt x="1103274" y="4384980"/>
                  </a:lnTo>
                  <a:lnTo>
                    <a:pt x="1151013" y="4402379"/>
                  </a:lnTo>
                  <a:lnTo>
                    <a:pt x="1199197" y="4418533"/>
                  </a:lnTo>
                  <a:lnTo>
                    <a:pt x="1247800" y="4433443"/>
                  </a:lnTo>
                  <a:close/>
                </a:path>
                <a:path w="5706109" h="5030470">
                  <a:moveTo>
                    <a:pt x="1280553" y="849680"/>
                  </a:moveTo>
                  <a:lnTo>
                    <a:pt x="1230566" y="834174"/>
                  </a:lnTo>
                  <a:lnTo>
                    <a:pt x="1182395" y="818083"/>
                  </a:lnTo>
                  <a:lnTo>
                    <a:pt x="1136129" y="801408"/>
                  </a:lnTo>
                  <a:lnTo>
                    <a:pt x="1091844" y="784136"/>
                  </a:lnTo>
                  <a:lnTo>
                    <a:pt x="1088783" y="788022"/>
                  </a:lnTo>
                  <a:lnTo>
                    <a:pt x="1086192" y="792175"/>
                  </a:lnTo>
                  <a:lnTo>
                    <a:pt x="1084046" y="796632"/>
                  </a:lnTo>
                  <a:lnTo>
                    <a:pt x="1128458" y="813447"/>
                  </a:lnTo>
                  <a:lnTo>
                    <a:pt x="1174991" y="829983"/>
                  </a:lnTo>
                  <a:lnTo>
                    <a:pt x="1223416" y="846226"/>
                  </a:lnTo>
                  <a:lnTo>
                    <a:pt x="1273530" y="862164"/>
                  </a:lnTo>
                  <a:lnTo>
                    <a:pt x="1280553" y="849680"/>
                  </a:lnTo>
                  <a:close/>
                </a:path>
                <a:path w="5706109" h="5030470">
                  <a:moveTo>
                    <a:pt x="1299260" y="4166590"/>
                  </a:moveTo>
                  <a:lnTo>
                    <a:pt x="1294587" y="4156443"/>
                  </a:lnTo>
                  <a:lnTo>
                    <a:pt x="1242402" y="4144086"/>
                  </a:lnTo>
                  <a:lnTo>
                    <a:pt x="1191285" y="4131348"/>
                  </a:lnTo>
                  <a:lnTo>
                    <a:pt x="1141222" y="4118241"/>
                  </a:lnTo>
                  <a:lnTo>
                    <a:pt x="1092225" y="4104767"/>
                  </a:lnTo>
                  <a:lnTo>
                    <a:pt x="1044282" y="4090898"/>
                  </a:lnTo>
                  <a:lnTo>
                    <a:pt x="1049731" y="4101833"/>
                  </a:lnTo>
                  <a:lnTo>
                    <a:pt x="1097546" y="4115676"/>
                  </a:lnTo>
                  <a:lnTo>
                    <a:pt x="1146441" y="4129113"/>
                  </a:lnTo>
                  <a:lnTo>
                    <a:pt x="1196390" y="4142105"/>
                  </a:lnTo>
                  <a:lnTo>
                    <a:pt x="1247343" y="4154614"/>
                  </a:lnTo>
                  <a:lnTo>
                    <a:pt x="1299260" y="4166590"/>
                  </a:lnTo>
                  <a:close/>
                </a:path>
                <a:path w="5706109" h="5030470">
                  <a:moveTo>
                    <a:pt x="1322654" y="1352956"/>
                  </a:moveTo>
                  <a:lnTo>
                    <a:pt x="1270825" y="1341056"/>
                  </a:lnTo>
                  <a:lnTo>
                    <a:pt x="1220152" y="1328750"/>
                  </a:lnTo>
                  <a:lnTo>
                    <a:pt x="1170673" y="1315986"/>
                  </a:lnTo>
                  <a:lnTo>
                    <a:pt x="1122438" y="1302740"/>
                  </a:lnTo>
                  <a:lnTo>
                    <a:pt x="1075474" y="1288973"/>
                  </a:lnTo>
                  <a:lnTo>
                    <a:pt x="1070013" y="1303020"/>
                  </a:lnTo>
                  <a:lnTo>
                    <a:pt x="1117358" y="1316418"/>
                  </a:lnTo>
                  <a:lnTo>
                    <a:pt x="1165783" y="1329474"/>
                  </a:lnTo>
                  <a:lnTo>
                    <a:pt x="1215250" y="1342237"/>
                  </a:lnTo>
                  <a:lnTo>
                    <a:pt x="1317205" y="1367002"/>
                  </a:lnTo>
                  <a:lnTo>
                    <a:pt x="1322654" y="1352956"/>
                  </a:lnTo>
                  <a:close/>
                </a:path>
                <a:path w="5706109" h="5030470">
                  <a:moveTo>
                    <a:pt x="1334350" y="4644898"/>
                  </a:moveTo>
                  <a:lnTo>
                    <a:pt x="1325003" y="4637087"/>
                  </a:lnTo>
                  <a:lnTo>
                    <a:pt x="1290612" y="4622673"/>
                  </a:lnTo>
                  <a:lnTo>
                    <a:pt x="1256804" y="4607064"/>
                  </a:lnTo>
                  <a:lnTo>
                    <a:pt x="1223556" y="4590288"/>
                  </a:lnTo>
                  <a:lnTo>
                    <a:pt x="1190879" y="4572330"/>
                  </a:lnTo>
                  <a:lnTo>
                    <a:pt x="1201013" y="4580128"/>
                  </a:lnTo>
                  <a:lnTo>
                    <a:pt x="1233576" y="4597908"/>
                  </a:lnTo>
                  <a:lnTo>
                    <a:pt x="1266659" y="4614634"/>
                  </a:lnTo>
                  <a:lnTo>
                    <a:pt x="1300251" y="4630293"/>
                  </a:lnTo>
                  <a:lnTo>
                    <a:pt x="1334350" y="4644898"/>
                  </a:lnTo>
                  <a:close/>
                </a:path>
                <a:path w="5706109" h="5030470">
                  <a:moveTo>
                    <a:pt x="1377238" y="397916"/>
                  </a:moveTo>
                  <a:lnTo>
                    <a:pt x="1343964" y="383819"/>
                  </a:lnTo>
                  <a:lnTo>
                    <a:pt x="1311173" y="368706"/>
                  </a:lnTo>
                  <a:lnTo>
                    <a:pt x="1278851" y="352602"/>
                  </a:lnTo>
                  <a:lnTo>
                    <a:pt x="1247025" y="335495"/>
                  </a:lnTo>
                  <a:lnTo>
                    <a:pt x="1236878" y="345630"/>
                  </a:lnTo>
                  <a:lnTo>
                    <a:pt x="1268780" y="363207"/>
                  </a:lnTo>
                  <a:lnTo>
                    <a:pt x="1301254" y="379590"/>
                  </a:lnTo>
                  <a:lnTo>
                    <a:pt x="1334287" y="394804"/>
                  </a:lnTo>
                  <a:lnTo>
                    <a:pt x="1367891" y="408838"/>
                  </a:lnTo>
                  <a:lnTo>
                    <a:pt x="1371231" y="405384"/>
                  </a:lnTo>
                  <a:lnTo>
                    <a:pt x="1374355" y="401751"/>
                  </a:lnTo>
                  <a:lnTo>
                    <a:pt x="1377238" y="397916"/>
                  </a:lnTo>
                  <a:close/>
                </a:path>
                <a:path w="5706109" h="5030470">
                  <a:moveTo>
                    <a:pt x="1392059" y="2897098"/>
                  </a:moveTo>
                  <a:lnTo>
                    <a:pt x="1282115" y="2877616"/>
                  </a:lnTo>
                  <a:lnTo>
                    <a:pt x="1175283" y="2856750"/>
                  </a:lnTo>
                  <a:lnTo>
                    <a:pt x="1071575" y="2834678"/>
                  </a:lnTo>
                  <a:lnTo>
                    <a:pt x="1071575" y="2850286"/>
                  </a:lnTo>
                  <a:lnTo>
                    <a:pt x="1123035" y="2861729"/>
                  </a:lnTo>
                  <a:lnTo>
                    <a:pt x="1175283" y="2872714"/>
                  </a:lnTo>
                  <a:lnTo>
                    <a:pt x="1228305" y="2883255"/>
                  </a:lnTo>
                  <a:lnTo>
                    <a:pt x="1336700" y="2903207"/>
                  </a:lnTo>
                  <a:lnTo>
                    <a:pt x="1392059" y="2912707"/>
                  </a:lnTo>
                  <a:lnTo>
                    <a:pt x="1392059" y="2897098"/>
                  </a:lnTo>
                  <a:close/>
                </a:path>
                <a:path w="5706109" h="5030470">
                  <a:moveTo>
                    <a:pt x="1413116" y="3401936"/>
                  </a:moveTo>
                  <a:lnTo>
                    <a:pt x="1411554" y="3387890"/>
                  </a:lnTo>
                  <a:lnTo>
                    <a:pt x="1356969" y="3378390"/>
                  </a:lnTo>
                  <a:lnTo>
                    <a:pt x="1250137" y="3358527"/>
                  </a:lnTo>
                  <a:lnTo>
                    <a:pt x="1146429" y="3337369"/>
                  </a:lnTo>
                  <a:lnTo>
                    <a:pt x="1095743" y="3326244"/>
                  </a:lnTo>
                  <a:lnTo>
                    <a:pt x="1097305" y="3340290"/>
                  </a:lnTo>
                  <a:lnTo>
                    <a:pt x="1147991" y="3351733"/>
                  </a:lnTo>
                  <a:lnTo>
                    <a:pt x="1199451" y="3362680"/>
                  </a:lnTo>
                  <a:lnTo>
                    <a:pt x="1251699" y="3373158"/>
                  </a:lnTo>
                  <a:lnTo>
                    <a:pt x="1304721" y="3383178"/>
                  </a:lnTo>
                  <a:lnTo>
                    <a:pt x="1358531" y="3392754"/>
                  </a:lnTo>
                  <a:lnTo>
                    <a:pt x="1413116" y="3401936"/>
                  </a:lnTo>
                  <a:close/>
                </a:path>
                <a:path w="5706109" h="5030470">
                  <a:moveTo>
                    <a:pt x="1420126" y="2387587"/>
                  </a:moveTo>
                  <a:lnTo>
                    <a:pt x="1365935" y="2378418"/>
                  </a:lnTo>
                  <a:lnTo>
                    <a:pt x="1259789" y="2358910"/>
                  </a:lnTo>
                  <a:lnTo>
                    <a:pt x="1207795" y="2348573"/>
                  </a:lnTo>
                  <a:lnTo>
                    <a:pt x="1156500" y="2337841"/>
                  </a:lnTo>
                  <a:lnTo>
                    <a:pt x="1105877" y="2326729"/>
                  </a:lnTo>
                  <a:lnTo>
                    <a:pt x="1104976" y="2331885"/>
                  </a:lnTo>
                  <a:lnTo>
                    <a:pt x="1104455" y="2337092"/>
                  </a:lnTo>
                  <a:lnTo>
                    <a:pt x="1104315" y="2342337"/>
                  </a:lnTo>
                  <a:lnTo>
                    <a:pt x="1154671" y="2353449"/>
                  </a:lnTo>
                  <a:lnTo>
                    <a:pt x="1205890" y="2364181"/>
                  </a:lnTo>
                  <a:lnTo>
                    <a:pt x="1257935" y="2374519"/>
                  </a:lnTo>
                  <a:lnTo>
                    <a:pt x="1364322" y="2394026"/>
                  </a:lnTo>
                  <a:lnTo>
                    <a:pt x="1418577" y="2403195"/>
                  </a:lnTo>
                  <a:lnTo>
                    <a:pt x="1420126" y="2387587"/>
                  </a:lnTo>
                  <a:close/>
                </a:path>
                <a:path w="5706109" h="5030470">
                  <a:moveTo>
                    <a:pt x="1477060" y="4493526"/>
                  </a:moveTo>
                  <a:lnTo>
                    <a:pt x="1471599" y="4484154"/>
                  </a:lnTo>
                  <a:lnTo>
                    <a:pt x="1425206" y="4473283"/>
                  </a:lnTo>
                  <a:lnTo>
                    <a:pt x="1379677" y="4462145"/>
                  </a:lnTo>
                  <a:lnTo>
                    <a:pt x="1335112" y="4450677"/>
                  </a:lnTo>
                  <a:lnTo>
                    <a:pt x="1291640" y="4438789"/>
                  </a:lnTo>
                  <a:lnTo>
                    <a:pt x="1249362" y="4426420"/>
                  </a:lnTo>
                  <a:lnTo>
                    <a:pt x="1256372" y="4435780"/>
                  </a:lnTo>
                  <a:lnTo>
                    <a:pt x="1308849" y="4451274"/>
                  </a:lnTo>
                  <a:lnTo>
                    <a:pt x="1363205" y="4466120"/>
                  </a:lnTo>
                  <a:lnTo>
                    <a:pt x="1419326" y="4480217"/>
                  </a:lnTo>
                  <a:lnTo>
                    <a:pt x="1477060" y="4493526"/>
                  </a:lnTo>
                  <a:close/>
                </a:path>
                <a:path w="5706109" h="5030470">
                  <a:moveTo>
                    <a:pt x="1479397" y="3840442"/>
                  </a:moveTo>
                  <a:lnTo>
                    <a:pt x="1477060" y="3827957"/>
                  </a:lnTo>
                  <a:lnTo>
                    <a:pt x="1389722" y="3812349"/>
                  </a:lnTo>
                  <a:lnTo>
                    <a:pt x="1378026" y="3810787"/>
                  </a:lnTo>
                  <a:lnTo>
                    <a:pt x="1305509" y="3797528"/>
                  </a:lnTo>
                  <a:lnTo>
                    <a:pt x="1175283" y="3770211"/>
                  </a:lnTo>
                  <a:lnTo>
                    <a:pt x="1178407" y="3782695"/>
                  </a:lnTo>
                  <a:lnTo>
                    <a:pt x="1313307" y="3810787"/>
                  </a:lnTo>
                  <a:lnTo>
                    <a:pt x="1382699" y="3824059"/>
                  </a:lnTo>
                  <a:lnTo>
                    <a:pt x="1394396" y="3825621"/>
                  </a:lnTo>
                  <a:lnTo>
                    <a:pt x="1479397" y="3840442"/>
                  </a:lnTo>
                  <a:close/>
                </a:path>
                <a:path w="5706109" h="5030470">
                  <a:moveTo>
                    <a:pt x="1493431" y="1888223"/>
                  </a:moveTo>
                  <a:lnTo>
                    <a:pt x="1391043" y="1870303"/>
                  </a:lnTo>
                  <a:lnTo>
                    <a:pt x="1291437" y="1850999"/>
                  </a:lnTo>
                  <a:lnTo>
                    <a:pt x="1194777" y="1830476"/>
                  </a:lnTo>
                  <a:lnTo>
                    <a:pt x="1193368" y="1835340"/>
                  </a:lnTo>
                  <a:lnTo>
                    <a:pt x="1192326" y="1840280"/>
                  </a:lnTo>
                  <a:lnTo>
                    <a:pt x="1191653" y="1845297"/>
                  </a:lnTo>
                  <a:lnTo>
                    <a:pt x="1288148" y="1865820"/>
                  </a:lnTo>
                  <a:lnTo>
                    <a:pt x="1387589" y="1885124"/>
                  </a:lnTo>
                  <a:lnTo>
                    <a:pt x="1438516" y="1894268"/>
                  </a:lnTo>
                  <a:lnTo>
                    <a:pt x="1490306" y="1903044"/>
                  </a:lnTo>
                  <a:lnTo>
                    <a:pt x="1493431" y="1888223"/>
                  </a:lnTo>
                  <a:close/>
                </a:path>
                <a:path w="5706109" h="5030470">
                  <a:moveTo>
                    <a:pt x="1501228" y="4702632"/>
                  </a:moveTo>
                  <a:lnTo>
                    <a:pt x="1493431" y="4695609"/>
                  </a:lnTo>
                  <a:lnTo>
                    <a:pt x="1450314" y="4682109"/>
                  </a:lnTo>
                  <a:lnTo>
                    <a:pt x="1408722" y="4668393"/>
                  </a:lnTo>
                  <a:lnTo>
                    <a:pt x="1368755" y="4654245"/>
                  </a:lnTo>
                  <a:lnTo>
                    <a:pt x="1330452" y="4639424"/>
                  </a:lnTo>
                  <a:lnTo>
                    <a:pt x="1339811" y="4646447"/>
                  </a:lnTo>
                  <a:lnTo>
                    <a:pt x="1377975" y="4661370"/>
                  </a:lnTo>
                  <a:lnTo>
                    <a:pt x="1417599" y="4675708"/>
                  </a:lnTo>
                  <a:lnTo>
                    <a:pt x="1458683" y="4689462"/>
                  </a:lnTo>
                  <a:lnTo>
                    <a:pt x="1501228" y="4702632"/>
                  </a:lnTo>
                  <a:close/>
                </a:path>
                <a:path w="5706109" h="5030470">
                  <a:moveTo>
                    <a:pt x="1505902" y="908202"/>
                  </a:moveTo>
                  <a:lnTo>
                    <a:pt x="1449336" y="895032"/>
                  </a:lnTo>
                  <a:lnTo>
                    <a:pt x="1394307" y="881291"/>
                  </a:lnTo>
                  <a:lnTo>
                    <a:pt x="1340878" y="866952"/>
                  </a:lnTo>
                  <a:lnTo>
                    <a:pt x="1289126" y="852030"/>
                  </a:lnTo>
                  <a:lnTo>
                    <a:pt x="1282115" y="864514"/>
                  </a:lnTo>
                  <a:lnTo>
                    <a:pt x="1333982" y="879551"/>
                  </a:lnTo>
                  <a:lnTo>
                    <a:pt x="1387678" y="894156"/>
                  </a:lnTo>
                  <a:lnTo>
                    <a:pt x="1442974" y="908177"/>
                  </a:lnTo>
                  <a:lnTo>
                    <a:pt x="1499666" y="921473"/>
                  </a:lnTo>
                  <a:lnTo>
                    <a:pt x="1502067" y="917194"/>
                  </a:lnTo>
                  <a:lnTo>
                    <a:pt x="1504149" y="912774"/>
                  </a:lnTo>
                  <a:lnTo>
                    <a:pt x="1505902" y="908202"/>
                  </a:lnTo>
                  <a:close/>
                </a:path>
                <a:path w="5706109" h="5030470">
                  <a:moveTo>
                    <a:pt x="1540992" y="455650"/>
                  </a:moveTo>
                  <a:lnTo>
                    <a:pt x="1499057" y="442620"/>
                  </a:lnTo>
                  <a:lnTo>
                    <a:pt x="1458734" y="429221"/>
                  </a:lnTo>
                  <a:lnTo>
                    <a:pt x="1420152" y="415378"/>
                  </a:lnTo>
                  <a:lnTo>
                    <a:pt x="1383487" y="401027"/>
                  </a:lnTo>
                  <a:lnTo>
                    <a:pt x="1374127" y="411175"/>
                  </a:lnTo>
                  <a:lnTo>
                    <a:pt x="1410919" y="425653"/>
                  </a:lnTo>
                  <a:lnTo>
                    <a:pt x="1449768" y="439750"/>
                  </a:lnTo>
                  <a:lnTo>
                    <a:pt x="1490357" y="453415"/>
                  </a:lnTo>
                  <a:lnTo>
                    <a:pt x="1532420" y="466572"/>
                  </a:lnTo>
                  <a:lnTo>
                    <a:pt x="1540992" y="455650"/>
                  </a:lnTo>
                  <a:close/>
                </a:path>
                <a:path w="5706109" h="5030470">
                  <a:moveTo>
                    <a:pt x="1587004" y="4223550"/>
                  </a:moveTo>
                  <a:lnTo>
                    <a:pt x="1583105" y="4212628"/>
                  </a:lnTo>
                  <a:lnTo>
                    <a:pt x="1562836" y="4209504"/>
                  </a:lnTo>
                  <a:lnTo>
                    <a:pt x="1551139" y="4207941"/>
                  </a:lnTo>
                  <a:lnTo>
                    <a:pt x="1500428" y="4198861"/>
                  </a:lnTo>
                  <a:lnTo>
                    <a:pt x="1401000" y="4179735"/>
                  </a:lnTo>
                  <a:lnTo>
                    <a:pt x="1304721" y="4159567"/>
                  </a:lnTo>
                  <a:lnTo>
                    <a:pt x="1309408" y="4170489"/>
                  </a:lnTo>
                  <a:lnTo>
                    <a:pt x="1357503" y="4181195"/>
                  </a:lnTo>
                  <a:lnTo>
                    <a:pt x="1406347" y="4191470"/>
                  </a:lnTo>
                  <a:lnTo>
                    <a:pt x="1455940" y="4201299"/>
                  </a:lnTo>
                  <a:lnTo>
                    <a:pt x="1506283" y="4210685"/>
                  </a:lnTo>
                  <a:lnTo>
                    <a:pt x="1557375" y="4219651"/>
                  </a:lnTo>
                  <a:lnTo>
                    <a:pt x="1587004" y="4223550"/>
                  </a:lnTo>
                  <a:close/>
                </a:path>
                <a:path w="5706109" h="5030470">
                  <a:moveTo>
                    <a:pt x="1606499" y="1408353"/>
                  </a:moveTo>
                  <a:lnTo>
                    <a:pt x="1494205" y="1388173"/>
                  </a:lnTo>
                  <a:lnTo>
                    <a:pt x="1439468" y="1377518"/>
                  </a:lnTo>
                  <a:lnTo>
                    <a:pt x="1385671" y="1366329"/>
                  </a:lnTo>
                  <a:lnTo>
                    <a:pt x="1332801" y="1354518"/>
                  </a:lnTo>
                  <a:lnTo>
                    <a:pt x="1331315" y="1359331"/>
                  </a:lnTo>
                  <a:lnTo>
                    <a:pt x="1329499" y="1364005"/>
                  </a:lnTo>
                  <a:lnTo>
                    <a:pt x="1327340" y="1368564"/>
                  </a:lnTo>
                  <a:lnTo>
                    <a:pt x="1416723" y="1387716"/>
                  </a:lnTo>
                  <a:lnTo>
                    <a:pt x="1508531" y="1405839"/>
                  </a:lnTo>
                  <a:lnTo>
                    <a:pt x="1555292" y="1414348"/>
                  </a:lnTo>
                  <a:lnTo>
                    <a:pt x="1602600" y="1422400"/>
                  </a:lnTo>
                  <a:lnTo>
                    <a:pt x="1604162" y="1417713"/>
                  </a:lnTo>
                  <a:lnTo>
                    <a:pt x="1604937" y="1413040"/>
                  </a:lnTo>
                  <a:lnTo>
                    <a:pt x="1606499" y="1408353"/>
                  </a:lnTo>
                  <a:close/>
                </a:path>
                <a:path w="5706109" h="5030470">
                  <a:moveTo>
                    <a:pt x="1665757" y="4854778"/>
                  </a:moveTo>
                  <a:lnTo>
                    <a:pt x="1654848" y="4849317"/>
                  </a:lnTo>
                  <a:lnTo>
                    <a:pt x="1593240" y="4822012"/>
                  </a:lnTo>
                  <a:lnTo>
                    <a:pt x="1609623" y="4829810"/>
                  </a:lnTo>
                  <a:lnTo>
                    <a:pt x="1623352" y="4836744"/>
                  </a:lnTo>
                  <a:lnTo>
                    <a:pt x="1637284" y="4843221"/>
                  </a:lnTo>
                  <a:lnTo>
                    <a:pt x="1651419" y="4849228"/>
                  </a:lnTo>
                  <a:lnTo>
                    <a:pt x="1665757" y="4854778"/>
                  </a:lnTo>
                  <a:close/>
                </a:path>
                <a:path w="5706109" h="5030470">
                  <a:moveTo>
                    <a:pt x="1694611" y="4753343"/>
                  </a:moveTo>
                  <a:lnTo>
                    <a:pt x="1687601" y="4746333"/>
                  </a:lnTo>
                  <a:lnTo>
                    <a:pt x="1591386" y="4722723"/>
                  </a:lnTo>
                  <a:lnTo>
                    <a:pt x="1545158" y="4710557"/>
                  </a:lnTo>
                  <a:lnTo>
                    <a:pt x="1500454" y="4697946"/>
                  </a:lnTo>
                  <a:lnTo>
                    <a:pt x="1508252" y="4704969"/>
                  </a:lnTo>
                  <a:lnTo>
                    <a:pt x="1552829" y="4717694"/>
                  </a:lnTo>
                  <a:lnTo>
                    <a:pt x="1598803" y="4730039"/>
                  </a:lnTo>
                  <a:lnTo>
                    <a:pt x="1646085" y="4741951"/>
                  </a:lnTo>
                  <a:lnTo>
                    <a:pt x="1694611" y="4753343"/>
                  </a:lnTo>
                  <a:close/>
                </a:path>
                <a:path w="5706109" h="5030470">
                  <a:moveTo>
                    <a:pt x="1728139" y="504024"/>
                  </a:moveTo>
                  <a:lnTo>
                    <a:pt x="1680908" y="493102"/>
                  </a:lnTo>
                  <a:lnTo>
                    <a:pt x="1634769" y="481406"/>
                  </a:lnTo>
                  <a:lnTo>
                    <a:pt x="1590192" y="469138"/>
                  </a:lnTo>
                  <a:lnTo>
                    <a:pt x="1547241" y="456425"/>
                  </a:lnTo>
                  <a:lnTo>
                    <a:pt x="1538655" y="468134"/>
                  </a:lnTo>
                  <a:lnTo>
                    <a:pt x="1582521" y="480834"/>
                  </a:lnTo>
                  <a:lnTo>
                    <a:pt x="1627466" y="493077"/>
                  </a:lnTo>
                  <a:lnTo>
                    <a:pt x="1673758" y="504786"/>
                  </a:lnTo>
                  <a:lnTo>
                    <a:pt x="1721129" y="515734"/>
                  </a:lnTo>
                  <a:lnTo>
                    <a:pt x="1728139" y="504024"/>
                  </a:lnTo>
                  <a:close/>
                </a:path>
                <a:path w="5706109" h="5030470">
                  <a:moveTo>
                    <a:pt x="1731264" y="4543463"/>
                  </a:moveTo>
                  <a:lnTo>
                    <a:pt x="1725803" y="4534878"/>
                  </a:lnTo>
                  <a:lnTo>
                    <a:pt x="1671218" y="4525518"/>
                  </a:lnTo>
                  <a:lnTo>
                    <a:pt x="1612519" y="4514710"/>
                  </a:lnTo>
                  <a:lnTo>
                    <a:pt x="1567319" y="4505807"/>
                  </a:lnTo>
                  <a:lnTo>
                    <a:pt x="1523111" y="4496638"/>
                  </a:lnTo>
                  <a:lnTo>
                    <a:pt x="1479397" y="4487278"/>
                  </a:lnTo>
                  <a:lnTo>
                    <a:pt x="1484858" y="4496638"/>
                  </a:lnTo>
                  <a:lnTo>
                    <a:pt x="1530311" y="4506442"/>
                  </a:lnTo>
                  <a:lnTo>
                    <a:pt x="1623568" y="4525175"/>
                  </a:lnTo>
                  <a:lnTo>
                    <a:pt x="1671218" y="4534090"/>
                  </a:lnTo>
                  <a:lnTo>
                    <a:pt x="1684477" y="4536440"/>
                  </a:lnTo>
                  <a:lnTo>
                    <a:pt x="1731264" y="4543463"/>
                  </a:lnTo>
                  <a:close/>
                </a:path>
                <a:path w="5706109" h="5030470">
                  <a:moveTo>
                    <a:pt x="1751533" y="2947822"/>
                  </a:moveTo>
                  <a:lnTo>
                    <a:pt x="1700606" y="2941650"/>
                  </a:lnTo>
                  <a:lnTo>
                    <a:pt x="1599984" y="2928467"/>
                  </a:lnTo>
                  <a:lnTo>
                    <a:pt x="1501228" y="2914142"/>
                  </a:lnTo>
                  <a:lnTo>
                    <a:pt x="1404531" y="2898660"/>
                  </a:lnTo>
                  <a:lnTo>
                    <a:pt x="1404531" y="2914269"/>
                  </a:lnTo>
                  <a:lnTo>
                    <a:pt x="1501228" y="2929877"/>
                  </a:lnTo>
                  <a:lnTo>
                    <a:pt x="1599984" y="2944406"/>
                  </a:lnTo>
                  <a:lnTo>
                    <a:pt x="1700606" y="2957499"/>
                  </a:lnTo>
                  <a:lnTo>
                    <a:pt x="1751533" y="2963418"/>
                  </a:lnTo>
                  <a:lnTo>
                    <a:pt x="1751533" y="2947822"/>
                  </a:lnTo>
                  <a:close/>
                </a:path>
                <a:path w="5706109" h="5030470">
                  <a:moveTo>
                    <a:pt x="1756219" y="957364"/>
                  </a:moveTo>
                  <a:lnTo>
                    <a:pt x="1706156" y="948753"/>
                  </a:lnTo>
                  <a:lnTo>
                    <a:pt x="1657032" y="939761"/>
                  </a:lnTo>
                  <a:lnTo>
                    <a:pt x="1608836" y="930389"/>
                  </a:lnTo>
                  <a:lnTo>
                    <a:pt x="1561579" y="920661"/>
                  </a:lnTo>
                  <a:lnTo>
                    <a:pt x="1515262" y="910539"/>
                  </a:lnTo>
                  <a:lnTo>
                    <a:pt x="1509026" y="923810"/>
                  </a:lnTo>
                  <a:lnTo>
                    <a:pt x="1603489" y="943102"/>
                  </a:lnTo>
                  <a:lnTo>
                    <a:pt x="1701393" y="961631"/>
                  </a:lnTo>
                  <a:lnTo>
                    <a:pt x="1751533" y="970622"/>
                  </a:lnTo>
                  <a:lnTo>
                    <a:pt x="1756219" y="957364"/>
                  </a:lnTo>
                  <a:close/>
                </a:path>
                <a:path w="5706109" h="5030470">
                  <a:moveTo>
                    <a:pt x="1767128" y="3451872"/>
                  </a:moveTo>
                  <a:lnTo>
                    <a:pt x="1766481" y="3447211"/>
                  </a:lnTo>
                  <a:lnTo>
                    <a:pt x="1766227" y="3442525"/>
                  </a:lnTo>
                  <a:lnTo>
                    <a:pt x="1766354" y="3437826"/>
                  </a:lnTo>
                  <a:lnTo>
                    <a:pt x="1716125" y="3431667"/>
                  </a:lnTo>
                  <a:lnTo>
                    <a:pt x="1568170" y="3411601"/>
                  </a:lnTo>
                  <a:lnTo>
                    <a:pt x="1424025" y="3389452"/>
                  </a:lnTo>
                  <a:lnTo>
                    <a:pt x="1425587" y="3403485"/>
                  </a:lnTo>
                  <a:lnTo>
                    <a:pt x="1520926" y="3418814"/>
                  </a:lnTo>
                  <a:lnTo>
                    <a:pt x="1618221" y="3432822"/>
                  </a:lnTo>
                  <a:lnTo>
                    <a:pt x="1767128" y="3451872"/>
                  </a:lnTo>
                  <a:close/>
                </a:path>
                <a:path w="5706109" h="5030470">
                  <a:moveTo>
                    <a:pt x="1772716" y="2443530"/>
                  </a:moveTo>
                  <a:lnTo>
                    <a:pt x="1772589" y="2438298"/>
                  </a:lnTo>
                  <a:lnTo>
                    <a:pt x="1722704" y="2432139"/>
                  </a:lnTo>
                  <a:lnTo>
                    <a:pt x="1575752" y="2412085"/>
                  </a:lnTo>
                  <a:lnTo>
                    <a:pt x="1432610" y="2389924"/>
                  </a:lnTo>
                  <a:lnTo>
                    <a:pt x="1431048" y="2405532"/>
                  </a:lnTo>
                  <a:lnTo>
                    <a:pt x="1526222" y="2420861"/>
                  </a:lnTo>
                  <a:lnTo>
                    <a:pt x="1623212" y="2434869"/>
                  </a:lnTo>
                  <a:lnTo>
                    <a:pt x="1771815" y="2453906"/>
                  </a:lnTo>
                  <a:lnTo>
                    <a:pt x="1772462" y="2448725"/>
                  </a:lnTo>
                  <a:lnTo>
                    <a:pt x="1772716" y="2443530"/>
                  </a:lnTo>
                  <a:close/>
                </a:path>
                <a:path w="5706109" h="5030470">
                  <a:moveTo>
                    <a:pt x="1795983" y="4900815"/>
                  </a:moveTo>
                  <a:lnTo>
                    <a:pt x="1786623" y="4895354"/>
                  </a:lnTo>
                  <a:lnTo>
                    <a:pt x="1754428" y="4885448"/>
                  </a:lnTo>
                  <a:lnTo>
                    <a:pt x="1722513" y="4874730"/>
                  </a:lnTo>
                  <a:lnTo>
                    <a:pt x="1690878" y="4863211"/>
                  </a:lnTo>
                  <a:lnTo>
                    <a:pt x="1659521" y="4850879"/>
                  </a:lnTo>
                  <a:lnTo>
                    <a:pt x="1669656" y="4856340"/>
                  </a:lnTo>
                  <a:lnTo>
                    <a:pt x="1699488" y="4867897"/>
                  </a:lnTo>
                  <a:lnTo>
                    <a:pt x="1730489" y="4879162"/>
                  </a:lnTo>
                  <a:lnTo>
                    <a:pt x="1762645" y="4890135"/>
                  </a:lnTo>
                  <a:lnTo>
                    <a:pt x="1795983" y="4900815"/>
                  </a:lnTo>
                  <a:close/>
                </a:path>
                <a:path w="5706109" h="5030470">
                  <a:moveTo>
                    <a:pt x="1817039" y="3888816"/>
                  </a:moveTo>
                  <a:lnTo>
                    <a:pt x="1816900" y="3884612"/>
                  </a:lnTo>
                  <a:lnTo>
                    <a:pt x="1816379" y="3880447"/>
                  </a:lnTo>
                  <a:lnTo>
                    <a:pt x="1815477" y="3876332"/>
                  </a:lnTo>
                  <a:lnTo>
                    <a:pt x="1704467" y="3862311"/>
                  </a:lnTo>
                  <a:lnTo>
                    <a:pt x="1595869" y="3846919"/>
                  </a:lnTo>
                  <a:lnTo>
                    <a:pt x="1489532" y="3830294"/>
                  </a:lnTo>
                  <a:lnTo>
                    <a:pt x="1492656" y="3843566"/>
                  </a:lnTo>
                  <a:lnTo>
                    <a:pt x="1651927" y="3867353"/>
                  </a:lnTo>
                  <a:lnTo>
                    <a:pt x="1761490" y="3881996"/>
                  </a:lnTo>
                  <a:lnTo>
                    <a:pt x="1817039" y="3888816"/>
                  </a:lnTo>
                  <a:close/>
                </a:path>
                <a:path w="5706109" h="5030470">
                  <a:moveTo>
                    <a:pt x="1827961" y="1936597"/>
                  </a:moveTo>
                  <a:lnTo>
                    <a:pt x="1717751" y="1922576"/>
                  </a:lnTo>
                  <a:lnTo>
                    <a:pt x="1610144" y="1907171"/>
                  </a:lnTo>
                  <a:lnTo>
                    <a:pt x="1505127" y="1890560"/>
                  </a:lnTo>
                  <a:lnTo>
                    <a:pt x="1502003" y="1906168"/>
                  </a:lnTo>
                  <a:lnTo>
                    <a:pt x="1661566" y="1929955"/>
                  </a:lnTo>
                  <a:lnTo>
                    <a:pt x="1770900" y="1944598"/>
                  </a:lnTo>
                  <a:lnTo>
                    <a:pt x="1826399" y="1951418"/>
                  </a:lnTo>
                  <a:lnTo>
                    <a:pt x="1827301" y="1946516"/>
                  </a:lnTo>
                  <a:lnTo>
                    <a:pt x="1827822" y="1941576"/>
                  </a:lnTo>
                  <a:lnTo>
                    <a:pt x="1827961" y="1936597"/>
                  </a:lnTo>
                  <a:close/>
                </a:path>
                <a:path w="5706109" h="5030470">
                  <a:moveTo>
                    <a:pt x="1898142" y="4267238"/>
                  </a:moveTo>
                  <a:lnTo>
                    <a:pt x="1895017" y="4257103"/>
                  </a:lnTo>
                  <a:lnTo>
                    <a:pt x="1880984" y="4255541"/>
                  </a:lnTo>
                  <a:lnTo>
                    <a:pt x="1818411" y="4247718"/>
                  </a:lnTo>
                  <a:lnTo>
                    <a:pt x="1625993" y="4220426"/>
                  </a:lnTo>
                  <a:lnTo>
                    <a:pt x="1614297" y="4218864"/>
                  </a:lnTo>
                  <a:lnTo>
                    <a:pt x="1594027" y="4215739"/>
                  </a:lnTo>
                  <a:lnTo>
                    <a:pt x="1595666" y="4219257"/>
                  </a:lnTo>
                  <a:lnTo>
                    <a:pt x="1596974" y="4222902"/>
                  </a:lnTo>
                  <a:lnTo>
                    <a:pt x="1597926" y="4226674"/>
                  </a:lnTo>
                  <a:lnTo>
                    <a:pt x="1618195" y="4229786"/>
                  </a:lnTo>
                  <a:lnTo>
                    <a:pt x="1629892" y="4231348"/>
                  </a:lnTo>
                  <a:lnTo>
                    <a:pt x="1678355" y="4239044"/>
                  </a:lnTo>
                  <a:lnTo>
                    <a:pt x="1877085" y="4266463"/>
                  </a:lnTo>
                  <a:lnTo>
                    <a:pt x="1890344" y="4268025"/>
                  </a:lnTo>
                  <a:lnTo>
                    <a:pt x="1898142" y="4268025"/>
                  </a:lnTo>
                  <a:lnTo>
                    <a:pt x="1898142" y="4267238"/>
                  </a:lnTo>
                  <a:close/>
                </a:path>
                <a:path w="5706109" h="5030470">
                  <a:moveTo>
                    <a:pt x="1908276" y="4794707"/>
                  </a:moveTo>
                  <a:lnTo>
                    <a:pt x="1902815" y="4788459"/>
                  </a:lnTo>
                  <a:lnTo>
                    <a:pt x="1849005" y="4778934"/>
                  </a:lnTo>
                  <a:lnTo>
                    <a:pt x="1796376" y="4769053"/>
                  </a:lnTo>
                  <a:lnTo>
                    <a:pt x="1744916" y="4758728"/>
                  </a:lnTo>
                  <a:lnTo>
                    <a:pt x="1694611" y="4747882"/>
                  </a:lnTo>
                  <a:lnTo>
                    <a:pt x="1701634" y="4754905"/>
                  </a:lnTo>
                  <a:lnTo>
                    <a:pt x="1751799" y="4765738"/>
                  </a:lnTo>
                  <a:lnTo>
                    <a:pt x="1802904" y="4775974"/>
                  </a:lnTo>
                  <a:lnTo>
                    <a:pt x="1855038" y="4785626"/>
                  </a:lnTo>
                  <a:lnTo>
                    <a:pt x="1908276" y="4794707"/>
                  </a:lnTo>
                  <a:close/>
                </a:path>
                <a:path w="5706109" h="5030470">
                  <a:moveTo>
                    <a:pt x="1913737" y="1452054"/>
                  </a:moveTo>
                  <a:lnTo>
                    <a:pt x="1862924" y="1445945"/>
                  </a:lnTo>
                  <a:lnTo>
                    <a:pt x="1812645" y="1439392"/>
                  </a:lnTo>
                  <a:lnTo>
                    <a:pt x="1713814" y="1425168"/>
                  </a:lnTo>
                  <a:lnTo>
                    <a:pt x="1617421" y="1409915"/>
                  </a:lnTo>
                  <a:lnTo>
                    <a:pt x="1616481" y="1414703"/>
                  </a:lnTo>
                  <a:lnTo>
                    <a:pt x="1615173" y="1419377"/>
                  </a:lnTo>
                  <a:lnTo>
                    <a:pt x="1613522" y="1423962"/>
                  </a:lnTo>
                  <a:lnTo>
                    <a:pt x="1759724" y="1446491"/>
                  </a:lnTo>
                  <a:lnTo>
                    <a:pt x="1859800" y="1459992"/>
                  </a:lnTo>
                  <a:lnTo>
                    <a:pt x="1910613" y="1466088"/>
                  </a:lnTo>
                  <a:lnTo>
                    <a:pt x="1912023" y="1461490"/>
                  </a:lnTo>
                  <a:lnTo>
                    <a:pt x="1913064" y="1456817"/>
                  </a:lnTo>
                  <a:lnTo>
                    <a:pt x="1913737" y="1452054"/>
                  </a:lnTo>
                  <a:close/>
                </a:path>
                <a:path w="5706109" h="5030470">
                  <a:moveTo>
                    <a:pt x="1937905" y="545376"/>
                  </a:moveTo>
                  <a:lnTo>
                    <a:pt x="1885848" y="536435"/>
                  </a:lnTo>
                  <a:lnTo>
                    <a:pt x="1834883" y="527050"/>
                  </a:lnTo>
                  <a:lnTo>
                    <a:pt x="1784934" y="517067"/>
                  </a:lnTo>
                  <a:lnTo>
                    <a:pt x="1735937" y="506374"/>
                  </a:lnTo>
                  <a:lnTo>
                    <a:pt x="1728927" y="518071"/>
                  </a:lnTo>
                  <a:lnTo>
                    <a:pt x="1778038" y="528447"/>
                  </a:lnTo>
                  <a:lnTo>
                    <a:pt x="1828253" y="538454"/>
                  </a:lnTo>
                  <a:lnTo>
                    <a:pt x="1879485" y="548030"/>
                  </a:lnTo>
                  <a:lnTo>
                    <a:pt x="1931670" y="557085"/>
                  </a:lnTo>
                  <a:lnTo>
                    <a:pt x="1934057" y="553351"/>
                  </a:lnTo>
                  <a:lnTo>
                    <a:pt x="1936127" y="549440"/>
                  </a:lnTo>
                  <a:lnTo>
                    <a:pt x="1937905" y="545376"/>
                  </a:lnTo>
                  <a:close/>
                </a:path>
                <a:path w="5706109" h="5030470">
                  <a:moveTo>
                    <a:pt x="1946478" y="4939830"/>
                  </a:moveTo>
                  <a:lnTo>
                    <a:pt x="1938680" y="4935156"/>
                  </a:lnTo>
                  <a:lnTo>
                    <a:pt x="1900542" y="4926101"/>
                  </a:lnTo>
                  <a:lnTo>
                    <a:pt x="1863344" y="4916614"/>
                  </a:lnTo>
                  <a:lnTo>
                    <a:pt x="1827161" y="4906848"/>
                  </a:lnTo>
                  <a:lnTo>
                    <a:pt x="1792084" y="4896917"/>
                  </a:lnTo>
                  <a:lnTo>
                    <a:pt x="1801444" y="4901603"/>
                  </a:lnTo>
                  <a:lnTo>
                    <a:pt x="1836064" y="4911966"/>
                  </a:lnTo>
                  <a:lnTo>
                    <a:pt x="1871916" y="4921885"/>
                  </a:lnTo>
                  <a:lnTo>
                    <a:pt x="1908797" y="4931219"/>
                  </a:lnTo>
                  <a:lnTo>
                    <a:pt x="1946478" y="4939830"/>
                  </a:lnTo>
                  <a:close/>
                </a:path>
                <a:path w="5706109" h="5030470">
                  <a:moveTo>
                    <a:pt x="2006523" y="4582477"/>
                  </a:moveTo>
                  <a:lnTo>
                    <a:pt x="2002624" y="4573892"/>
                  </a:lnTo>
                  <a:lnTo>
                    <a:pt x="1873961" y="4556722"/>
                  </a:lnTo>
                  <a:lnTo>
                    <a:pt x="1799882" y="4545800"/>
                  </a:lnTo>
                  <a:lnTo>
                    <a:pt x="1786623" y="4544238"/>
                  </a:lnTo>
                  <a:lnTo>
                    <a:pt x="1735937" y="4536440"/>
                  </a:lnTo>
                  <a:lnTo>
                    <a:pt x="1740623" y="4545012"/>
                  </a:lnTo>
                  <a:lnTo>
                    <a:pt x="1799882" y="4554385"/>
                  </a:lnTo>
                  <a:lnTo>
                    <a:pt x="1813140" y="4555947"/>
                  </a:lnTo>
                  <a:lnTo>
                    <a:pt x="1884095" y="4566082"/>
                  </a:lnTo>
                  <a:lnTo>
                    <a:pt x="1987816" y="4579353"/>
                  </a:lnTo>
                  <a:lnTo>
                    <a:pt x="2006523" y="4582477"/>
                  </a:lnTo>
                  <a:close/>
                </a:path>
                <a:path w="5706109" h="5030470">
                  <a:moveTo>
                    <a:pt x="2027580" y="995591"/>
                  </a:moveTo>
                  <a:lnTo>
                    <a:pt x="1974062" y="989228"/>
                  </a:lnTo>
                  <a:lnTo>
                    <a:pt x="1921141" y="982345"/>
                  </a:lnTo>
                  <a:lnTo>
                    <a:pt x="1868855" y="974979"/>
                  </a:lnTo>
                  <a:lnTo>
                    <a:pt x="1817255" y="967155"/>
                  </a:lnTo>
                  <a:lnTo>
                    <a:pt x="1766354" y="958926"/>
                  </a:lnTo>
                  <a:lnTo>
                    <a:pt x="1761680" y="972185"/>
                  </a:lnTo>
                  <a:lnTo>
                    <a:pt x="1863890" y="987679"/>
                  </a:lnTo>
                  <a:lnTo>
                    <a:pt x="1969706" y="1002118"/>
                  </a:lnTo>
                  <a:lnTo>
                    <a:pt x="2023681" y="1008862"/>
                  </a:lnTo>
                  <a:lnTo>
                    <a:pt x="2025243" y="1004176"/>
                  </a:lnTo>
                  <a:lnTo>
                    <a:pt x="2026018" y="999490"/>
                  </a:lnTo>
                  <a:lnTo>
                    <a:pt x="2027580" y="995591"/>
                  </a:lnTo>
                  <a:close/>
                </a:path>
                <a:path w="5706109" h="5030470">
                  <a:moveTo>
                    <a:pt x="2114131" y="4972609"/>
                  </a:moveTo>
                  <a:lnTo>
                    <a:pt x="2107120" y="4968697"/>
                  </a:lnTo>
                  <a:lnTo>
                    <a:pt x="2064880" y="4961394"/>
                  </a:lnTo>
                  <a:lnTo>
                    <a:pt x="2023579" y="4953584"/>
                  </a:lnTo>
                  <a:lnTo>
                    <a:pt x="1983320" y="4945329"/>
                  </a:lnTo>
                  <a:lnTo>
                    <a:pt x="1944141" y="4936706"/>
                  </a:lnTo>
                  <a:lnTo>
                    <a:pt x="1951939" y="4941392"/>
                  </a:lnTo>
                  <a:lnTo>
                    <a:pt x="1991436" y="4949888"/>
                  </a:lnTo>
                  <a:lnTo>
                    <a:pt x="2031580" y="4957877"/>
                  </a:lnTo>
                  <a:lnTo>
                    <a:pt x="2072449" y="4965420"/>
                  </a:lnTo>
                  <a:lnTo>
                    <a:pt x="2114131" y="4972609"/>
                  </a:lnTo>
                  <a:close/>
                </a:path>
                <a:path w="5706109" h="5030470">
                  <a:moveTo>
                    <a:pt x="2132076" y="2984487"/>
                  </a:moveTo>
                  <a:lnTo>
                    <a:pt x="2078748" y="2980334"/>
                  </a:lnTo>
                  <a:lnTo>
                    <a:pt x="1920621" y="2966148"/>
                  </a:lnTo>
                  <a:lnTo>
                    <a:pt x="1765579" y="2949371"/>
                  </a:lnTo>
                  <a:lnTo>
                    <a:pt x="1765579" y="2964980"/>
                  </a:lnTo>
                  <a:lnTo>
                    <a:pt x="1868576" y="2976791"/>
                  </a:lnTo>
                  <a:lnTo>
                    <a:pt x="1973008" y="2987014"/>
                  </a:lnTo>
                  <a:lnTo>
                    <a:pt x="2132076" y="3000095"/>
                  </a:lnTo>
                  <a:lnTo>
                    <a:pt x="2132076" y="2984487"/>
                  </a:lnTo>
                  <a:close/>
                </a:path>
                <a:path w="5706109" h="5030470">
                  <a:moveTo>
                    <a:pt x="2139873" y="4828260"/>
                  </a:moveTo>
                  <a:lnTo>
                    <a:pt x="2135187" y="4822012"/>
                  </a:lnTo>
                  <a:lnTo>
                    <a:pt x="2029917" y="4808753"/>
                  </a:lnTo>
                  <a:lnTo>
                    <a:pt x="1910613" y="4790808"/>
                  </a:lnTo>
                  <a:lnTo>
                    <a:pt x="1916074" y="4797044"/>
                  </a:lnTo>
                  <a:lnTo>
                    <a:pt x="2040839" y="4816551"/>
                  </a:lnTo>
                  <a:lnTo>
                    <a:pt x="2139873" y="4828260"/>
                  </a:lnTo>
                  <a:close/>
                </a:path>
                <a:path w="5706109" h="5030470">
                  <a:moveTo>
                    <a:pt x="2142210" y="3483864"/>
                  </a:moveTo>
                  <a:lnTo>
                    <a:pt x="2141499" y="3479622"/>
                  </a:lnTo>
                  <a:lnTo>
                    <a:pt x="2141423" y="3474491"/>
                  </a:lnTo>
                  <a:lnTo>
                    <a:pt x="2088769" y="3470338"/>
                  </a:lnTo>
                  <a:lnTo>
                    <a:pt x="1932660" y="3456292"/>
                  </a:lnTo>
                  <a:lnTo>
                    <a:pt x="1779612" y="3440163"/>
                  </a:lnTo>
                  <a:lnTo>
                    <a:pt x="1780260" y="3444824"/>
                  </a:lnTo>
                  <a:lnTo>
                    <a:pt x="1780514" y="3449510"/>
                  </a:lnTo>
                  <a:lnTo>
                    <a:pt x="1780387" y="3454209"/>
                  </a:lnTo>
                  <a:lnTo>
                    <a:pt x="1933435" y="3470097"/>
                  </a:lnTo>
                  <a:lnTo>
                    <a:pt x="2142210" y="3488537"/>
                  </a:lnTo>
                  <a:lnTo>
                    <a:pt x="2142210" y="3483864"/>
                  </a:lnTo>
                  <a:close/>
                </a:path>
                <a:path w="5706109" h="5030470">
                  <a:moveTo>
                    <a:pt x="2146884" y="2473414"/>
                  </a:moveTo>
                  <a:lnTo>
                    <a:pt x="2094280" y="2469261"/>
                  </a:lnTo>
                  <a:lnTo>
                    <a:pt x="1938731" y="2455214"/>
                  </a:lnTo>
                  <a:lnTo>
                    <a:pt x="1786623" y="2439085"/>
                  </a:lnTo>
                  <a:lnTo>
                    <a:pt x="1785073" y="2454694"/>
                  </a:lnTo>
                  <a:lnTo>
                    <a:pt x="1886724" y="2466136"/>
                  </a:lnTo>
                  <a:lnTo>
                    <a:pt x="1989683" y="2476322"/>
                  </a:lnTo>
                  <a:lnTo>
                    <a:pt x="2093734" y="2485148"/>
                  </a:lnTo>
                  <a:lnTo>
                    <a:pt x="2146109" y="2489022"/>
                  </a:lnTo>
                  <a:lnTo>
                    <a:pt x="2146109" y="2483561"/>
                  </a:lnTo>
                  <a:lnTo>
                    <a:pt x="2146884" y="2478875"/>
                  </a:lnTo>
                  <a:lnTo>
                    <a:pt x="2146884" y="2473414"/>
                  </a:lnTo>
                  <a:close/>
                </a:path>
                <a:path w="5706109" h="5030470">
                  <a:moveTo>
                    <a:pt x="2164816" y="578154"/>
                  </a:moveTo>
                  <a:lnTo>
                    <a:pt x="2053894" y="563714"/>
                  </a:lnTo>
                  <a:lnTo>
                    <a:pt x="1999678" y="555764"/>
                  </a:lnTo>
                  <a:lnTo>
                    <a:pt x="1946478" y="546938"/>
                  </a:lnTo>
                  <a:lnTo>
                    <a:pt x="1941029" y="558647"/>
                  </a:lnTo>
                  <a:lnTo>
                    <a:pt x="1994230" y="567143"/>
                  </a:lnTo>
                  <a:lnTo>
                    <a:pt x="2048535" y="575132"/>
                  </a:lnTo>
                  <a:lnTo>
                    <a:pt x="2160143" y="589851"/>
                  </a:lnTo>
                  <a:lnTo>
                    <a:pt x="2164816" y="578154"/>
                  </a:lnTo>
                  <a:close/>
                </a:path>
                <a:path w="5706109" h="5030470">
                  <a:moveTo>
                    <a:pt x="2174176" y="3922369"/>
                  </a:moveTo>
                  <a:lnTo>
                    <a:pt x="2172614" y="3909885"/>
                  </a:lnTo>
                  <a:lnTo>
                    <a:pt x="2056053" y="3900449"/>
                  </a:lnTo>
                  <a:lnTo>
                    <a:pt x="1827174" y="3877106"/>
                  </a:lnTo>
                  <a:lnTo>
                    <a:pt x="1828076" y="3881221"/>
                  </a:lnTo>
                  <a:lnTo>
                    <a:pt x="1828596" y="3885387"/>
                  </a:lnTo>
                  <a:lnTo>
                    <a:pt x="1828736" y="3889591"/>
                  </a:lnTo>
                  <a:lnTo>
                    <a:pt x="1918601" y="3899547"/>
                  </a:lnTo>
                  <a:lnTo>
                    <a:pt x="2099703" y="3916705"/>
                  </a:lnTo>
                  <a:lnTo>
                    <a:pt x="2136876" y="3919753"/>
                  </a:lnTo>
                  <a:lnTo>
                    <a:pt x="2174176" y="3922369"/>
                  </a:lnTo>
                  <a:close/>
                </a:path>
                <a:path w="5706109" h="5030470">
                  <a:moveTo>
                    <a:pt x="2183536" y="1970151"/>
                  </a:moveTo>
                  <a:lnTo>
                    <a:pt x="2133841" y="1966328"/>
                  </a:lnTo>
                  <a:lnTo>
                    <a:pt x="1986178" y="1953133"/>
                  </a:lnTo>
                  <a:lnTo>
                    <a:pt x="1841207" y="1937372"/>
                  </a:lnTo>
                  <a:lnTo>
                    <a:pt x="1838871" y="1952193"/>
                  </a:lnTo>
                  <a:lnTo>
                    <a:pt x="1935200" y="1963000"/>
                  </a:lnTo>
                  <a:lnTo>
                    <a:pt x="2082304" y="1977034"/>
                  </a:lnTo>
                  <a:lnTo>
                    <a:pt x="2181974" y="1984971"/>
                  </a:lnTo>
                  <a:lnTo>
                    <a:pt x="2183536" y="1970151"/>
                  </a:lnTo>
                  <a:close/>
                </a:path>
                <a:path w="5706109" h="5030470">
                  <a:moveTo>
                    <a:pt x="2227199" y="4299229"/>
                  </a:moveTo>
                  <a:lnTo>
                    <a:pt x="2226424" y="4295330"/>
                  </a:lnTo>
                  <a:lnTo>
                    <a:pt x="2226424" y="4292206"/>
                  </a:lnTo>
                  <a:lnTo>
                    <a:pt x="2225649" y="4289095"/>
                  </a:lnTo>
                  <a:lnTo>
                    <a:pt x="2154783" y="4283824"/>
                  </a:lnTo>
                  <a:lnTo>
                    <a:pt x="1987232" y="4268216"/>
                  </a:lnTo>
                  <a:lnTo>
                    <a:pt x="1907489" y="4259440"/>
                  </a:lnTo>
                  <a:lnTo>
                    <a:pt x="1910613" y="4269587"/>
                  </a:lnTo>
                  <a:lnTo>
                    <a:pt x="2057209" y="4285196"/>
                  </a:lnTo>
                  <a:lnTo>
                    <a:pt x="2227199" y="4299229"/>
                  </a:lnTo>
                  <a:close/>
                </a:path>
                <a:path w="5706109" h="5030470">
                  <a:moveTo>
                    <a:pt x="2238895" y="1483258"/>
                  </a:moveTo>
                  <a:lnTo>
                    <a:pt x="2132673" y="1474711"/>
                  </a:lnTo>
                  <a:lnTo>
                    <a:pt x="2028012" y="1464767"/>
                  </a:lnTo>
                  <a:lnTo>
                    <a:pt x="1925434" y="1453603"/>
                  </a:lnTo>
                  <a:lnTo>
                    <a:pt x="1922310" y="1467650"/>
                  </a:lnTo>
                  <a:lnTo>
                    <a:pt x="2078367" y="1483944"/>
                  </a:lnTo>
                  <a:lnTo>
                    <a:pt x="2184057" y="1493215"/>
                  </a:lnTo>
                  <a:lnTo>
                    <a:pt x="2237346" y="1497304"/>
                  </a:lnTo>
                  <a:lnTo>
                    <a:pt x="2238248" y="1492669"/>
                  </a:lnTo>
                  <a:lnTo>
                    <a:pt x="2238768" y="1487982"/>
                  </a:lnTo>
                  <a:lnTo>
                    <a:pt x="2238895" y="1483258"/>
                  </a:lnTo>
                  <a:close/>
                </a:path>
                <a:path w="5706109" h="5030470">
                  <a:moveTo>
                    <a:pt x="2295042" y="4998351"/>
                  </a:moveTo>
                  <a:lnTo>
                    <a:pt x="2290368" y="4994453"/>
                  </a:lnTo>
                  <a:lnTo>
                    <a:pt x="2245068" y="4988903"/>
                  </a:lnTo>
                  <a:lnTo>
                    <a:pt x="2200491" y="4982845"/>
                  </a:lnTo>
                  <a:lnTo>
                    <a:pt x="2156803" y="4976342"/>
                  </a:lnTo>
                  <a:lnTo>
                    <a:pt x="2114131" y="4969484"/>
                  </a:lnTo>
                  <a:lnTo>
                    <a:pt x="2120379" y="4974158"/>
                  </a:lnTo>
                  <a:lnTo>
                    <a:pt x="2162911" y="4980902"/>
                  </a:lnTo>
                  <a:lnTo>
                    <a:pt x="2206244" y="4987137"/>
                  </a:lnTo>
                  <a:lnTo>
                    <a:pt x="2250313" y="4992929"/>
                  </a:lnTo>
                  <a:lnTo>
                    <a:pt x="2295042" y="4998351"/>
                  </a:lnTo>
                  <a:close/>
                </a:path>
                <a:path w="5706109" h="5030470">
                  <a:moveTo>
                    <a:pt x="2298166" y="4610557"/>
                  </a:moveTo>
                  <a:lnTo>
                    <a:pt x="2295829" y="4601972"/>
                  </a:lnTo>
                  <a:lnTo>
                    <a:pt x="2200465" y="4594403"/>
                  </a:lnTo>
                  <a:lnTo>
                    <a:pt x="2106307" y="4585627"/>
                  </a:lnTo>
                  <a:lnTo>
                    <a:pt x="2013546" y="4575454"/>
                  </a:lnTo>
                  <a:lnTo>
                    <a:pt x="2017445" y="4584027"/>
                  </a:lnTo>
                  <a:lnTo>
                    <a:pt x="2156053" y="4598174"/>
                  </a:lnTo>
                  <a:lnTo>
                    <a:pt x="2298166" y="4610557"/>
                  </a:lnTo>
                  <a:close/>
                </a:path>
                <a:path w="5706109" h="5030470">
                  <a:moveTo>
                    <a:pt x="2313762" y="1022908"/>
                  </a:moveTo>
                  <a:lnTo>
                    <a:pt x="2201989" y="1013675"/>
                  </a:lnTo>
                  <a:lnTo>
                    <a:pt x="2091880" y="1002652"/>
                  </a:lnTo>
                  <a:lnTo>
                    <a:pt x="2037715" y="996378"/>
                  </a:lnTo>
                  <a:lnTo>
                    <a:pt x="2036165" y="1000721"/>
                  </a:lnTo>
                  <a:lnTo>
                    <a:pt x="2034857" y="1005141"/>
                  </a:lnTo>
                  <a:lnTo>
                    <a:pt x="2033816" y="1009637"/>
                  </a:lnTo>
                  <a:lnTo>
                    <a:pt x="2088362" y="1015923"/>
                  </a:lnTo>
                  <a:lnTo>
                    <a:pt x="2198992" y="1026947"/>
                  </a:lnTo>
                  <a:lnTo>
                    <a:pt x="2311425" y="1036167"/>
                  </a:lnTo>
                  <a:lnTo>
                    <a:pt x="2313762" y="1022908"/>
                  </a:lnTo>
                  <a:close/>
                </a:path>
                <a:path w="5706109" h="5030470">
                  <a:moveTo>
                    <a:pt x="2384717" y="4850879"/>
                  </a:moveTo>
                  <a:lnTo>
                    <a:pt x="2382380" y="4844643"/>
                  </a:lnTo>
                  <a:lnTo>
                    <a:pt x="2342032" y="4841710"/>
                  </a:lnTo>
                  <a:lnTo>
                    <a:pt x="2302065" y="4838395"/>
                  </a:lnTo>
                  <a:lnTo>
                    <a:pt x="2262492" y="4834687"/>
                  </a:lnTo>
                  <a:lnTo>
                    <a:pt x="2223300" y="4830597"/>
                  </a:lnTo>
                  <a:lnTo>
                    <a:pt x="2212390" y="4830597"/>
                  </a:lnTo>
                  <a:lnTo>
                    <a:pt x="2144547" y="4822799"/>
                  </a:lnTo>
                  <a:lnTo>
                    <a:pt x="2149221" y="4829035"/>
                  </a:lnTo>
                  <a:lnTo>
                    <a:pt x="2222525" y="4836833"/>
                  </a:lnTo>
                  <a:lnTo>
                    <a:pt x="2232660" y="4836833"/>
                  </a:lnTo>
                  <a:lnTo>
                    <a:pt x="2270353" y="4841227"/>
                  </a:lnTo>
                  <a:lnTo>
                    <a:pt x="2308402" y="4845024"/>
                  </a:lnTo>
                  <a:lnTo>
                    <a:pt x="2346591" y="4848250"/>
                  </a:lnTo>
                  <a:lnTo>
                    <a:pt x="2384717" y="4850879"/>
                  </a:lnTo>
                  <a:close/>
                </a:path>
                <a:path w="5706109" h="5030470">
                  <a:moveTo>
                    <a:pt x="2403437" y="600786"/>
                  </a:moveTo>
                  <a:lnTo>
                    <a:pt x="2264079" y="588530"/>
                  </a:lnTo>
                  <a:lnTo>
                    <a:pt x="2172614" y="578929"/>
                  </a:lnTo>
                  <a:lnTo>
                    <a:pt x="2167940" y="590638"/>
                  </a:lnTo>
                  <a:lnTo>
                    <a:pt x="2260066" y="600456"/>
                  </a:lnTo>
                  <a:lnTo>
                    <a:pt x="2353246" y="608939"/>
                  </a:lnTo>
                  <a:lnTo>
                    <a:pt x="2400312" y="612482"/>
                  </a:lnTo>
                  <a:lnTo>
                    <a:pt x="2403437" y="600786"/>
                  </a:lnTo>
                  <a:close/>
                </a:path>
                <a:path w="5706109" h="5030470">
                  <a:moveTo>
                    <a:pt x="2486876" y="5017084"/>
                  </a:moveTo>
                  <a:lnTo>
                    <a:pt x="2483751" y="5013172"/>
                  </a:lnTo>
                  <a:lnTo>
                    <a:pt x="2436533" y="5009388"/>
                  </a:lnTo>
                  <a:lnTo>
                    <a:pt x="2389695" y="5005082"/>
                  </a:lnTo>
                  <a:lnTo>
                    <a:pt x="2297379" y="4995227"/>
                  </a:lnTo>
                  <a:lnTo>
                    <a:pt x="2302065" y="4999914"/>
                  </a:lnTo>
                  <a:lnTo>
                    <a:pt x="2393010" y="5009083"/>
                  </a:lnTo>
                  <a:lnTo>
                    <a:pt x="2439682" y="5013299"/>
                  </a:lnTo>
                  <a:lnTo>
                    <a:pt x="2486876" y="5017084"/>
                  </a:lnTo>
                  <a:close/>
                </a:path>
                <a:path w="5706109" h="5030470">
                  <a:moveTo>
                    <a:pt x="2528201" y="3005556"/>
                  </a:moveTo>
                  <a:lnTo>
                    <a:pt x="2384107" y="2999346"/>
                  </a:lnTo>
                  <a:lnTo>
                    <a:pt x="2146884" y="2985274"/>
                  </a:lnTo>
                  <a:lnTo>
                    <a:pt x="2146770" y="2991396"/>
                  </a:lnTo>
                  <a:lnTo>
                    <a:pt x="2146109" y="2995409"/>
                  </a:lnTo>
                  <a:lnTo>
                    <a:pt x="2146109" y="3000870"/>
                  </a:lnTo>
                  <a:lnTo>
                    <a:pt x="2288044" y="3010382"/>
                  </a:lnTo>
                  <a:lnTo>
                    <a:pt x="2431542" y="3017659"/>
                  </a:lnTo>
                  <a:lnTo>
                    <a:pt x="2528201" y="3021165"/>
                  </a:lnTo>
                  <a:lnTo>
                    <a:pt x="2528201" y="3005556"/>
                  </a:lnTo>
                  <a:close/>
                </a:path>
                <a:path w="5706109" h="5030470">
                  <a:moveTo>
                    <a:pt x="2532100" y="3495560"/>
                  </a:moveTo>
                  <a:lnTo>
                    <a:pt x="2381605" y="3489325"/>
                  </a:lnTo>
                  <a:lnTo>
                    <a:pt x="2358987" y="3489325"/>
                  </a:lnTo>
                  <a:lnTo>
                    <a:pt x="2257221" y="3483279"/>
                  </a:lnTo>
                  <a:lnTo>
                    <a:pt x="2155469" y="3476053"/>
                  </a:lnTo>
                  <a:lnTo>
                    <a:pt x="2156117" y="3480714"/>
                  </a:lnTo>
                  <a:lnTo>
                    <a:pt x="2156256" y="3483279"/>
                  </a:lnTo>
                  <a:lnTo>
                    <a:pt x="2156244" y="3490099"/>
                  </a:lnTo>
                  <a:lnTo>
                    <a:pt x="2248065" y="3496538"/>
                  </a:lnTo>
                  <a:lnTo>
                    <a:pt x="2341054" y="3501809"/>
                  </a:lnTo>
                  <a:lnTo>
                    <a:pt x="2364448" y="3503371"/>
                  </a:lnTo>
                  <a:lnTo>
                    <a:pt x="2532100" y="3510381"/>
                  </a:lnTo>
                  <a:lnTo>
                    <a:pt x="2532100" y="3495560"/>
                  </a:lnTo>
                  <a:close/>
                </a:path>
                <a:path w="5706109" h="5030470">
                  <a:moveTo>
                    <a:pt x="2535212" y="2494483"/>
                  </a:moveTo>
                  <a:lnTo>
                    <a:pt x="2415133" y="2489797"/>
                  </a:lnTo>
                  <a:lnTo>
                    <a:pt x="2396413" y="2489797"/>
                  </a:lnTo>
                  <a:lnTo>
                    <a:pt x="2348865" y="2487371"/>
                  </a:lnTo>
                  <a:lnTo>
                    <a:pt x="2160917" y="2475750"/>
                  </a:lnTo>
                  <a:lnTo>
                    <a:pt x="2160803" y="2481935"/>
                  </a:lnTo>
                  <a:lnTo>
                    <a:pt x="2160143" y="2485898"/>
                  </a:lnTo>
                  <a:lnTo>
                    <a:pt x="2160143" y="2491359"/>
                  </a:lnTo>
                  <a:lnTo>
                    <a:pt x="2327033" y="2502331"/>
                  </a:lnTo>
                  <a:lnTo>
                    <a:pt x="2383155" y="2505405"/>
                  </a:lnTo>
                  <a:lnTo>
                    <a:pt x="2401874" y="2505405"/>
                  </a:lnTo>
                  <a:lnTo>
                    <a:pt x="2534437" y="2510091"/>
                  </a:lnTo>
                  <a:lnTo>
                    <a:pt x="2534437" y="2504630"/>
                  </a:lnTo>
                  <a:lnTo>
                    <a:pt x="2535212" y="2499944"/>
                  </a:lnTo>
                  <a:lnTo>
                    <a:pt x="2535212" y="2494483"/>
                  </a:lnTo>
                  <a:close/>
                </a:path>
                <a:path w="5706109" h="5030470">
                  <a:moveTo>
                    <a:pt x="2546134" y="3942651"/>
                  </a:moveTo>
                  <a:lnTo>
                    <a:pt x="2546108" y="3938600"/>
                  </a:lnTo>
                  <a:lnTo>
                    <a:pt x="2545359" y="3934853"/>
                  </a:lnTo>
                  <a:lnTo>
                    <a:pt x="2545359" y="3930954"/>
                  </a:lnTo>
                  <a:lnTo>
                    <a:pt x="2339213" y="3921722"/>
                  </a:lnTo>
                  <a:lnTo>
                    <a:pt x="2186660" y="3912222"/>
                  </a:lnTo>
                  <a:lnTo>
                    <a:pt x="2186660" y="3916121"/>
                  </a:lnTo>
                  <a:lnTo>
                    <a:pt x="2187435" y="3920032"/>
                  </a:lnTo>
                  <a:lnTo>
                    <a:pt x="2187435" y="3923931"/>
                  </a:lnTo>
                  <a:lnTo>
                    <a:pt x="2391537" y="3936098"/>
                  </a:lnTo>
                  <a:lnTo>
                    <a:pt x="2546134" y="3942651"/>
                  </a:lnTo>
                  <a:close/>
                </a:path>
                <a:path w="5706109" h="5030470">
                  <a:moveTo>
                    <a:pt x="2552369" y="1990432"/>
                  </a:moveTo>
                  <a:lnTo>
                    <a:pt x="2348039" y="1981200"/>
                  </a:lnTo>
                  <a:lnTo>
                    <a:pt x="2196795" y="1971700"/>
                  </a:lnTo>
                  <a:lnTo>
                    <a:pt x="2195233" y="1987308"/>
                  </a:lnTo>
                  <a:lnTo>
                    <a:pt x="2448890" y="2001215"/>
                  </a:lnTo>
                  <a:lnTo>
                    <a:pt x="2551595" y="2005253"/>
                  </a:lnTo>
                  <a:lnTo>
                    <a:pt x="2551595" y="2000580"/>
                  </a:lnTo>
                  <a:lnTo>
                    <a:pt x="2552369" y="1995119"/>
                  </a:lnTo>
                  <a:lnTo>
                    <a:pt x="2552369" y="1990432"/>
                  </a:lnTo>
                  <a:close/>
                </a:path>
                <a:path w="5706109" h="5030470">
                  <a:moveTo>
                    <a:pt x="2569527" y="4317962"/>
                  </a:moveTo>
                  <a:lnTo>
                    <a:pt x="2568879" y="4314609"/>
                  </a:lnTo>
                  <a:lnTo>
                    <a:pt x="2568676" y="4311967"/>
                  </a:lnTo>
                  <a:lnTo>
                    <a:pt x="2568689" y="4309453"/>
                  </a:lnTo>
                  <a:lnTo>
                    <a:pt x="2568740" y="4307814"/>
                  </a:lnTo>
                  <a:lnTo>
                    <a:pt x="2473401" y="4304055"/>
                  </a:lnTo>
                  <a:lnTo>
                    <a:pt x="2331567" y="4296499"/>
                  </a:lnTo>
                  <a:lnTo>
                    <a:pt x="2238121" y="4289869"/>
                  </a:lnTo>
                  <a:lnTo>
                    <a:pt x="2239683" y="4300017"/>
                  </a:lnTo>
                  <a:lnTo>
                    <a:pt x="2332964" y="4306646"/>
                  </a:lnTo>
                  <a:lnTo>
                    <a:pt x="2474328" y="4314202"/>
                  </a:lnTo>
                  <a:lnTo>
                    <a:pt x="2569527" y="4317962"/>
                  </a:lnTo>
                  <a:close/>
                </a:path>
                <a:path w="5706109" h="5030470">
                  <a:moveTo>
                    <a:pt x="2578100" y="1501203"/>
                  </a:moveTo>
                  <a:lnTo>
                    <a:pt x="2523198" y="1499387"/>
                  </a:lnTo>
                  <a:lnTo>
                    <a:pt x="2413965" y="1494383"/>
                  </a:lnTo>
                  <a:lnTo>
                    <a:pt x="2252154" y="1484045"/>
                  </a:lnTo>
                  <a:lnTo>
                    <a:pt x="2251252" y="1488681"/>
                  </a:lnTo>
                  <a:lnTo>
                    <a:pt x="2250732" y="1493354"/>
                  </a:lnTo>
                  <a:lnTo>
                    <a:pt x="2250592" y="1498079"/>
                  </a:lnTo>
                  <a:lnTo>
                    <a:pt x="2358174" y="1505686"/>
                  </a:lnTo>
                  <a:lnTo>
                    <a:pt x="2467140" y="1511554"/>
                  </a:lnTo>
                  <a:lnTo>
                    <a:pt x="2577325" y="1516037"/>
                  </a:lnTo>
                  <a:lnTo>
                    <a:pt x="2577325" y="1511350"/>
                  </a:lnTo>
                  <a:lnTo>
                    <a:pt x="2578100" y="1505889"/>
                  </a:lnTo>
                  <a:lnTo>
                    <a:pt x="2578100" y="1501203"/>
                  </a:lnTo>
                  <a:close/>
                </a:path>
                <a:path w="5706109" h="5030470">
                  <a:moveTo>
                    <a:pt x="2600718" y="4626165"/>
                  </a:moveTo>
                  <a:lnTo>
                    <a:pt x="2600109" y="4623600"/>
                  </a:lnTo>
                  <a:lnTo>
                    <a:pt x="2599855" y="4620996"/>
                  </a:lnTo>
                  <a:lnTo>
                    <a:pt x="2599944" y="4618367"/>
                  </a:lnTo>
                  <a:lnTo>
                    <a:pt x="2420594" y="4610557"/>
                  </a:lnTo>
                  <a:lnTo>
                    <a:pt x="2402649" y="4608995"/>
                  </a:lnTo>
                  <a:lnTo>
                    <a:pt x="2305964" y="4602759"/>
                  </a:lnTo>
                  <a:lnTo>
                    <a:pt x="2308301" y="4611344"/>
                  </a:lnTo>
                  <a:lnTo>
                    <a:pt x="2390952" y="4616805"/>
                  </a:lnTo>
                  <a:lnTo>
                    <a:pt x="2408898" y="4618367"/>
                  </a:lnTo>
                  <a:lnTo>
                    <a:pt x="2552763" y="4624730"/>
                  </a:lnTo>
                  <a:lnTo>
                    <a:pt x="2600718" y="4626165"/>
                  </a:lnTo>
                  <a:close/>
                </a:path>
                <a:path w="5706109" h="5030470">
                  <a:moveTo>
                    <a:pt x="2612415" y="1039291"/>
                  </a:moveTo>
                  <a:lnTo>
                    <a:pt x="2539898" y="1036167"/>
                  </a:lnTo>
                  <a:lnTo>
                    <a:pt x="2528201" y="1036167"/>
                  </a:lnTo>
                  <a:lnTo>
                    <a:pt x="2477325" y="1033678"/>
                  </a:lnTo>
                  <a:lnTo>
                    <a:pt x="2325459" y="1024458"/>
                  </a:lnTo>
                  <a:lnTo>
                    <a:pt x="2323122" y="1037729"/>
                  </a:lnTo>
                  <a:lnTo>
                    <a:pt x="2472791" y="1046949"/>
                  </a:lnTo>
                  <a:lnTo>
                    <a:pt x="2523515" y="1049426"/>
                  </a:lnTo>
                  <a:lnTo>
                    <a:pt x="2535212" y="1049426"/>
                  </a:lnTo>
                  <a:lnTo>
                    <a:pt x="2610853" y="1052550"/>
                  </a:lnTo>
                  <a:lnTo>
                    <a:pt x="2612415" y="1039291"/>
                  </a:lnTo>
                  <a:close/>
                </a:path>
                <a:path w="5706109" h="5030470">
                  <a:moveTo>
                    <a:pt x="2639707" y="4864925"/>
                  </a:moveTo>
                  <a:lnTo>
                    <a:pt x="2638145" y="4858690"/>
                  </a:lnTo>
                  <a:lnTo>
                    <a:pt x="2589034" y="4857115"/>
                  </a:lnTo>
                  <a:lnTo>
                    <a:pt x="2539987" y="4854880"/>
                  </a:lnTo>
                  <a:lnTo>
                    <a:pt x="2442426" y="4849317"/>
                  </a:lnTo>
                  <a:lnTo>
                    <a:pt x="2428392" y="4849317"/>
                  </a:lnTo>
                  <a:lnTo>
                    <a:pt x="2390952" y="4846980"/>
                  </a:lnTo>
                  <a:lnTo>
                    <a:pt x="2394077" y="4853229"/>
                  </a:lnTo>
                  <a:lnTo>
                    <a:pt x="2441638" y="4856340"/>
                  </a:lnTo>
                  <a:lnTo>
                    <a:pt x="2456459" y="4856340"/>
                  </a:lnTo>
                  <a:lnTo>
                    <a:pt x="2547785" y="4861509"/>
                  </a:lnTo>
                  <a:lnTo>
                    <a:pt x="2593644" y="4863477"/>
                  </a:lnTo>
                  <a:lnTo>
                    <a:pt x="2639707" y="4864925"/>
                  </a:lnTo>
                  <a:close/>
                </a:path>
                <a:path w="5706109" h="5030470">
                  <a:moveTo>
                    <a:pt x="2652966" y="614045"/>
                  </a:moveTo>
                  <a:lnTo>
                    <a:pt x="2556065" y="609828"/>
                  </a:lnTo>
                  <a:lnTo>
                    <a:pt x="2460231" y="604253"/>
                  </a:lnTo>
                  <a:lnTo>
                    <a:pt x="2412796" y="600786"/>
                  </a:lnTo>
                  <a:lnTo>
                    <a:pt x="2411387" y="604850"/>
                  </a:lnTo>
                  <a:lnTo>
                    <a:pt x="2410345" y="609015"/>
                  </a:lnTo>
                  <a:lnTo>
                    <a:pt x="2409672" y="613270"/>
                  </a:lnTo>
                  <a:lnTo>
                    <a:pt x="2505760" y="619340"/>
                  </a:lnTo>
                  <a:lnTo>
                    <a:pt x="2602763" y="624078"/>
                  </a:lnTo>
                  <a:lnTo>
                    <a:pt x="2651404" y="625754"/>
                  </a:lnTo>
                  <a:lnTo>
                    <a:pt x="2652966" y="614045"/>
                  </a:lnTo>
                  <a:close/>
                </a:path>
                <a:path w="5706109" h="5030470">
                  <a:moveTo>
                    <a:pt x="2685719" y="5027219"/>
                  </a:moveTo>
                  <a:lnTo>
                    <a:pt x="2684157" y="5023320"/>
                  </a:lnTo>
                  <a:lnTo>
                    <a:pt x="2635186" y="5021732"/>
                  </a:lnTo>
                  <a:lnTo>
                    <a:pt x="2586583" y="5019421"/>
                  </a:lnTo>
                  <a:lnTo>
                    <a:pt x="2490774" y="5013172"/>
                  </a:lnTo>
                  <a:lnTo>
                    <a:pt x="2493886" y="5017084"/>
                  </a:lnTo>
                  <a:lnTo>
                    <a:pt x="2540965" y="5020310"/>
                  </a:lnTo>
                  <a:lnTo>
                    <a:pt x="2636875" y="5025314"/>
                  </a:lnTo>
                  <a:lnTo>
                    <a:pt x="2685719" y="5027219"/>
                  </a:lnTo>
                  <a:close/>
                </a:path>
                <a:path w="5706109" h="5030470">
                  <a:moveTo>
                    <a:pt x="2890012" y="5029568"/>
                  </a:moveTo>
                  <a:lnTo>
                    <a:pt x="2889440" y="5029568"/>
                  </a:lnTo>
                  <a:lnTo>
                    <a:pt x="2889237" y="5030343"/>
                  </a:lnTo>
                  <a:lnTo>
                    <a:pt x="2890012" y="5029568"/>
                  </a:lnTo>
                  <a:close/>
                </a:path>
                <a:path w="5706109" h="5030470">
                  <a:moveTo>
                    <a:pt x="2890012" y="5026444"/>
                  </a:moveTo>
                  <a:lnTo>
                    <a:pt x="2865844" y="5026444"/>
                  </a:lnTo>
                  <a:lnTo>
                    <a:pt x="2845600" y="5026698"/>
                  </a:lnTo>
                  <a:lnTo>
                    <a:pt x="2813202" y="5026634"/>
                  </a:lnTo>
                  <a:lnTo>
                    <a:pt x="2760573" y="5025656"/>
                  </a:lnTo>
                  <a:lnTo>
                    <a:pt x="2745752" y="5025656"/>
                  </a:lnTo>
                  <a:lnTo>
                    <a:pt x="2691955" y="5024107"/>
                  </a:lnTo>
                  <a:lnTo>
                    <a:pt x="2693517" y="5028006"/>
                  </a:lnTo>
                  <a:lnTo>
                    <a:pt x="2759011" y="5029568"/>
                  </a:lnTo>
                  <a:lnTo>
                    <a:pt x="2889440" y="5029568"/>
                  </a:lnTo>
                  <a:lnTo>
                    <a:pt x="2889567" y="5029060"/>
                  </a:lnTo>
                  <a:lnTo>
                    <a:pt x="2889783" y="5028006"/>
                  </a:lnTo>
                  <a:lnTo>
                    <a:pt x="2889974" y="5026761"/>
                  </a:lnTo>
                  <a:lnTo>
                    <a:pt x="2890012" y="5026444"/>
                  </a:lnTo>
                  <a:close/>
                </a:path>
                <a:path w="5706109" h="5030470">
                  <a:moveTo>
                    <a:pt x="2901061" y="4864709"/>
                  </a:moveTo>
                  <a:lnTo>
                    <a:pt x="2900934" y="4862588"/>
                  </a:lnTo>
                  <a:lnTo>
                    <a:pt x="2743416" y="4862588"/>
                  </a:lnTo>
                  <a:lnTo>
                    <a:pt x="2649842" y="4860252"/>
                  </a:lnTo>
                  <a:lnTo>
                    <a:pt x="2648280" y="4860252"/>
                  </a:lnTo>
                  <a:lnTo>
                    <a:pt x="2649842" y="4866487"/>
                  </a:lnTo>
                  <a:lnTo>
                    <a:pt x="2749651" y="4868824"/>
                  </a:lnTo>
                  <a:lnTo>
                    <a:pt x="2900146" y="4868824"/>
                  </a:lnTo>
                  <a:lnTo>
                    <a:pt x="2900794" y="4866792"/>
                  </a:lnTo>
                  <a:lnTo>
                    <a:pt x="2901061" y="4864709"/>
                  </a:lnTo>
                  <a:close/>
                </a:path>
                <a:path w="5706109" h="5030470">
                  <a:moveTo>
                    <a:pt x="2908084" y="625462"/>
                  </a:moveTo>
                  <a:lnTo>
                    <a:pt x="2907817" y="621296"/>
                  </a:lnTo>
                  <a:lnTo>
                    <a:pt x="2907207" y="617359"/>
                  </a:lnTo>
                  <a:lnTo>
                    <a:pt x="2907169" y="617169"/>
                  </a:lnTo>
                  <a:lnTo>
                    <a:pt x="2878836" y="617283"/>
                  </a:lnTo>
                  <a:lnTo>
                    <a:pt x="2808973" y="617080"/>
                  </a:lnTo>
                  <a:lnTo>
                    <a:pt x="2662326" y="614045"/>
                  </a:lnTo>
                  <a:lnTo>
                    <a:pt x="2660764" y="626529"/>
                  </a:lnTo>
                  <a:lnTo>
                    <a:pt x="2808808" y="629221"/>
                  </a:lnTo>
                  <a:lnTo>
                    <a:pt x="2907944" y="629653"/>
                  </a:lnTo>
                  <a:lnTo>
                    <a:pt x="2908084" y="625462"/>
                  </a:lnTo>
                  <a:close/>
                </a:path>
                <a:path w="5706109" h="5030470">
                  <a:moveTo>
                    <a:pt x="2911068" y="4623041"/>
                  </a:moveTo>
                  <a:lnTo>
                    <a:pt x="2893606" y="4623130"/>
                  </a:lnTo>
                  <a:lnTo>
                    <a:pt x="2680258" y="4621479"/>
                  </a:lnTo>
                  <a:lnTo>
                    <a:pt x="2668562" y="4621479"/>
                  </a:lnTo>
                  <a:lnTo>
                    <a:pt x="2611640" y="4619930"/>
                  </a:lnTo>
                  <a:lnTo>
                    <a:pt x="2612288" y="4622482"/>
                  </a:lnTo>
                  <a:lnTo>
                    <a:pt x="2612542" y="4625086"/>
                  </a:lnTo>
                  <a:lnTo>
                    <a:pt x="2612415" y="4627727"/>
                  </a:lnTo>
                  <a:lnTo>
                    <a:pt x="2669336" y="4629289"/>
                  </a:lnTo>
                  <a:lnTo>
                    <a:pt x="2681033" y="4629289"/>
                  </a:lnTo>
                  <a:lnTo>
                    <a:pt x="2818752" y="4631080"/>
                  </a:lnTo>
                  <a:lnTo>
                    <a:pt x="2864840" y="4631131"/>
                  </a:lnTo>
                  <a:lnTo>
                    <a:pt x="2911068" y="4630852"/>
                  </a:lnTo>
                  <a:lnTo>
                    <a:pt x="2911068" y="4623257"/>
                  </a:lnTo>
                  <a:lnTo>
                    <a:pt x="2911068" y="4623041"/>
                  </a:lnTo>
                  <a:close/>
                </a:path>
                <a:path w="5706109" h="5030470">
                  <a:moveTo>
                    <a:pt x="2916529" y="1043190"/>
                  </a:moveTo>
                  <a:lnTo>
                    <a:pt x="2893326" y="1043292"/>
                  </a:lnTo>
                  <a:lnTo>
                    <a:pt x="2768955" y="1042708"/>
                  </a:lnTo>
                  <a:lnTo>
                    <a:pt x="2622550" y="1039291"/>
                  </a:lnTo>
                  <a:lnTo>
                    <a:pt x="2621927" y="1043686"/>
                  </a:lnTo>
                  <a:lnTo>
                    <a:pt x="2621661" y="1048105"/>
                  </a:lnTo>
                  <a:lnTo>
                    <a:pt x="2621775" y="1052550"/>
                  </a:lnTo>
                  <a:lnTo>
                    <a:pt x="2719679" y="1055471"/>
                  </a:lnTo>
                  <a:lnTo>
                    <a:pt x="2818104" y="1056652"/>
                  </a:lnTo>
                  <a:lnTo>
                    <a:pt x="2867342" y="1056703"/>
                  </a:lnTo>
                  <a:lnTo>
                    <a:pt x="2916529" y="1056449"/>
                  </a:lnTo>
                  <a:lnTo>
                    <a:pt x="2916529" y="1043393"/>
                  </a:lnTo>
                  <a:lnTo>
                    <a:pt x="2916529" y="1043190"/>
                  </a:lnTo>
                  <a:close/>
                </a:path>
                <a:path w="5706109" h="5030470">
                  <a:moveTo>
                    <a:pt x="2919641" y="4311713"/>
                  </a:moveTo>
                  <a:lnTo>
                    <a:pt x="2725483" y="4310164"/>
                  </a:lnTo>
                  <a:lnTo>
                    <a:pt x="2645168" y="4310164"/>
                  </a:lnTo>
                  <a:lnTo>
                    <a:pt x="2581224" y="4308602"/>
                  </a:lnTo>
                  <a:lnTo>
                    <a:pt x="2581872" y="4311955"/>
                  </a:lnTo>
                  <a:lnTo>
                    <a:pt x="2582126" y="4315333"/>
                  </a:lnTo>
                  <a:lnTo>
                    <a:pt x="2581999" y="4318736"/>
                  </a:lnTo>
                  <a:lnTo>
                    <a:pt x="2635021" y="4320298"/>
                  </a:lnTo>
                  <a:lnTo>
                    <a:pt x="2717685" y="4320298"/>
                  </a:lnTo>
                  <a:lnTo>
                    <a:pt x="2861551" y="4321403"/>
                  </a:lnTo>
                  <a:lnTo>
                    <a:pt x="2909506" y="4321086"/>
                  </a:lnTo>
                  <a:lnTo>
                    <a:pt x="2918866" y="4321086"/>
                  </a:lnTo>
                  <a:lnTo>
                    <a:pt x="2919641" y="4322648"/>
                  </a:lnTo>
                  <a:lnTo>
                    <a:pt x="2919641" y="4321086"/>
                  </a:lnTo>
                  <a:lnTo>
                    <a:pt x="2919641" y="4311713"/>
                  </a:lnTo>
                  <a:close/>
                </a:path>
                <a:path w="5706109" h="5030470">
                  <a:moveTo>
                    <a:pt x="2923552" y="1506664"/>
                  </a:moveTo>
                  <a:lnTo>
                    <a:pt x="2904439" y="1506740"/>
                  </a:lnTo>
                  <a:lnTo>
                    <a:pt x="2732532" y="1505712"/>
                  </a:lnTo>
                  <a:lnTo>
                    <a:pt x="2589796" y="1501990"/>
                  </a:lnTo>
                  <a:lnTo>
                    <a:pt x="2589771" y="1506855"/>
                  </a:lnTo>
                  <a:lnTo>
                    <a:pt x="2589022" y="1511350"/>
                  </a:lnTo>
                  <a:lnTo>
                    <a:pt x="2589022" y="1516811"/>
                  </a:lnTo>
                  <a:lnTo>
                    <a:pt x="2875508" y="1520621"/>
                  </a:lnTo>
                  <a:lnTo>
                    <a:pt x="2923552" y="1520710"/>
                  </a:lnTo>
                  <a:lnTo>
                    <a:pt x="2923552" y="1506855"/>
                  </a:lnTo>
                  <a:lnTo>
                    <a:pt x="2923552" y="1506664"/>
                  </a:lnTo>
                  <a:close/>
                </a:path>
                <a:path w="5706109" h="5030470">
                  <a:moveTo>
                    <a:pt x="2925889" y="3935628"/>
                  </a:moveTo>
                  <a:lnTo>
                    <a:pt x="2821394" y="3935628"/>
                  </a:lnTo>
                  <a:lnTo>
                    <a:pt x="2694292" y="3934066"/>
                  </a:lnTo>
                  <a:lnTo>
                    <a:pt x="2680258" y="3934066"/>
                  </a:lnTo>
                  <a:lnTo>
                    <a:pt x="2559393" y="3930954"/>
                  </a:lnTo>
                  <a:lnTo>
                    <a:pt x="2559393" y="3934853"/>
                  </a:lnTo>
                  <a:lnTo>
                    <a:pt x="2560167" y="3938752"/>
                  </a:lnTo>
                  <a:lnTo>
                    <a:pt x="2560167" y="3942651"/>
                  </a:lnTo>
                  <a:lnTo>
                    <a:pt x="2677922" y="3945775"/>
                  </a:lnTo>
                  <a:lnTo>
                    <a:pt x="2691955" y="3945775"/>
                  </a:lnTo>
                  <a:lnTo>
                    <a:pt x="2819831" y="3947337"/>
                  </a:lnTo>
                  <a:lnTo>
                    <a:pt x="2925889" y="3947337"/>
                  </a:lnTo>
                  <a:lnTo>
                    <a:pt x="2925889" y="3935628"/>
                  </a:lnTo>
                  <a:close/>
                </a:path>
                <a:path w="5706109" h="5030470">
                  <a:moveTo>
                    <a:pt x="2929001" y="1995119"/>
                  </a:moveTo>
                  <a:lnTo>
                    <a:pt x="2725483" y="1995119"/>
                  </a:lnTo>
                  <a:lnTo>
                    <a:pt x="2564854" y="1991207"/>
                  </a:lnTo>
                  <a:lnTo>
                    <a:pt x="2564854" y="1995893"/>
                  </a:lnTo>
                  <a:lnTo>
                    <a:pt x="2564066" y="2001354"/>
                  </a:lnTo>
                  <a:lnTo>
                    <a:pt x="2564066" y="2006041"/>
                  </a:lnTo>
                  <a:lnTo>
                    <a:pt x="2724708" y="2009940"/>
                  </a:lnTo>
                  <a:lnTo>
                    <a:pt x="2929001" y="2009940"/>
                  </a:lnTo>
                  <a:lnTo>
                    <a:pt x="2929001" y="1995119"/>
                  </a:lnTo>
                  <a:close/>
                </a:path>
                <a:path w="5706109" h="5030470">
                  <a:moveTo>
                    <a:pt x="2930563" y="3500247"/>
                  </a:moveTo>
                  <a:lnTo>
                    <a:pt x="2901759" y="3500424"/>
                  </a:lnTo>
                  <a:lnTo>
                    <a:pt x="2715349" y="3499459"/>
                  </a:lnTo>
                  <a:lnTo>
                    <a:pt x="2699753" y="3499459"/>
                  </a:lnTo>
                  <a:lnTo>
                    <a:pt x="2604617" y="3497897"/>
                  </a:lnTo>
                  <a:lnTo>
                    <a:pt x="2589796" y="3497897"/>
                  </a:lnTo>
                  <a:lnTo>
                    <a:pt x="2546134" y="3496348"/>
                  </a:lnTo>
                  <a:lnTo>
                    <a:pt x="2546781" y="3501009"/>
                  </a:lnTo>
                  <a:lnTo>
                    <a:pt x="2547035" y="3505682"/>
                  </a:lnTo>
                  <a:lnTo>
                    <a:pt x="2546908" y="3510381"/>
                  </a:lnTo>
                  <a:lnTo>
                    <a:pt x="2592921" y="3511943"/>
                  </a:lnTo>
                  <a:lnTo>
                    <a:pt x="2608516" y="3511943"/>
                  </a:lnTo>
                  <a:lnTo>
                    <a:pt x="2695067" y="3513505"/>
                  </a:lnTo>
                  <a:lnTo>
                    <a:pt x="2710662" y="3513505"/>
                  </a:lnTo>
                  <a:lnTo>
                    <a:pt x="2820619" y="3514775"/>
                  </a:lnTo>
                  <a:lnTo>
                    <a:pt x="2930563" y="3514293"/>
                  </a:lnTo>
                  <a:lnTo>
                    <a:pt x="2930563" y="3500564"/>
                  </a:lnTo>
                  <a:lnTo>
                    <a:pt x="2930563" y="3500247"/>
                  </a:lnTo>
                  <a:close/>
                </a:path>
                <a:path w="5706109" h="5030470">
                  <a:moveTo>
                    <a:pt x="2932125" y="2510866"/>
                  </a:moveTo>
                  <a:lnTo>
                    <a:pt x="2931337" y="2506192"/>
                  </a:lnTo>
                  <a:lnTo>
                    <a:pt x="2931337" y="2500719"/>
                  </a:lnTo>
                  <a:lnTo>
                    <a:pt x="2734843" y="2500719"/>
                  </a:lnTo>
                  <a:lnTo>
                    <a:pt x="2688183" y="2499995"/>
                  </a:lnTo>
                  <a:lnTo>
                    <a:pt x="2549258" y="2496045"/>
                  </a:lnTo>
                  <a:lnTo>
                    <a:pt x="2549258" y="2511653"/>
                  </a:lnTo>
                  <a:lnTo>
                    <a:pt x="2740304" y="2516327"/>
                  </a:lnTo>
                  <a:lnTo>
                    <a:pt x="2932125" y="2516327"/>
                  </a:lnTo>
                  <a:lnTo>
                    <a:pt x="2932125" y="2510866"/>
                  </a:lnTo>
                  <a:close/>
                </a:path>
                <a:path w="5706109" h="5030470">
                  <a:moveTo>
                    <a:pt x="2932900" y="3011792"/>
                  </a:moveTo>
                  <a:lnTo>
                    <a:pt x="2883001" y="3011728"/>
                  </a:lnTo>
                  <a:lnTo>
                    <a:pt x="2633472" y="3008680"/>
                  </a:lnTo>
                  <a:lnTo>
                    <a:pt x="2619438" y="3008680"/>
                  </a:lnTo>
                  <a:lnTo>
                    <a:pt x="2543010" y="3007118"/>
                  </a:lnTo>
                  <a:lnTo>
                    <a:pt x="2543010" y="3021939"/>
                  </a:lnTo>
                  <a:lnTo>
                    <a:pt x="2618651" y="3024276"/>
                  </a:lnTo>
                  <a:lnTo>
                    <a:pt x="2633472" y="3024276"/>
                  </a:lnTo>
                  <a:lnTo>
                    <a:pt x="2882671" y="3027337"/>
                  </a:lnTo>
                  <a:lnTo>
                    <a:pt x="2932900" y="3027400"/>
                  </a:lnTo>
                  <a:lnTo>
                    <a:pt x="2932900" y="3011792"/>
                  </a:lnTo>
                  <a:close/>
                </a:path>
                <a:path w="5706109" h="5030470">
                  <a:moveTo>
                    <a:pt x="3096653" y="5020195"/>
                  </a:moveTo>
                  <a:lnTo>
                    <a:pt x="3036608" y="5022545"/>
                  </a:lnTo>
                  <a:lnTo>
                    <a:pt x="3022574" y="5022545"/>
                  </a:lnTo>
                  <a:lnTo>
                    <a:pt x="2954731" y="5024107"/>
                  </a:lnTo>
                  <a:lnTo>
                    <a:pt x="2897809" y="5024107"/>
                  </a:lnTo>
                  <a:lnTo>
                    <a:pt x="2897809" y="5025656"/>
                  </a:lnTo>
                  <a:lnTo>
                    <a:pt x="2897035" y="5026444"/>
                  </a:lnTo>
                  <a:lnTo>
                    <a:pt x="2897035" y="5028006"/>
                  </a:lnTo>
                  <a:lnTo>
                    <a:pt x="2934462" y="5028006"/>
                  </a:lnTo>
                  <a:lnTo>
                    <a:pt x="3007766" y="5026444"/>
                  </a:lnTo>
                  <a:lnTo>
                    <a:pt x="3023362" y="5026444"/>
                  </a:lnTo>
                  <a:lnTo>
                    <a:pt x="3094317" y="5024107"/>
                  </a:lnTo>
                  <a:lnTo>
                    <a:pt x="3096653" y="5020195"/>
                  </a:lnTo>
                  <a:close/>
                </a:path>
                <a:path w="5706109" h="5030470">
                  <a:moveTo>
                    <a:pt x="3164497" y="4856340"/>
                  </a:moveTo>
                  <a:lnTo>
                    <a:pt x="3126282" y="4856340"/>
                  </a:lnTo>
                  <a:lnTo>
                    <a:pt x="3060001" y="4858690"/>
                  </a:lnTo>
                  <a:lnTo>
                    <a:pt x="3049867" y="4858690"/>
                  </a:lnTo>
                  <a:lnTo>
                    <a:pt x="2911068" y="4861026"/>
                  </a:lnTo>
                  <a:lnTo>
                    <a:pt x="2910421" y="4863058"/>
                  </a:lnTo>
                  <a:lnTo>
                    <a:pt x="2910192" y="4864925"/>
                  </a:lnTo>
                  <a:lnTo>
                    <a:pt x="2910294" y="4867262"/>
                  </a:lnTo>
                  <a:lnTo>
                    <a:pt x="3046755" y="4864925"/>
                  </a:lnTo>
                  <a:lnTo>
                    <a:pt x="3056102" y="4864925"/>
                  </a:lnTo>
                  <a:lnTo>
                    <a:pt x="3137979" y="4861801"/>
                  </a:lnTo>
                  <a:lnTo>
                    <a:pt x="3162935" y="4861801"/>
                  </a:lnTo>
                  <a:lnTo>
                    <a:pt x="3162935" y="4862588"/>
                  </a:lnTo>
                  <a:lnTo>
                    <a:pt x="3163252" y="4861801"/>
                  </a:lnTo>
                  <a:lnTo>
                    <a:pt x="3163735" y="4860582"/>
                  </a:lnTo>
                  <a:lnTo>
                    <a:pt x="3164255" y="4858499"/>
                  </a:lnTo>
                  <a:lnTo>
                    <a:pt x="3164497" y="4856340"/>
                  </a:lnTo>
                  <a:close/>
                </a:path>
                <a:path w="5706109" h="5030470">
                  <a:moveTo>
                    <a:pt x="3165271" y="622630"/>
                  </a:moveTo>
                  <a:lnTo>
                    <a:pt x="3164497" y="618731"/>
                  </a:lnTo>
                  <a:lnTo>
                    <a:pt x="3164497" y="614045"/>
                  </a:lnTo>
                  <a:lnTo>
                    <a:pt x="3163722" y="610146"/>
                  </a:lnTo>
                  <a:lnTo>
                    <a:pt x="3065145" y="614070"/>
                  </a:lnTo>
                  <a:lnTo>
                    <a:pt x="2966110" y="616508"/>
                  </a:lnTo>
                  <a:lnTo>
                    <a:pt x="2916529" y="617169"/>
                  </a:lnTo>
                  <a:lnTo>
                    <a:pt x="2917177" y="621296"/>
                  </a:lnTo>
                  <a:lnTo>
                    <a:pt x="2917393" y="624776"/>
                  </a:lnTo>
                  <a:lnTo>
                    <a:pt x="2917304" y="629653"/>
                  </a:lnTo>
                  <a:lnTo>
                    <a:pt x="2966974" y="628992"/>
                  </a:lnTo>
                  <a:lnTo>
                    <a:pt x="3066427" y="626554"/>
                  </a:lnTo>
                  <a:lnTo>
                    <a:pt x="3165271" y="622630"/>
                  </a:lnTo>
                  <a:close/>
                </a:path>
                <a:path w="5706109" h="5030470">
                  <a:moveTo>
                    <a:pt x="3224542" y="4615243"/>
                  </a:moveTo>
                  <a:lnTo>
                    <a:pt x="3068586" y="4620704"/>
                  </a:lnTo>
                  <a:lnTo>
                    <a:pt x="3067024" y="4620704"/>
                  </a:lnTo>
                  <a:lnTo>
                    <a:pt x="2922765" y="4623041"/>
                  </a:lnTo>
                  <a:lnTo>
                    <a:pt x="2922117" y="4625606"/>
                  </a:lnTo>
                  <a:lnTo>
                    <a:pt x="2921863" y="4628210"/>
                  </a:lnTo>
                  <a:lnTo>
                    <a:pt x="2921990" y="4630852"/>
                  </a:lnTo>
                  <a:lnTo>
                    <a:pt x="3056102" y="4629289"/>
                  </a:lnTo>
                  <a:lnTo>
                    <a:pt x="3071698" y="4629289"/>
                  </a:lnTo>
                  <a:lnTo>
                    <a:pt x="3222980" y="4623041"/>
                  </a:lnTo>
                  <a:lnTo>
                    <a:pt x="3223755" y="4619930"/>
                  </a:lnTo>
                  <a:lnTo>
                    <a:pt x="3223755" y="4617580"/>
                  </a:lnTo>
                  <a:lnTo>
                    <a:pt x="3224542" y="4615243"/>
                  </a:lnTo>
                  <a:close/>
                </a:path>
                <a:path w="5706109" h="5030470">
                  <a:moveTo>
                    <a:pt x="3225317" y="1048651"/>
                  </a:moveTo>
                  <a:lnTo>
                    <a:pt x="3224415" y="1044270"/>
                  </a:lnTo>
                  <a:lnTo>
                    <a:pt x="3224009" y="1040752"/>
                  </a:lnTo>
                  <a:lnTo>
                    <a:pt x="3223882" y="1039317"/>
                  </a:lnTo>
                  <a:lnTo>
                    <a:pt x="3223755" y="1035392"/>
                  </a:lnTo>
                  <a:lnTo>
                    <a:pt x="3125305" y="1039317"/>
                  </a:lnTo>
                  <a:lnTo>
                    <a:pt x="2977413" y="1042670"/>
                  </a:lnTo>
                  <a:lnTo>
                    <a:pt x="2928226" y="1043190"/>
                  </a:lnTo>
                  <a:lnTo>
                    <a:pt x="2928874" y="1047584"/>
                  </a:lnTo>
                  <a:lnTo>
                    <a:pt x="2929064" y="1050861"/>
                  </a:lnTo>
                  <a:lnTo>
                    <a:pt x="2929001" y="1056449"/>
                  </a:lnTo>
                  <a:lnTo>
                    <a:pt x="2977870" y="1056208"/>
                  </a:lnTo>
                  <a:lnTo>
                    <a:pt x="3076283" y="1054303"/>
                  </a:lnTo>
                  <a:lnTo>
                    <a:pt x="3225317" y="1048651"/>
                  </a:lnTo>
                  <a:close/>
                </a:path>
                <a:path w="5706109" h="5030470">
                  <a:moveTo>
                    <a:pt x="3273666" y="4301579"/>
                  </a:moveTo>
                  <a:lnTo>
                    <a:pt x="3126968" y="4307332"/>
                  </a:lnTo>
                  <a:lnTo>
                    <a:pt x="3028810" y="4309580"/>
                  </a:lnTo>
                  <a:lnTo>
                    <a:pt x="2979686" y="4310164"/>
                  </a:lnTo>
                  <a:lnTo>
                    <a:pt x="2932900" y="4310164"/>
                  </a:lnTo>
                  <a:lnTo>
                    <a:pt x="2932900" y="4313275"/>
                  </a:lnTo>
                  <a:lnTo>
                    <a:pt x="2932125" y="4317187"/>
                  </a:lnTo>
                  <a:lnTo>
                    <a:pt x="2932125" y="4320298"/>
                  </a:lnTo>
                  <a:lnTo>
                    <a:pt x="2962529" y="4320298"/>
                  </a:lnTo>
                  <a:lnTo>
                    <a:pt x="3014053" y="4319714"/>
                  </a:lnTo>
                  <a:lnTo>
                    <a:pt x="3117316" y="4317479"/>
                  </a:lnTo>
                  <a:lnTo>
                    <a:pt x="3272104" y="4311713"/>
                  </a:lnTo>
                  <a:lnTo>
                    <a:pt x="3273666" y="4301579"/>
                  </a:lnTo>
                  <a:close/>
                </a:path>
                <a:path w="5706109" h="5030470">
                  <a:moveTo>
                    <a:pt x="3273666" y="1511350"/>
                  </a:moveTo>
                  <a:lnTo>
                    <a:pt x="3273018" y="1506689"/>
                  </a:lnTo>
                  <a:lnTo>
                    <a:pt x="3272802" y="1502765"/>
                  </a:lnTo>
                  <a:lnTo>
                    <a:pt x="3272802" y="1500428"/>
                  </a:lnTo>
                  <a:lnTo>
                    <a:pt x="3272891" y="1497304"/>
                  </a:lnTo>
                  <a:lnTo>
                    <a:pt x="3233115" y="1497304"/>
                  </a:lnTo>
                  <a:lnTo>
                    <a:pt x="3149676" y="1500428"/>
                  </a:lnTo>
                  <a:lnTo>
                    <a:pt x="3136430" y="1500428"/>
                  </a:lnTo>
                  <a:lnTo>
                    <a:pt x="3017113" y="1502765"/>
                  </a:lnTo>
                  <a:lnTo>
                    <a:pt x="2936798" y="1502765"/>
                  </a:lnTo>
                  <a:lnTo>
                    <a:pt x="2936671" y="1507731"/>
                  </a:lnTo>
                  <a:lnTo>
                    <a:pt x="2936938" y="1512671"/>
                  </a:lnTo>
                  <a:lnTo>
                    <a:pt x="2937586" y="1517586"/>
                  </a:lnTo>
                  <a:lnTo>
                    <a:pt x="3019463" y="1517586"/>
                  </a:lnTo>
                  <a:lnTo>
                    <a:pt x="3140329" y="1514475"/>
                  </a:lnTo>
                  <a:lnTo>
                    <a:pt x="3153575" y="1514475"/>
                  </a:lnTo>
                  <a:lnTo>
                    <a:pt x="3237801" y="1511350"/>
                  </a:lnTo>
                  <a:lnTo>
                    <a:pt x="3273666" y="1511350"/>
                  </a:lnTo>
                  <a:close/>
                </a:path>
                <a:path w="5706109" h="5030470">
                  <a:moveTo>
                    <a:pt x="3301733" y="5006149"/>
                  </a:moveTo>
                  <a:lnTo>
                    <a:pt x="3203384" y="5013668"/>
                  </a:lnTo>
                  <a:lnTo>
                    <a:pt x="3154032" y="5016792"/>
                  </a:lnTo>
                  <a:lnTo>
                    <a:pt x="3104451" y="5019421"/>
                  </a:lnTo>
                  <a:lnTo>
                    <a:pt x="3102114" y="5023320"/>
                  </a:lnTo>
                  <a:lnTo>
                    <a:pt x="3151225" y="5021135"/>
                  </a:lnTo>
                  <a:lnTo>
                    <a:pt x="3200273" y="5018151"/>
                  </a:lnTo>
                  <a:lnTo>
                    <a:pt x="3249168" y="5014430"/>
                  </a:lnTo>
                  <a:lnTo>
                    <a:pt x="3297834" y="5010061"/>
                  </a:lnTo>
                  <a:lnTo>
                    <a:pt x="3301733" y="5006149"/>
                  </a:lnTo>
                  <a:close/>
                </a:path>
                <a:path w="5706109" h="5030470">
                  <a:moveTo>
                    <a:pt x="3309531" y="3926268"/>
                  </a:moveTo>
                  <a:lnTo>
                    <a:pt x="3098469" y="3933812"/>
                  </a:lnTo>
                  <a:lnTo>
                    <a:pt x="2940697" y="3936415"/>
                  </a:lnTo>
                  <a:lnTo>
                    <a:pt x="2940697" y="3940314"/>
                  </a:lnTo>
                  <a:lnTo>
                    <a:pt x="2939923" y="3944213"/>
                  </a:lnTo>
                  <a:lnTo>
                    <a:pt x="2939923" y="3948112"/>
                  </a:lnTo>
                  <a:lnTo>
                    <a:pt x="2992717" y="3947642"/>
                  </a:lnTo>
                  <a:lnTo>
                    <a:pt x="3150984" y="3944480"/>
                  </a:lnTo>
                  <a:lnTo>
                    <a:pt x="3308756" y="3938752"/>
                  </a:lnTo>
                  <a:lnTo>
                    <a:pt x="3309429" y="3933812"/>
                  </a:lnTo>
                  <a:lnTo>
                    <a:pt x="3309531" y="3926268"/>
                  </a:lnTo>
                  <a:close/>
                </a:path>
                <a:path w="5706109" h="5030470">
                  <a:moveTo>
                    <a:pt x="3309531" y="1995119"/>
                  </a:moveTo>
                  <a:lnTo>
                    <a:pt x="3308807" y="1990699"/>
                  </a:lnTo>
                  <a:lnTo>
                    <a:pt x="3308756" y="1984971"/>
                  </a:lnTo>
                  <a:lnTo>
                    <a:pt x="3151721" y="1990699"/>
                  </a:lnTo>
                  <a:lnTo>
                    <a:pt x="2995180" y="1993849"/>
                  </a:lnTo>
                  <a:lnTo>
                    <a:pt x="2943034" y="1994331"/>
                  </a:lnTo>
                  <a:lnTo>
                    <a:pt x="2943034" y="2009940"/>
                  </a:lnTo>
                  <a:lnTo>
                    <a:pt x="2995511" y="2009457"/>
                  </a:lnTo>
                  <a:lnTo>
                    <a:pt x="3152762" y="2006307"/>
                  </a:lnTo>
                  <a:lnTo>
                    <a:pt x="3309531" y="2000580"/>
                  </a:lnTo>
                  <a:lnTo>
                    <a:pt x="3309531" y="1995119"/>
                  </a:lnTo>
                  <a:close/>
                </a:path>
                <a:path w="5706109" h="5030470">
                  <a:moveTo>
                    <a:pt x="3332924" y="3490099"/>
                  </a:moveTo>
                  <a:lnTo>
                    <a:pt x="3187890" y="3495852"/>
                  </a:lnTo>
                  <a:lnTo>
                    <a:pt x="3042450" y="3499205"/>
                  </a:lnTo>
                  <a:lnTo>
                    <a:pt x="2945384" y="3500247"/>
                  </a:lnTo>
                  <a:lnTo>
                    <a:pt x="2945384" y="3514293"/>
                  </a:lnTo>
                  <a:lnTo>
                    <a:pt x="3042005" y="3513582"/>
                  </a:lnTo>
                  <a:lnTo>
                    <a:pt x="3187154" y="3510102"/>
                  </a:lnTo>
                  <a:lnTo>
                    <a:pt x="3332149" y="3504146"/>
                  </a:lnTo>
                  <a:lnTo>
                    <a:pt x="3332188" y="3499205"/>
                  </a:lnTo>
                  <a:lnTo>
                    <a:pt x="3332924" y="3494786"/>
                  </a:lnTo>
                  <a:lnTo>
                    <a:pt x="3332924" y="3490099"/>
                  </a:lnTo>
                  <a:close/>
                </a:path>
                <a:path w="5706109" h="5030470">
                  <a:moveTo>
                    <a:pt x="3332924" y="2504630"/>
                  </a:moveTo>
                  <a:lnTo>
                    <a:pt x="3332848" y="2498648"/>
                  </a:lnTo>
                  <a:lnTo>
                    <a:pt x="3332149" y="2494483"/>
                  </a:lnTo>
                  <a:lnTo>
                    <a:pt x="3332149" y="2489022"/>
                  </a:lnTo>
                  <a:lnTo>
                    <a:pt x="3325914" y="2489022"/>
                  </a:lnTo>
                  <a:lnTo>
                    <a:pt x="3150438" y="2495524"/>
                  </a:lnTo>
                  <a:lnTo>
                    <a:pt x="2997949" y="2498648"/>
                  </a:lnTo>
                  <a:lnTo>
                    <a:pt x="2946933" y="2499169"/>
                  </a:lnTo>
                  <a:lnTo>
                    <a:pt x="2947593" y="2504351"/>
                  </a:lnTo>
                  <a:lnTo>
                    <a:pt x="2947759" y="2507742"/>
                  </a:lnTo>
                  <a:lnTo>
                    <a:pt x="2947720" y="2514765"/>
                  </a:lnTo>
                  <a:lnTo>
                    <a:pt x="3102114" y="2512352"/>
                  </a:lnTo>
                  <a:lnTo>
                    <a:pt x="3332924" y="2504630"/>
                  </a:lnTo>
                  <a:close/>
                </a:path>
                <a:path w="5706109" h="5030470">
                  <a:moveTo>
                    <a:pt x="3339947" y="3000870"/>
                  </a:moveTo>
                  <a:lnTo>
                    <a:pt x="3192615" y="3006623"/>
                  </a:lnTo>
                  <a:lnTo>
                    <a:pt x="2996590" y="3010611"/>
                  </a:lnTo>
                  <a:lnTo>
                    <a:pt x="2947720" y="3011017"/>
                  </a:lnTo>
                  <a:lnTo>
                    <a:pt x="2947720" y="3026626"/>
                  </a:lnTo>
                  <a:lnTo>
                    <a:pt x="2996844" y="3026219"/>
                  </a:lnTo>
                  <a:lnTo>
                    <a:pt x="3193161" y="3022231"/>
                  </a:lnTo>
                  <a:lnTo>
                    <a:pt x="3339947" y="3016478"/>
                  </a:lnTo>
                  <a:lnTo>
                    <a:pt x="3339947" y="3000870"/>
                  </a:lnTo>
                  <a:close/>
                </a:path>
                <a:path w="5706109" h="5030470">
                  <a:moveTo>
                    <a:pt x="3421824" y="605459"/>
                  </a:moveTo>
                  <a:lnTo>
                    <a:pt x="3421049" y="600786"/>
                  </a:lnTo>
                  <a:lnTo>
                    <a:pt x="3419487" y="597662"/>
                  </a:lnTo>
                  <a:lnTo>
                    <a:pt x="3418700" y="592975"/>
                  </a:lnTo>
                  <a:lnTo>
                    <a:pt x="3385375" y="596214"/>
                  </a:lnTo>
                  <a:lnTo>
                    <a:pt x="3352038" y="598932"/>
                  </a:lnTo>
                  <a:lnTo>
                    <a:pt x="3318700" y="601205"/>
                  </a:lnTo>
                  <a:lnTo>
                    <a:pt x="3285363" y="603123"/>
                  </a:lnTo>
                  <a:lnTo>
                    <a:pt x="3240138" y="603123"/>
                  </a:lnTo>
                  <a:lnTo>
                    <a:pt x="3173069" y="606247"/>
                  </a:lnTo>
                  <a:lnTo>
                    <a:pt x="3173984" y="610362"/>
                  </a:lnTo>
                  <a:lnTo>
                    <a:pt x="3174492" y="614514"/>
                  </a:lnTo>
                  <a:lnTo>
                    <a:pt x="3174631" y="618731"/>
                  </a:lnTo>
                  <a:lnTo>
                    <a:pt x="3235452" y="615607"/>
                  </a:lnTo>
                  <a:lnTo>
                    <a:pt x="3247148" y="615607"/>
                  </a:lnTo>
                  <a:lnTo>
                    <a:pt x="3281464" y="613270"/>
                  </a:lnTo>
                  <a:lnTo>
                    <a:pt x="3291598" y="613270"/>
                  </a:lnTo>
                  <a:lnTo>
                    <a:pt x="3421049" y="603123"/>
                  </a:lnTo>
                  <a:lnTo>
                    <a:pt x="3421824" y="605459"/>
                  </a:lnTo>
                  <a:close/>
                </a:path>
                <a:path w="5706109" h="5030470">
                  <a:moveTo>
                    <a:pt x="3426498" y="4837620"/>
                  </a:moveTo>
                  <a:lnTo>
                    <a:pt x="3348520" y="4844643"/>
                  </a:lnTo>
                  <a:lnTo>
                    <a:pt x="3336823" y="4844643"/>
                  </a:lnTo>
                  <a:lnTo>
                    <a:pt x="3275228" y="4849317"/>
                  </a:lnTo>
                  <a:lnTo>
                    <a:pt x="3255734" y="4849317"/>
                  </a:lnTo>
                  <a:lnTo>
                    <a:pt x="3173857" y="4854003"/>
                  </a:lnTo>
                  <a:lnTo>
                    <a:pt x="3173069" y="4854003"/>
                  </a:lnTo>
                  <a:lnTo>
                    <a:pt x="3172295" y="4856340"/>
                  </a:lnTo>
                  <a:lnTo>
                    <a:pt x="3172295" y="4857902"/>
                  </a:lnTo>
                  <a:lnTo>
                    <a:pt x="3171520" y="4860239"/>
                  </a:lnTo>
                  <a:lnTo>
                    <a:pt x="3173069" y="4860239"/>
                  </a:lnTo>
                  <a:lnTo>
                    <a:pt x="3269767" y="4854778"/>
                  </a:lnTo>
                  <a:lnTo>
                    <a:pt x="3285363" y="4854778"/>
                  </a:lnTo>
                  <a:lnTo>
                    <a:pt x="3332924" y="4851666"/>
                  </a:lnTo>
                  <a:lnTo>
                    <a:pt x="3343071" y="4851666"/>
                  </a:lnTo>
                  <a:lnTo>
                    <a:pt x="3423386" y="4843856"/>
                  </a:lnTo>
                  <a:lnTo>
                    <a:pt x="3426498" y="4837620"/>
                  </a:lnTo>
                  <a:close/>
                </a:path>
                <a:path w="5706109" h="5030470">
                  <a:moveTo>
                    <a:pt x="3502139" y="4982743"/>
                  </a:moveTo>
                  <a:lnTo>
                    <a:pt x="3486543" y="4984305"/>
                  </a:lnTo>
                  <a:lnTo>
                    <a:pt x="3398240" y="4995329"/>
                  </a:lnTo>
                  <a:lnTo>
                    <a:pt x="3353638" y="5000218"/>
                  </a:lnTo>
                  <a:lnTo>
                    <a:pt x="3308756" y="5004600"/>
                  </a:lnTo>
                  <a:lnTo>
                    <a:pt x="3304082" y="5009273"/>
                  </a:lnTo>
                  <a:lnTo>
                    <a:pt x="3348507" y="5004905"/>
                  </a:lnTo>
                  <a:lnTo>
                    <a:pt x="3392779" y="5000015"/>
                  </a:lnTo>
                  <a:lnTo>
                    <a:pt x="3480308" y="4988992"/>
                  </a:lnTo>
                  <a:lnTo>
                    <a:pt x="3495903" y="4987429"/>
                  </a:lnTo>
                  <a:lnTo>
                    <a:pt x="3502139" y="4982743"/>
                  </a:lnTo>
                  <a:close/>
                </a:path>
                <a:path w="5706109" h="5030470">
                  <a:moveTo>
                    <a:pt x="3530993" y="1028369"/>
                  </a:moveTo>
                  <a:lnTo>
                    <a:pt x="3527869" y="1015098"/>
                  </a:lnTo>
                  <a:lnTo>
                    <a:pt x="3378085" y="1026731"/>
                  </a:lnTo>
                  <a:lnTo>
                    <a:pt x="3328251" y="1029931"/>
                  </a:lnTo>
                  <a:lnTo>
                    <a:pt x="3316554" y="1029931"/>
                  </a:lnTo>
                  <a:lnTo>
                    <a:pt x="3234677" y="1034605"/>
                  </a:lnTo>
                  <a:lnTo>
                    <a:pt x="3235452" y="1039291"/>
                  </a:lnTo>
                  <a:lnTo>
                    <a:pt x="3235452" y="1043190"/>
                  </a:lnTo>
                  <a:lnTo>
                    <a:pt x="3236239" y="1047877"/>
                  </a:lnTo>
                  <a:lnTo>
                    <a:pt x="3320453" y="1043190"/>
                  </a:lnTo>
                  <a:lnTo>
                    <a:pt x="3332149" y="1043190"/>
                  </a:lnTo>
                  <a:lnTo>
                    <a:pt x="3382302" y="1039990"/>
                  </a:lnTo>
                  <a:lnTo>
                    <a:pt x="3530993" y="1028369"/>
                  </a:lnTo>
                  <a:close/>
                </a:path>
                <a:path w="5706109" h="5030470">
                  <a:moveTo>
                    <a:pt x="3535667" y="4594174"/>
                  </a:moveTo>
                  <a:lnTo>
                    <a:pt x="3386544" y="4605782"/>
                  </a:lnTo>
                  <a:lnTo>
                    <a:pt x="3286468" y="4611929"/>
                  </a:lnTo>
                  <a:lnTo>
                    <a:pt x="3236239" y="4614456"/>
                  </a:lnTo>
                  <a:lnTo>
                    <a:pt x="3235414" y="4616996"/>
                  </a:lnTo>
                  <a:lnTo>
                    <a:pt x="3234893" y="4619599"/>
                  </a:lnTo>
                  <a:lnTo>
                    <a:pt x="3234677" y="4622266"/>
                  </a:lnTo>
                  <a:lnTo>
                    <a:pt x="3334435" y="4617009"/>
                  </a:lnTo>
                  <a:lnTo>
                    <a:pt x="3384194" y="4613872"/>
                  </a:lnTo>
                  <a:lnTo>
                    <a:pt x="3483305" y="4606404"/>
                  </a:lnTo>
                  <a:lnTo>
                    <a:pt x="3532555" y="4601972"/>
                  </a:lnTo>
                  <a:lnTo>
                    <a:pt x="3535667" y="4594174"/>
                  </a:lnTo>
                  <a:close/>
                </a:path>
                <a:path w="5706109" h="5030470">
                  <a:moveTo>
                    <a:pt x="3620668" y="1487944"/>
                  </a:moveTo>
                  <a:lnTo>
                    <a:pt x="3618331" y="1473111"/>
                  </a:lnTo>
                  <a:lnTo>
                    <a:pt x="3523881" y="1481213"/>
                  </a:lnTo>
                  <a:lnTo>
                    <a:pt x="3428936" y="1488071"/>
                  </a:lnTo>
                  <a:lnTo>
                    <a:pt x="3333394" y="1493545"/>
                  </a:lnTo>
                  <a:lnTo>
                    <a:pt x="3285363" y="1495742"/>
                  </a:lnTo>
                  <a:lnTo>
                    <a:pt x="3286010" y="1500670"/>
                  </a:lnTo>
                  <a:lnTo>
                    <a:pt x="3286264" y="1505331"/>
                  </a:lnTo>
                  <a:lnTo>
                    <a:pt x="3286137" y="1510563"/>
                  </a:lnTo>
                  <a:lnTo>
                    <a:pt x="3430079" y="1502321"/>
                  </a:lnTo>
                  <a:lnTo>
                    <a:pt x="3620668" y="1487944"/>
                  </a:lnTo>
                  <a:close/>
                </a:path>
                <a:path w="5706109" h="5030470">
                  <a:moveTo>
                    <a:pt x="3623792" y="4278173"/>
                  </a:moveTo>
                  <a:lnTo>
                    <a:pt x="3479927" y="4289920"/>
                  </a:lnTo>
                  <a:lnTo>
                    <a:pt x="3334842" y="4299089"/>
                  </a:lnTo>
                  <a:lnTo>
                    <a:pt x="3286137" y="4301579"/>
                  </a:lnTo>
                  <a:lnTo>
                    <a:pt x="3284588" y="4311713"/>
                  </a:lnTo>
                  <a:lnTo>
                    <a:pt x="3526015" y="4296295"/>
                  </a:lnTo>
                  <a:lnTo>
                    <a:pt x="3621443" y="4288307"/>
                  </a:lnTo>
                  <a:lnTo>
                    <a:pt x="3623792" y="4278173"/>
                  </a:lnTo>
                  <a:close/>
                </a:path>
                <a:path w="5706109" h="5030470">
                  <a:moveTo>
                    <a:pt x="3672128" y="575818"/>
                  </a:moveTo>
                  <a:lnTo>
                    <a:pt x="3666680" y="564108"/>
                  </a:lnTo>
                  <a:lnTo>
                    <a:pt x="3593744" y="573646"/>
                  </a:lnTo>
                  <a:lnTo>
                    <a:pt x="3538791" y="580097"/>
                  </a:lnTo>
                  <a:lnTo>
                    <a:pt x="3427285" y="591413"/>
                  </a:lnTo>
                  <a:lnTo>
                    <a:pt x="3431184" y="603897"/>
                  </a:lnTo>
                  <a:lnTo>
                    <a:pt x="3542792" y="592289"/>
                  </a:lnTo>
                  <a:lnTo>
                    <a:pt x="3652634" y="578929"/>
                  </a:lnTo>
                  <a:lnTo>
                    <a:pt x="3672128" y="575818"/>
                  </a:lnTo>
                  <a:close/>
                </a:path>
                <a:path w="5706109" h="5030470">
                  <a:moveTo>
                    <a:pt x="3683050" y="4808753"/>
                  </a:moveTo>
                  <a:lnTo>
                    <a:pt x="3664331" y="4811865"/>
                  </a:lnTo>
                  <a:lnTo>
                    <a:pt x="3551466" y="4825720"/>
                  </a:lnTo>
                  <a:lnTo>
                    <a:pt x="3437420" y="4837620"/>
                  </a:lnTo>
                  <a:lnTo>
                    <a:pt x="3435667" y="4839411"/>
                  </a:lnTo>
                  <a:lnTo>
                    <a:pt x="3434359" y="4841494"/>
                  </a:lnTo>
                  <a:lnTo>
                    <a:pt x="3433521" y="4843856"/>
                  </a:lnTo>
                  <a:lnTo>
                    <a:pt x="3490658" y="4838306"/>
                  </a:lnTo>
                  <a:lnTo>
                    <a:pt x="3547364" y="4832159"/>
                  </a:lnTo>
                  <a:lnTo>
                    <a:pt x="3603485" y="4825428"/>
                  </a:lnTo>
                  <a:lnTo>
                    <a:pt x="3677589" y="4815776"/>
                  </a:lnTo>
                  <a:lnTo>
                    <a:pt x="3683050" y="4808753"/>
                  </a:lnTo>
                  <a:close/>
                </a:path>
                <a:path w="5706109" h="5030470">
                  <a:moveTo>
                    <a:pt x="3687724" y="4952314"/>
                  </a:moveTo>
                  <a:lnTo>
                    <a:pt x="3645039" y="4960239"/>
                  </a:lnTo>
                  <a:lnTo>
                    <a:pt x="3601174" y="4967732"/>
                  </a:lnTo>
                  <a:lnTo>
                    <a:pt x="3509937" y="4981968"/>
                  </a:lnTo>
                  <a:lnTo>
                    <a:pt x="3503701" y="4986642"/>
                  </a:lnTo>
                  <a:lnTo>
                    <a:pt x="3549764" y="4979936"/>
                  </a:lnTo>
                  <a:lnTo>
                    <a:pt x="3594443" y="4972697"/>
                  </a:lnTo>
                  <a:lnTo>
                    <a:pt x="3637813" y="4965027"/>
                  </a:lnTo>
                  <a:lnTo>
                    <a:pt x="3679926" y="4957000"/>
                  </a:lnTo>
                  <a:lnTo>
                    <a:pt x="3687724" y="4952314"/>
                  </a:lnTo>
                  <a:close/>
                </a:path>
                <a:path w="5706109" h="5030470">
                  <a:moveTo>
                    <a:pt x="3687724" y="1975612"/>
                  </a:moveTo>
                  <a:lnTo>
                    <a:pt x="3687648" y="1974049"/>
                  </a:lnTo>
                  <a:lnTo>
                    <a:pt x="3686175" y="1959216"/>
                  </a:lnTo>
                  <a:lnTo>
                    <a:pt x="3506038" y="1974049"/>
                  </a:lnTo>
                  <a:lnTo>
                    <a:pt x="3382835" y="1981847"/>
                  </a:lnTo>
                  <a:lnTo>
                    <a:pt x="3368802" y="1981847"/>
                  </a:lnTo>
                  <a:lnTo>
                    <a:pt x="3336048" y="1983409"/>
                  </a:lnTo>
                  <a:lnTo>
                    <a:pt x="3322015" y="1983409"/>
                  </a:lnTo>
                  <a:lnTo>
                    <a:pt x="3322663" y="1988324"/>
                  </a:lnTo>
                  <a:lnTo>
                    <a:pt x="3322853" y="1991995"/>
                  </a:lnTo>
                  <a:lnTo>
                    <a:pt x="3322790" y="1998230"/>
                  </a:lnTo>
                  <a:lnTo>
                    <a:pt x="3344621" y="1998230"/>
                  </a:lnTo>
                  <a:lnTo>
                    <a:pt x="3367240" y="1996668"/>
                  </a:lnTo>
                  <a:lnTo>
                    <a:pt x="3381273" y="1996668"/>
                  </a:lnTo>
                  <a:lnTo>
                    <a:pt x="3450679" y="1991995"/>
                  </a:lnTo>
                  <a:lnTo>
                    <a:pt x="3465487" y="1991995"/>
                  </a:lnTo>
                  <a:lnTo>
                    <a:pt x="3494341" y="1990432"/>
                  </a:lnTo>
                  <a:lnTo>
                    <a:pt x="3512274" y="1990432"/>
                  </a:lnTo>
                  <a:lnTo>
                    <a:pt x="3687724" y="1975612"/>
                  </a:lnTo>
                  <a:close/>
                </a:path>
                <a:path w="5706109" h="5030470">
                  <a:moveTo>
                    <a:pt x="3690074" y="3900525"/>
                  </a:moveTo>
                  <a:lnTo>
                    <a:pt x="3585972" y="3909161"/>
                  </a:lnTo>
                  <a:lnTo>
                    <a:pt x="3428631" y="3919715"/>
                  </a:lnTo>
                  <a:lnTo>
                    <a:pt x="3323577" y="3925493"/>
                  </a:lnTo>
                  <a:lnTo>
                    <a:pt x="3322929" y="3929621"/>
                  </a:lnTo>
                  <a:lnTo>
                    <a:pt x="3322777" y="3932072"/>
                  </a:lnTo>
                  <a:lnTo>
                    <a:pt x="3322790" y="3937978"/>
                  </a:lnTo>
                  <a:lnTo>
                    <a:pt x="3480397" y="3928719"/>
                  </a:lnTo>
                  <a:lnTo>
                    <a:pt x="3688511" y="3913009"/>
                  </a:lnTo>
                  <a:lnTo>
                    <a:pt x="3689362" y="3908882"/>
                  </a:lnTo>
                  <a:lnTo>
                    <a:pt x="3689883" y="3904729"/>
                  </a:lnTo>
                  <a:lnTo>
                    <a:pt x="3690074" y="3900525"/>
                  </a:lnTo>
                  <a:close/>
                </a:path>
                <a:path w="5706109" h="5030470">
                  <a:moveTo>
                    <a:pt x="3729634" y="2476550"/>
                  </a:moveTo>
                  <a:lnTo>
                    <a:pt x="3729164" y="2472918"/>
                  </a:lnTo>
                  <a:lnTo>
                    <a:pt x="3728910" y="2467711"/>
                  </a:lnTo>
                  <a:lnTo>
                    <a:pt x="3729063" y="2462492"/>
                  </a:lnTo>
                  <a:lnTo>
                    <a:pt x="3628466" y="2470289"/>
                  </a:lnTo>
                  <a:lnTo>
                    <a:pt x="3613645" y="2470289"/>
                  </a:lnTo>
                  <a:lnTo>
                    <a:pt x="3507308" y="2477973"/>
                  </a:lnTo>
                  <a:lnTo>
                    <a:pt x="3400374" y="2484158"/>
                  </a:lnTo>
                  <a:lnTo>
                    <a:pt x="3346970" y="2486685"/>
                  </a:lnTo>
                  <a:lnTo>
                    <a:pt x="3346970" y="2492146"/>
                  </a:lnTo>
                  <a:lnTo>
                    <a:pt x="3347694" y="2496515"/>
                  </a:lnTo>
                  <a:lnTo>
                    <a:pt x="3347745" y="2502281"/>
                  </a:lnTo>
                  <a:lnTo>
                    <a:pt x="3507587" y="2493353"/>
                  </a:lnTo>
                  <a:lnTo>
                    <a:pt x="3613645" y="2485898"/>
                  </a:lnTo>
                  <a:lnTo>
                    <a:pt x="3628466" y="2484336"/>
                  </a:lnTo>
                  <a:lnTo>
                    <a:pt x="3653739" y="2482900"/>
                  </a:lnTo>
                  <a:lnTo>
                    <a:pt x="3679152" y="2481021"/>
                  </a:lnTo>
                  <a:lnTo>
                    <a:pt x="3729634" y="2476550"/>
                  </a:lnTo>
                  <a:close/>
                </a:path>
                <a:path w="5706109" h="5030470">
                  <a:moveTo>
                    <a:pt x="3729837" y="2476538"/>
                  </a:moveTo>
                  <a:lnTo>
                    <a:pt x="3729634" y="2476550"/>
                  </a:lnTo>
                  <a:lnTo>
                    <a:pt x="3729837" y="2478100"/>
                  </a:lnTo>
                  <a:lnTo>
                    <a:pt x="3729837" y="2476538"/>
                  </a:lnTo>
                  <a:close/>
                </a:path>
                <a:path w="5706109" h="5030470">
                  <a:moveTo>
                    <a:pt x="3731526" y="3468268"/>
                  </a:moveTo>
                  <a:lnTo>
                    <a:pt x="3731399" y="3463569"/>
                  </a:lnTo>
                  <a:lnTo>
                    <a:pt x="3588080" y="3475456"/>
                  </a:lnTo>
                  <a:lnTo>
                    <a:pt x="3444100" y="3484969"/>
                  </a:lnTo>
                  <a:lnTo>
                    <a:pt x="3347745" y="3490099"/>
                  </a:lnTo>
                  <a:lnTo>
                    <a:pt x="3347745" y="3494786"/>
                  </a:lnTo>
                  <a:lnTo>
                    <a:pt x="3347047" y="3499015"/>
                  </a:lnTo>
                  <a:lnTo>
                    <a:pt x="3346970" y="3504146"/>
                  </a:lnTo>
                  <a:lnTo>
                    <a:pt x="3443313" y="3499015"/>
                  </a:lnTo>
                  <a:lnTo>
                    <a:pt x="3587292" y="3489502"/>
                  </a:lnTo>
                  <a:lnTo>
                    <a:pt x="3730612" y="3477615"/>
                  </a:lnTo>
                  <a:lnTo>
                    <a:pt x="3731260" y="3472954"/>
                  </a:lnTo>
                  <a:lnTo>
                    <a:pt x="3731526" y="3468268"/>
                  </a:lnTo>
                  <a:close/>
                </a:path>
                <a:path w="5706109" h="5030470">
                  <a:moveTo>
                    <a:pt x="3744658" y="2972790"/>
                  </a:moveTo>
                  <a:lnTo>
                    <a:pt x="3599332" y="2984677"/>
                  </a:lnTo>
                  <a:lnTo>
                    <a:pt x="3453180" y="2994177"/>
                  </a:lnTo>
                  <a:lnTo>
                    <a:pt x="3355543" y="2999308"/>
                  </a:lnTo>
                  <a:lnTo>
                    <a:pt x="3355543" y="3014916"/>
                  </a:lnTo>
                  <a:lnTo>
                    <a:pt x="3404603" y="3012719"/>
                  </a:lnTo>
                  <a:lnTo>
                    <a:pt x="3550970" y="3004286"/>
                  </a:lnTo>
                  <a:lnTo>
                    <a:pt x="3647998" y="2997035"/>
                  </a:lnTo>
                  <a:lnTo>
                    <a:pt x="3744658" y="2988386"/>
                  </a:lnTo>
                  <a:lnTo>
                    <a:pt x="3744658" y="2972790"/>
                  </a:lnTo>
                  <a:close/>
                </a:path>
                <a:path w="5706109" h="5030470">
                  <a:moveTo>
                    <a:pt x="3830434" y="994029"/>
                  </a:moveTo>
                  <a:lnTo>
                    <a:pt x="3825748" y="980770"/>
                  </a:lnTo>
                  <a:lnTo>
                    <a:pt x="3713657" y="995400"/>
                  </a:lnTo>
                  <a:lnTo>
                    <a:pt x="3668484" y="1000785"/>
                  </a:lnTo>
                  <a:lnTo>
                    <a:pt x="3623005" y="1005738"/>
                  </a:lnTo>
                  <a:lnTo>
                    <a:pt x="3598837" y="1008862"/>
                  </a:lnTo>
                  <a:lnTo>
                    <a:pt x="3538791" y="1014323"/>
                  </a:lnTo>
                  <a:lnTo>
                    <a:pt x="3539464" y="1018832"/>
                  </a:lnTo>
                  <a:lnTo>
                    <a:pt x="3540506" y="1023251"/>
                  </a:lnTo>
                  <a:lnTo>
                    <a:pt x="3541915" y="1027582"/>
                  </a:lnTo>
                  <a:lnTo>
                    <a:pt x="3623792" y="1019784"/>
                  </a:lnTo>
                  <a:lnTo>
                    <a:pt x="3649522" y="1016660"/>
                  </a:lnTo>
                  <a:lnTo>
                    <a:pt x="3728567" y="1007884"/>
                  </a:lnTo>
                  <a:lnTo>
                    <a:pt x="3807041" y="997940"/>
                  </a:lnTo>
                  <a:lnTo>
                    <a:pt x="3830434" y="994029"/>
                  </a:lnTo>
                  <a:close/>
                </a:path>
                <a:path w="5706109" h="5030470">
                  <a:moveTo>
                    <a:pt x="3839781" y="4559058"/>
                  </a:moveTo>
                  <a:lnTo>
                    <a:pt x="3764038" y="4569015"/>
                  </a:lnTo>
                  <a:lnTo>
                    <a:pt x="3656380" y="4581563"/>
                  </a:lnTo>
                  <a:lnTo>
                    <a:pt x="3547364" y="4592612"/>
                  </a:lnTo>
                  <a:lnTo>
                    <a:pt x="3544252" y="4601197"/>
                  </a:lnTo>
                  <a:lnTo>
                    <a:pt x="3598418" y="4596231"/>
                  </a:lnTo>
                  <a:lnTo>
                    <a:pt x="3652367" y="4590707"/>
                  </a:lnTo>
                  <a:lnTo>
                    <a:pt x="3706063" y="4584624"/>
                  </a:lnTo>
                  <a:lnTo>
                    <a:pt x="3759441" y="4577981"/>
                  </a:lnTo>
                  <a:lnTo>
                    <a:pt x="3835108" y="4567644"/>
                  </a:lnTo>
                  <a:lnTo>
                    <a:pt x="3839781" y="4559058"/>
                  </a:lnTo>
                  <a:close/>
                </a:path>
                <a:path w="5706109" h="5030470">
                  <a:moveTo>
                    <a:pt x="3850703" y="4915649"/>
                  </a:moveTo>
                  <a:lnTo>
                    <a:pt x="3777399" y="4933594"/>
                  </a:lnTo>
                  <a:lnTo>
                    <a:pt x="3697084" y="4950752"/>
                  </a:lnTo>
                  <a:lnTo>
                    <a:pt x="3694747" y="4950752"/>
                  </a:lnTo>
                  <a:lnTo>
                    <a:pt x="3686949" y="4955438"/>
                  </a:lnTo>
                  <a:lnTo>
                    <a:pt x="3693972" y="4953876"/>
                  </a:lnTo>
                  <a:lnTo>
                    <a:pt x="3715321" y="4949647"/>
                  </a:lnTo>
                  <a:lnTo>
                    <a:pt x="3736175" y="4945202"/>
                  </a:lnTo>
                  <a:lnTo>
                    <a:pt x="3776624" y="4935931"/>
                  </a:lnTo>
                  <a:lnTo>
                    <a:pt x="3785197" y="4934369"/>
                  </a:lnTo>
                  <a:lnTo>
                    <a:pt x="3841343" y="4920323"/>
                  </a:lnTo>
                  <a:lnTo>
                    <a:pt x="3850703" y="4915649"/>
                  </a:lnTo>
                  <a:close/>
                </a:path>
                <a:path w="5706109" h="5030470">
                  <a:moveTo>
                    <a:pt x="3902532" y="536879"/>
                  </a:moveTo>
                  <a:lnTo>
                    <a:pt x="3895928" y="525868"/>
                  </a:lnTo>
                  <a:lnTo>
                    <a:pt x="3848430" y="534962"/>
                  </a:lnTo>
                  <a:lnTo>
                    <a:pt x="3799535" y="543534"/>
                  </a:lnTo>
                  <a:lnTo>
                    <a:pt x="3749319" y="551662"/>
                  </a:lnTo>
                  <a:lnTo>
                    <a:pt x="3697871" y="559422"/>
                  </a:lnTo>
                  <a:lnTo>
                    <a:pt x="3682276" y="560984"/>
                  </a:lnTo>
                  <a:lnTo>
                    <a:pt x="3676027" y="560984"/>
                  </a:lnTo>
                  <a:lnTo>
                    <a:pt x="3677526" y="565035"/>
                  </a:lnTo>
                  <a:lnTo>
                    <a:pt x="3679355" y="568934"/>
                  </a:lnTo>
                  <a:lnTo>
                    <a:pt x="3681488" y="572693"/>
                  </a:lnTo>
                  <a:lnTo>
                    <a:pt x="3690848" y="571131"/>
                  </a:lnTo>
                  <a:lnTo>
                    <a:pt x="3746144" y="563575"/>
                  </a:lnTo>
                  <a:lnTo>
                    <a:pt x="3799827" y="555129"/>
                  </a:lnTo>
                  <a:lnTo>
                    <a:pt x="3852049" y="546112"/>
                  </a:lnTo>
                  <a:lnTo>
                    <a:pt x="3902532" y="536879"/>
                  </a:lnTo>
                  <a:close/>
                </a:path>
                <a:path w="5706109" h="5030470">
                  <a:moveTo>
                    <a:pt x="3902951" y="536803"/>
                  </a:moveTo>
                  <a:lnTo>
                    <a:pt x="3902532" y="536879"/>
                  </a:lnTo>
                  <a:lnTo>
                    <a:pt x="3902951" y="537578"/>
                  </a:lnTo>
                  <a:lnTo>
                    <a:pt x="3902951" y="536803"/>
                  </a:lnTo>
                  <a:close/>
                </a:path>
                <a:path w="5706109" h="5030470">
                  <a:moveTo>
                    <a:pt x="3920109" y="4769739"/>
                  </a:moveTo>
                  <a:lnTo>
                    <a:pt x="3764153" y="4797818"/>
                  </a:lnTo>
                  <a:lnTo>
                    <a:pt x="3693185" y="4807966"/>
                  </a:lnTo>
                  <a:lnTo>
                    <a:pt x="3687724" y="4814214"/>
                  </a:lnTo>
                  <a:lnTo>
                    <a:pt x="3786759" y="4799381"/>
                  </a:lnTo>
                  <a:lnTo>
                    <a:pt x="3913086" y="4776762"/>
                  </a:lnTo>
                  <a:lnTo>
                    <a:pt x="3920109" y="4769739"/>
                  </a:lnTo>
                  <a:close/>
                </a:path>
                <a:path w="5706109" h="5030470">
                  <a:moveTo>
                    <a:pt x="3959098" y="1448930"/>
                  </a:moveTo>
                  <a:lnTo>
                    <a:pt x="3957675" y="1444332"/>
                  </a:lnTo>
                  <a:lnTo>
                    <a:pt x="3956634" y="1439646"/>
                  </a:lnTo>
                  <a:lnTo>
                    <a:pt x="3955973" y="1434884"/>
                  </a:lnTo>
                  <a:lnTo>
                    <a:pt x="3930243" y="1438008"/>
                  </a:lnTo>
                  <a:lnTo>
                    <a:pt x="3831463" y="1450695"/>
                  </a:lnTo>
                  <a:lnTo>
                    <a:pt x="3731653" y="1461985"/>
                  </a:lnTo>
                  <a:lnTo>
                    <a:pt x="3630803" y="1471561"/>
                  </a:lnTo>
                  <a:lnTo>
                    <a:pt x="3633139" y="1485595"/>
                  </a:lnTo>
                  <a:lnTo>
                    <a:pt x="3734193" y="1475689"/>
                  </a:lnTo>
                  <a:lnTo>
                    <a:pt x="3834384" y="1464564"/>
                  </a:lnTo>
                  <a:lnTo>
                    <a:pt x="3959098" y="1448930"/>
                  </a:lnTo>
                  <a:close/>
                </a:path>
                <a:path w="5706109" h="5030470">
                  <a:moveTo>
                    <a:pt x="3966895" y="4239158"/>
                  </a:moveTo>
                  <a:lnTo>
                    <a:pt x="3940378" y="4242270"/>
                  </a:lnTo>
                  <a:lnTo>
                    <a:pt x="3789489" y="4260901"/>
                  </a:lnTo>
                  <a:lnTo>
                    <a:pt x="3687597" y="4271734"/>
                  </a:lnTo>
                  <a:lnTo>
                    <a:pt x="3636264" y="4276610"/>
                  </a:lnTo>
                  <a:lnTo>
                    <a:pt x="3633927" y="4286745"/>
                  </a:lnTo>
                  <a:lnTo>
                    <a:pt x="3735755" y="4276636"/>
                  </a:lnTo>
                  <a:lnTo>
                    <a:pt x="3836720" y="4265130"/>
                  </a:lnTo>
                  <a:lnTo>
                    <a:pt x="3936479" y="4252417"/>
                  </a:lnTo>
                  <a:lnTo>
                    <a:pt x="3962997" y="4249293"/>
                  </a:lnTo>
                  <a:lnTo>
                    <a:pt x="3964546" y="4246181"/>
                  </a:lnTo>
                  <a:lnTo>
                    <a:pt x="3965333" y="4242270"/>
                  </a:lnTo>
                  <a:lnTo>
                    <a:pt x="3966895" y="4239158"/>
                  </a:lnTo>
                  <a:close/>
                </a:path>
                <a:path w="5706109" h="5030470">
                  <a:moveTo>
                    <a:pt x="4056570" y="1934248"/>
                  </a:moveTo>
                  <a:lnTo>
                    <a:pt x="4054221" y="1919427"/>
                  </a:lnTo>
                  <a:lnTo>
                    <a:pt x="4026154" y="1923326"/>
                  </a:lnTo>
                  <a:lnTo>
                    <a:pt x="3864343" y="1943125"/>
                  </a:lnTo>
                  <a:lnTo>
                    <a:pt x="3755110" y="1954733"/>
                  </a:lnTo>
                  <a:lnTo>
                    <a:pt x="3700208" y="1960003"/>
                  </a:lnTo>
                  <a:lnTo>
                    <a:pt x="3701770" y="1974824"/>
                  </a:lnTo>
                  <a:lnTo>
                    <a:pt x="3811968" y="1964105"/>
                  </a:lnTo>
                  <a:lnTo>
                    <a:pt x="3921137" y="1952002"/>
                  </a:lnTo>
                  <a:lnTo>
                    <a:pt x="4029278" y="1938159"/>
                  </a:lnTo>
                  <a:lnTo>
                    <a:pt x="4056570" y="1934248"/>
                  </a:lnTo>
                  <a:close/>
                </a:path>
                <a:path w="5706109" h="5030470">
                  <a:moveTo>
                    <a:pt x="4062018" y="3857612"/>
                  </a:moveTo>
                  <a:lnTo>
                    <a:pt x="3940822" y="3873804"/>
                  </a:lnTo>
                  <a:lnTo>
                    <a:pt x="3846804" y="3884815"/>
                  </a:lnTo>
                  <a:lnTo>
                    <a:pt x="3751897" y="3894569"/>
                  </a:lnTo>
                  <a:lnTo>
                    <a:pt x="3704107" y="3898963"/>
                  </a:lnTo>
                  <a:lnTo>
                    <a:pt x="3703320" y="3902862"/>
                  </a:lnTo>
                  <a:lnTo>
                    <a:pt x="3703320" y="3907548"/>
                  </a:lnTo>
                  <a:lnTo>
                    <a:pt x="3702545" y="3911447"/>
                  </a:lnTo>
                  <a:lnTo>
                    <a:pt x="3797719" y="3902176"/>
                  </a:lnTo>
                  <a:lnTo>
                    <a:pt x="3938816" y="3886123"/>
                  </a:lnTo>
                  <a:lnTo>
                    <a:pt x="4059682" y="3870096"/>
                  </a:lnTo>
                  <a:lnTo>
                    <a:pt x="4062018" y="3857612"/>
                  </a:lnTo>
                  <a:close/>
                </a:path>
                <a:path w="5706109" h="5030470">
                  <a:moveTo>
                    <a:pt x="4076814" y="4838408"/>
                  </a:moveTo>
                  <a:lnTo>
                    <a:pt x="4051884" y="4849317"/>
                  </a:lnTo>
                  <a:lnTo>
                    <a:pt x="4047210" y="4850879"/>
                  </a:lnTo>
                  <a:lnTo>
                    <a:pt x="4036530" y="4855426"/>
                  </a:lnTo>
                  <a:lnTo>
                    <a:pt x="4025569" y="4859756"/>
                  </a:lnTo>
                  <a:lnTo>
                    <a:pt x="4014317" y="4863935"/>
                  </a:lnTo>
                  <a:lnTo>
                    <a:pt x="4002760" y="4868049"/>
                  </a:lnTo>
                  <a:lnTo>
                    <a:pt x="3997299" y="4870386"/>
                  </a:lnTo>
                  <a:lnTo>
                    <a:pt x="3994188" y="4870386"/>
                  </a:lnTo>
                  <a:lnTo>
                    <a:pt x="3987965" y="4873256"/>
                  </a:lnTo>
                  <a:lnTo>
                    <a:pt x="3958018" y="4883582"/>
                  </a:lnTo>
                  <a:lnTo>
                    <a:pt x="3925366" y="4893996"/>
                  </a:lnTo>
                  <a:lnTo>
                    <a:pt x="3891254" y="4904105"/>
                  </a:lnTo>
                  <a:lnTo>
                    <a:pt x="3855377" y="4914087"/>
                  </a:lnTo>
                  <a:lnTo>
                    <a:pt x="3846030" y="4918761"/>
                  </a:lnTo>
                  <a:lnTo>
                    <a:pt x="3915918" y="4898771"/>
                  </a:lnTo>
                  <a:lnTo>
                    <a:pt x="3979367" y="4878197"/>
                  </a:lnTo>
                  <a:lnTo>
                    <a:pt x="3986428" y="4874387"/>
                  </a:lnTo>
                  <a:lnTo>
                    <a:pt x="3989501" y="4873510"/>
                  </a:lnTo>
                  <a:lnTo>
                    <a:pt x="3991838" y="4872723"/>
                  </a:lnTo>
                  <a:lnTo>
                    <a:pt x="3994188" y="4871948"/>
                  </a:lnTo>
                  <a:lnTo>
                    <a:pt x="4037850" y="4855565"/>
                  </a:lnTo>
                  <a:lnTo>
                    <a:pt x="4042524" y="4854003"/>
                  </a:lnTo>
                  <a:lnTo>
                    <a:pt x="4076814" y="4838408"/>
                  </a:lnTo>
                  <a:close/>
                </a:path>
                <a:path w="5706109" h="5030470">
                  <a:moveTo>
                    <a:pt x="4085412" y="4834496"/>
                  </a:moveTo>
                  <a:lnTo>
                    <a:pt x="4076814" y="4838408"/>
                  </a:lnTo>
                  <a:lnTo>
                    <a:pt x="4085412" y="4834636"/>
                  </a:lnTo>
                  <a:lnTo>
                    <a:pt x="4085412" y="4834496"/>
                  </a:lnTo>
                  <a:close/>
                </a:path>
                <a:path w="5706109" h="5030470">
                  <a:moveTo>
                    <a:pt x="4101795" y="4827473"/>
                  </a:moveTo>
                  <a:lnTo>
                    <a:pt x="4085412" y="4834636"/>
                  </a:lnTo>
                  <a:lnTo>
                    <a:pt x="4085412" y="4835271"/>
                  </a:lnTo>
                  <a:lnTo>
                    <a:pt x="4101795" y="4827473"/>
                  </a:lnTo>
                  <a:close/>
                </a:path>
                <a:path w="5706109" h="5030470">
                  <a:moveTo>
                    <a:pt x="4105694" y="948004"/>
                  </a:moveTo>
                  <a:lnTo>
                    <a:pt x="4100233" y="934732"/>
                  </a:lnTo>
                  <a:lnTo>
                    <a:pt x="4049903" y="944295"/>
                  </a:lnTo>
                  <a:lnTo>
                    <a:pt x="3998201" y="953376"/>
                  </a:lnTo>
                  <a:lnTo>
                    <a:pt x="3891076" y="970368"/>
                  </a:lnTo>
                  <a:lnTo>
                    <a:pt x="3835882" y="978433"/>
                  </a:lnTo>
                  <a:lnTo>
                    <a:pt x="3840569" y="991692"/>
                  </a:lnTo>
                  <a:lnTo>
                    <a:pt x="3896068" y="983932"/>
                  </a:lnTo>
                  <a:lnTo>
                    <a:pt x="3950284" y="975639"/>
                  </a:lnTo>
                  <a:lnTo>
                    <a:pt x="4003268" y="966863"/>
                  </a:lnTo>
                  <a:lnTo>
                    <a:pt x="4055059" y="957630"/>
                  </a:lnTo>
                  <a:lnTo>
                    <a:pt x="4105694" y="948004"/>
                  </a:lnTo>
                  <a:close/>
                </a:path>
                <a:path w="5706109" h="5030470">
                  <a:moveTo>
                    <a:pt x="4106468" y="490766"/>
                  </a:moveTo>
                  <a:lnTo>
                    <a:pt x="4098671" y="479056"/>
                  </a:lnTo>
                  <a:lnTo>
                    <a:pt x="4052773" y="491058"/>
                  </a:lnTo>
                  <a:lnTo>
                    <a:pt x="4005199" y="502462"/>
                  </a:lnTo>
                  <a:lnTo>
                    <a:pt x="3956012" y="513295"/>
                  </a:lnTo>
                  <a:lnTo>
                    <a:pt x="3905288" y="523532"/>
                  </a:lnTo>
                  <a:lnTo>
                    <a:pt x="3912311" y="535241"/>
                  </a:lnTo>
                  <a:lnTo>
                    <a:pt x="3963035" y="524560"/>
                  </a:lnTo>
                  <a:lnTo>
                    <a:pt x="4012311" y="513588"/>
                  </a:lnTo>
                  <a:lnTo>
                    <a:pt x="4060126" y="502323"/>
                  </a:lnTo>
                  <a:lnTo>
                    <a:pt x="4106468" y="490766"/>
                  </a:lnTo>
                  <a:close/>
                </a:path>
                <a:path w="5706109" h="5030470">
                  <a:moveTo>
                    <a:pt x="4118165" y="2432062"/>
                  </a:moveTo>
                  <a:lnTo>
                    <a:pt x="4116603" y="2416454"/>
                  </a:lnTo>
                  <a:lnTo>
                    <a:pt x="3990035" y="2433002"/>
                  </a:lnTo>
                  <a:lnTo>
                    <a:pt x="3842715" y="2449588"/>
                  </a:lnTo>
                  <a:lnTo>
                    <a:pt x="3743871" y="2459367"/>
                  </a:lnTo>
                  <a:lnTo>
                    <a:pt x="3743909" y="2465057"/>
                  </a:lnTo>
                  <a:lnTo>
                    <a:pt x="3744658" y="2469515"/>
                  </a:lnTo>
                  <a:lnTo>
                    <a:pt x="3744658" y="2474976"/>
                  </a:lnTo>
                  <a:lnTo>
                    <a:pt x="3794353" y="2470150"/>
                  </a:lnTo>
                  <a:lnTo>
                    <a:pt x="3942448" y="2454097"/>
                  </a:lnTo>
                  <a:lnTo>
                    <a:pt x="4118165" y="2432062"/>
                  </a:lnTo>
                  <a:close/>
                </a:path>
                <a:path w="5706109" h="5030470">
                  <a:moveTo>
                    <a:pt x="4119727" y="4512246"/>
                  </a:moveTo>
                  <a:lnTo>
                    <a:pt x="4068165" y="4521886"/>
                  </a:lnTo>
                  <a:lnTo>
                    <a:pt x="4015435" y="4531157"/>
                  </a:lnTo>
                  <a:lnTo>
                    <a:pt x="3961511" y="4540059"/>
                  </a:lnTo>
                  <a:lnTo>
                    <a:pt x="3906355" y="4548581"/>
                  </a:lnTo>
                  <a:lnTo>
                    <a:pt x="3849928" y="4556722"/>
                  </a:lnTo>
                  <a:lnTo>
                    <a:pt x="3845242" y="4565307"/>
                  </a:lnTo>
                  <a:lnTo>
                    <a:pt x="3901668" y="4557534"/>
                  </a:lnTo>
                  <a:lnTo>
                    <a:pt x="3956786" y="4549254"/>
                  </a:lnTo>
                  <a:lnTo>
                    <a:pt x="4010583" y="4540478"/>
                  </a:lnTo>
                  <a:lnTo>
                    <a:pt x="4063085" y="4531245"/>
                  </a:lnTo>
                  <a:lnTo>
                    <a:pt x="4114266" y="4521606"/>
                  </a:lnTo>
                  <a:lnTo>
                    <a:pt x="4119727" y="4512246"/>
                  </a:lnTo>
                  <a:close/>
                </a:path>
                <a:path w="5706109" h="5030470">
                  <a:moveTo>
                    <a:pt x="4120629" y="3423793"/>
                  </a:moveTo>
                  <a:lnTo>
                    <a:pt x="4120502" y="3419094"/>
                  </a:lnTo>
                  <a:lnTo>
                    <a:pt x="3993845" y="3435642"/>
                  </a:lnTo>
                  <a:lnTo>
                    <a:pt x="3845928" y="3452228"/>
                  </a:lnTo>
                  <a:lnTo>
                    <a:pt x="3746208" y="3462007"/>
                  </a:lnTo>
                  <a:lnTo>
                    <a:pt x="3746208" y="3466693"/>
                  </a:lnTo>
                  <a:lnTo>
                    <a:pt x="3745433" y="3471380"/>
                  </a:lnTo>
                  <a:lnTo>
                    <a:pt x="3745433" y="3476053"/>
                  </a:lnTo>
                  <a:lnTo>
                    <a:pt x="3795179" y="3471519"/>
                  </a:lnTo>
                  <a:lnTo>
                    <a:pt x="3894264" y="3461359"/>
                  </a:lnTo>
                  <a:lnTo>
                    <a:pt x="3992638" y="3449828"/>
                  </a:lnTo>
                  <a:lnTo>
                    <a:pt x="4119727" y="3433140"/>
                  </a:lnTo>
                  <a:lnTo>
                    <a:pt x="4120375" y="3428479"/>
                  </a:lnTo>
                  <a:lnTo>
                    <a:pt x="4120629" y="3423793"/>
                  </a:lnTo>
                  <a:close/>
                </a:path>
                <a:path w="5706109" h="5030470">
                  <a:moveTo>
                    <a:pt x="4127525" y="4722914"/>
                  </a:moveTo>
                  <a:lnTo>
                    <a:pt x="4037850" y="4744771"/>
                  </a:lnTo>
                  <a:lnTo>
                    <a:pt x="3927119" y="4768177"/>
                  </a:lnTo>
                  <a:lnTo>
                    <a:pt x="3920109" y="4775200"/>
                  </a:lnTo>
                  <a:lnTo>
                    <a:pt x="3958971" y="4767326"/>
                  </a:lnTo>
                  <a:lnTo>
                    <a:pt x="3997109" y="4759109"/>
                  </a:lnTo>
                  <a:lnTo>
                    <a:pt x="4070604" y="4742421"/>
                  </a:lnTo>
                  <a:lnTo>
                    <a:pt x="4119727" y="4729937"/>
                  </a:lnTo>
                  <a:lnTo>
                    <a:pt x="4127525" y="4722914"/>
                  </a:lnTo>
                  <a:close/>
                </a:path>
                <a:path w="5706109" h="5030470">
                  <a:moveTo>
                    <a:pt x="4139222" y="2928315"/>
                  </a:moveTo>
                  <a:lnTo>
                    <a:pt x="3960355" y="2950984"/>
                  </a:lnTo>
                  <a:lnTo>
                    <a:pt x="3809390" y="2967177"/>
                  </a:lnTo>
                  <a:lnTo>
                    <a:pt x="3758692" y="2972003"/>
                  </a:lnTo>
                  <a:lnTo>
                    <a:pt x="3758692" y="2987611"/>
                  </a:lnTo>
                  <a:lnTo>
                    <a:pt x="3809390" y="2982785"/>
                  </a:lnTo>
                  <a:lnTo>
                    <a:pt x="3960355" y="2966593"/>
                  </a:lnTo>
                  <a:lnTo>
                    <a:pt x="4139222" y="2943910"/>
                  </a:lnTo>
                  <a:lnTo>
                    <a:pt x="4139222" y="2928315"/>
                  </a:lnTo>
                  <a:close/>
                </a:path>
                <a:path w="5706109" h="5030470">
                  <a:moveTo>
                    <a:pt x="4272559" y="1397431"/>
                  </a:moveTo>
                  <a:lnTo>
                    <a:pt x="4267886" y="1383385"/>
                  </a:lnTo>
                  <a:lnTo>
                    <a:pt x="4171683" y="1401013"/>
                  </a:lnTo>
                  <a:lnTo>
                    <a:pt x="4071670" y="1417777"/>
                  </a:lnTo>
                  <a:lnTo>
                    <a:pt x="3967670" y="1433322"/>
                  </a:lnTo>
                  <a:lnTo>
                    <a:pt x="3969232" y="1438008"/>
                  </a:lnTo>
                  <a:lnTo>
                    <a:pt x="3970007" y="1442681"/>
                  </a:lnTo>
                  <a:lnTo>
                    <a:pt x="3971569" y="1447368"/>
                  </a:lnTo>
                  <a:lnTo>
                    <a:pt x="4075595" y="1431823"/>
                  </a:lnTo>
                  <a:lnTo>
                    <a:pt x="4175810" y="1415059"/>
                  </a:lnTo>
                  <a:lnTo>
                    <a:pt x="4272559" y="1397431"/>
                  </a:lnTo>
                  <a:close/>
                </a:path>
                <a:path w="5706109" h="5030470">
                  <a:moveTo>
                    <a:pt x="4279582" y="436143"/>
                  </a:moveTo>
                  <a:lnTo>
                    <a:pt x="4270222" y="425221"/>
                  </a:lnTo>
                  <a:lnTo>
                    <a:pt x="4231348" y="438518"/>
                  </a:lnTo>
                  <a:lnTo>
                    <a:pt x="4190784" y="451459"/>
                  </a:lnTo>
                  <a:lnTo>
                    <a:pt x="4148620" y="463956"/>
                  </a:lnTo>
                  <a:lnTo>
                    <a:pt x="4104906" y="475932"/>
                  </a:lnTo>
                  <a:lnTo>
                    <a:pt x="4112704" y="487641"/>
                  </a:lnTo>
                  <a:lnTo>
                    <a:pt x="4154919" y="476377"/>
                  </a:lnTo>
                  <a:lnTo>
                    <a:pt x="4196804" y="464032"/>
                  </a:lnTo>
                  <a:lnTo>
                    <a:pt x="4238358" y="450621"/>
                  </a:lnTo>
                  <a:lnTo>
                    <a:pt x="4279582" y="436143"/>
                  </a:lnTo>
                  <a:close/>
                </a:path>
                <a:path w="5706109" h="5030470">
                  <a:moveTo>
                    <a:pt x="4283481" y="4186872"/>
                  </a:moveTo>
                  <a:lnTo>
                    <a:pt x="4235335" y="4196054"/>
                  </a:lnTo>
                  <a:lnTo>
                    <a:pt x="4225595" y="4197794"/>
                  </a:lnTo>
                  <a:lnTo>
                    <a:pt x="4135805" y="4213403"/>
                  </a:lnTo>
                  <a:lnTo>
                    <a:pt x="3979367" y="4237596"/>
                  </a:lnTo>
                  <a:lnTo>
                    <a:pt x="3977805" y="4241495"/>
                  </a:lnTo>
                  <a:lnTo>
                    <a:pt x="3977030" y="4244619"/>
                  </a:lnTo>
                  <a:lnTo>
                    <a:pt x="3975468" y="4247731"/>
                  </a:lnTo>
                  <a:lnTo>
                    <a:pt x="4080446" y="4232364"/>
                  </a:lnTo>
                  <a:lnTo>
                    <a:pt x="4181614" y="4215777"/>
                  </a:lnTo>
                  <a:lnTo>
                    <a:pt x="4230713" y="4206976"/>
                  </a:lnTo>
                  <a:lnTo>
                    <a:pt x="4278795" y="4197794"/>
                  </a:lnTo>
                  <a:lnTo>
                    <a:pt x="4283481" y="4186872"/>
                  </a:lnTo>
                  <a:close/>
                </a:path>
                <a:path w="5706109" h="5030470">
                  <a:moveTo>
                    <a:pt x="4306100" y="4669079"/>
                  </a:moveTo>
                  <a:lnTo>
                    <a:pt x="4268660" y="4681804"/>
                  </a:lnTo>
                  <a:lnTo>
                    <a:pt x="4229671" y="4694237"/>
                  </a:lnTo>
                  <a:lnTo>
                    <a:pt x="4189133" y="4706391"/>
                  </a:lnTo>
                  <a:lnTo>
                    <a:pt x="4147020" y="4718240"/>
                  </a:lnTo>
                  <a:lnTo>
                    <a:pt x="4135323" y="4721352"/>
                  </a:lnTo>
                  <a:lnTo>
                    <a:pt x="4127525" y="4728375"/>
                  </a:lnTo>
                  <a:lnTo>
                    <a:pt x="4187304" y="4711217"/>
                  </a:lnTo>
                  <a:lnTo>
                    <a:pt x="4261523" y="4687811"/>
                  </a:lnTo>
                  <a:lnTo>
                    <a:pt x="4296740" y="4676102"/>
                  </a:lnTo>
                  <a:lnTo>
                    <a:pt x="4306100" y="4669079"/>
                  </a:lnTo>
                  <a:close/>
                </a:path>
                <a:path w="5706109" h="5030470">
                  <a:moveTo>
                    <a:pt x="4348200" y="893381"/>
                  </a:moveTo>
                  <a:lnTo>
                    <a:pt x="4341190" y="880110"/>
                  </a:lnTo>
                  <a:lnTo>
                    <a:pt x="4297108" y="891247"/>
                  </a:lnTo>
                  <a:lnTo>
                    <a:pt x="4251909" y="902157"/>
                  </a:lnTo>
                  <a:lnTo>
                    <a:pt x="4205592" y="912812"/>
                  </a:lnTo>
                  <a:lnTo>
                    <a:pt x="4158157" y="923163"/>
                  </a:lnTo>
                  <a:lnTo>
                    <a:pt x="4109593" y="933170"/>
                  </a:lnTo>
                  <a:lnTo>
                    <a:pt x="4111155" y="937856"/>
                  </a:lnTo>
                  <a:lnTo>
                    <a:pt x="4113492" y="941755"/>
                  </a:lnTo>
                  <a:lnTo>
                    <a:pt x="4115054" y="946442"/>
                  </a:lnTo>
                  <a:lnTo>
                    <a:pt x="4164368" y="936498"/>
                  </a:lnTo>
                  <a:lnTo>
                    <a:pt x="4212272" y="926299"/>
                  </a:lnTo>
                  <a:lnTo>
                    <a:pt x="4258830" y="915758"/>
                  </a:lnTo>
                  <a:lnTo>
                    <a:pt x="4304119" y="904811"/>
                  </a:lnTo>
                  <a:lnTo>
                    <a:pt x="4348200" y="893381"/>
                  </a:lnTo>
                  <a:close/>
                </a:path>
                <a:path w="5706109" h="5030470">
                  <a:moveTo>
                    <a:pt x="4366920" y="4456849"/>
                  </a:moveTo>
                  <a:lnTo>
                    <a:pt x="4322203" y="4468063"/>
                  </a:lnTo>
                  <a:lnTo>
                    <a:pt x="4276064" y="4479175"/>
                  </a:lnTo>
                  <a:lnTo>
                    <a:pt x="4228579" y="4490047"/>
                  </a:lnTo>
                  <a:lnTo>
                    <a:pt x="4179824" y="4500588"/>
                  </a:lnTo>
                  <a:lnTo>
                    <a:pt x="4129862" y="4510684"/>
                  </a:lnTo>
                  <a:lnTo>
                    <a:pt x="4124401" y="4520044"/>
                  </a:lnTo>
                  <a:lnTo>
                    <a:pt x="4173893" y="4510036"/>
                  </a:lnTo>
                  <a:lnTo>
                    <a:pt x="4222229" y="4499635"/>
                  </a:lnTo>
                  <a:lnTo>
                    <a:pt x="4269371" y="4488866"/>
                  </a:lnTo>
                  <a:lnTo>
                    <a:pt x="4315269" y="4477728"/>
                  </a:lnTo>
                  <a:lnTo>
                    <a:pt x="4359897" y="4466209"/>
                  </a:lnTo>
                  <a:lnTo>
                    <a:pt x="4366920" y="4456849"/>
                  </a:lnTo>
                  <a:close/>
                </a:path>
                <a:path w="5706109" h="5030470">
                  <a:moveTo>
                    <a:pt x="4397324" y="1877288"/>
                  </a:moveTo>
                  <a:lnTo>
                    <a:pt x="4394212" y="1862467"/>
                  </a:lnTo>
                  <a:lnTo>
                    <a:pt x="4304474" y="1879307"/>
                  </a:lnTo>
                  <a:lnTo>
                    <a:pt x="4211790" y="1895094"/>
                  </a:lnTo>
                  <a:lnTo>
                    <a:pt x="4067479" y="1917090"/>
                  </a:lnTo>
                  <a:lnTo>
                    <a:pt x="4069816" y="1931911"/>
                  </a:lnTo>
                  <a:lnTo>
                    <a:pt x="4118902" y="1924786"/>
                  </a:lnTo>
                  <a:lnTo>
                    <a:pt x="4214761" y="1909927"/>
                  </a:lnTo>
                  <a:lnTo>
                    <a:pt x="4307573" y="1894128"/>
                  </a:lnTo>
                  <a:lnTo>
                    <a:pt x="4397324" y="1877288"/>
                  </a:lnTo>
                  <a:close/>
                </a:path>
                <a:path w="5706109" h="5030470">
                  <a:moveTo>
                    <a:pt x="4405122" y="3800652"/>
                  </a:moveTo>
                  <a:lnTo>
                    <a:pt x="4334878" y="3813911"/>
                  </a:lnTo>
                  <a:lnTo>
                    <a:pt x="4268343" y="3825748"/>
                  </a:lnTo>
                  <a:lnTo>
                    <a:pt x="4173347" y="3841165"/>
                  </a:lnTo>
                  <a:lnTo>
                    <a:pt x="4075277" y="3855262"/>
                  </a:lnTo>
                  <a:lnTo>
                    <a:pt x="4072940" y="3867747"/>
                  </a:lnTo>
                  <a:lnTo>
                    <a:pt x="4122064" y="3860914"/>
                  </a:lnTo>
                  <a:lnTo>
                    <a:pt x="4218254" y="3846398"/>
                  </a:lnTo>
                  <a:lnTo>
                    <a:pt x="4311599" y="3830726"/>
                  </a:lnTo>
                  <a:lnTo>
                    <a:pt x="4402010" y="3813911"/>
                  </a:lnTo>
                  <a:lnTo>
                    <a:pt x="4404538" y="3805174"/>
                  </a:lnTo>
                  <a:lnTo>
                    <a:pt x="4405122" y="3800652"/>
                  </a:lnTo>
                  <a:close/>
                </a:path>
                <a:path w="5706109" h="5030470">
                  <a:moveTo>
                    <a:pt x="4423067" y="377621"/>
                  </a:moveTo>
                  <a:lnTo>
                    <a:pt x="4412920" y="367487"/>
                  </a:lnTo>
                  <a:lnTo>
                    <a:pt x="4379315" y="382841"/>
                  </a:lnTo>
                  <a:lnTo>
                    <a:pt x="4345279" y="397332"/>
                  </a:lnTo>
                  <a:lnTo>
                    <a:pt x="4310939" y="410933"/>
                  </a:lnTo>
                  <a:lnTo>
                    <a:pt x="4276458" y="423659"/>
                  </a:lnTo>
                  <a:lnTo>
                    <a:pt x="4285818" y="434581"/>
                  </a:lnTo>
                  <a:lnTo>
                    <a:pt x="4320768" y="421894"/>
                  </a:lnTo>
                  <a:lnTo>
                    <a:pt x="4355300" y="408165"/>
                  </a:lnTo>
                  <a:lnTo>
                    <a:pt x="4389386" y="393407"/>
                  </a:lnTo>
                  <a:lnTo>
                    <a:pt x="4423067" y="377621"/>
                  </a:lnTo>
                  <a:close/>
                </a:path>
                <a:path w="5706109" h="5030470">
                  <a:moveTo>
                    <a:pt x="4451909" y="4607433"/>
                  </a:moveTo>
                  <a:lnTo>
                    <a:pt x="4417428" y="4623346"/>
                  </a:lnTo>
                  <a:lnTo>
                    <a:pt x="4382541" y="4638268"/>
                  </a:lnTo>
                  <a:lnTo>
                    <a:pt x="4347248" y="4652213"/>
                  </a:lnTo>
                  <a:lnTo>
                    <a:pt x="4311548" y="4665180"/>
                  </a:lnTo>
                  <a:lnTo>
                    <a:pt x="4302188" y="4672977"/>
                  </a:lnTo>
                  <a:lnTo>
                    <a:pt x="4337647" y="4659909"/>
                  </a:lnTo>
                  <a:lnTo>
                    <a:pt x="4372737" y="4645926"/>
                  </a:lnTo>
                  <a:lnTo>
                    <a:pt x="4407446" y="4631029"/>
                  </a:lnTo>
                  <a:lnTo>
                    <a:pt x="4441774" y="4615243"/>
                  </a:lnTo>
                  <a:lnTo>
                    <a:pt x="4451909" y="4607433"/>
                  </a:lnTo>
                  <a:close/>
                </a:path>
                <a:path w="5706109" h="5030470">
                  <a:moveTo>
                    <a:pt x="4476089" y="2372766"/>
                  </a:moveTo>
                  <a:lnTo>
                    <a:pt x="4474527" y="2357158"/>
                  </a:lnTo>
                  <a:lnTo>
                    <a:pt x="4380077" y="2374658"/>
                  </a:lnTo>
                  <a:lnTo>
                    <a:pt x="4282465" y="2391118"/>
                  </a:lnTo>
                  <a:lnTo>
                    <a:pt x="4129862" y="2414117"/>
                  </a:lnTo>
                  <a:lnTo>
                    <a:pt x="4131424" y="2429726"/>
                  </a:lnTo>
                  <a:lnTo>
                    <a:pt x="4183126" y="2422512"/>
                  </a:lnTo>
                  <a:lnTo>
                    <a:pt x="4284015" y="2407056"/>
                  </a:lnTo>
                  <a:lnTo>
                    <a:pt x="4381639" y="2390394"/>
                  </a:lnTo>
                  <a:lnTo>
                    <a:pt x="4476089" y="2372766"/>
                  </a:lnTo>
                  <a:close/>
                </a:path>
                <a:path w="5706109" h="5030470">
                  <a:moveTo>
                    <a:pt x="4480763" y="3359797"/>
                  </a:moveTo>
                  <a:lnTo>
                    <a:pt x="4386161" y="3377450"/>
                  </a:lnTo>
                  <a:lnTo>
                    <a:pt x="4288231" y="3394240"/>
                  </a:lnTo>
                  <a:lnTo>
                    <a:pt x="4187075" y="3410039"/>
                  </a:lnTo>
                  <a:lnTo>
                    <a:pt x="4135323" y="3417532"/>
                  </a:lnTo>
                  <a:lnTo>
                    <a:pt x="4133761" y="3431578"/>
                  </a:lnTo>
                  <a:lnTo>
                    <a:pt x="4185513" y="3424085"/>
                  </a:lnTo>
                  <a:lnTo>
                    <a:pt x="4286669" y="3408286"/>
                  </a:lnTo>
                  <a:lnTo>
                    <a:pt x="4384599" y="3391497"/>
                  </a:lnTo>
                  <a:lnTo>
                    <a:pt x="4479201" y="3373844"/>
                  </a:lnTo>
                  <a:lnTo>
                    <a:pt x="4480763" y="3359797"/>
                  </a:lnTo>
                  <a:close/>
                </a:path>
                <a:path w="5706109" h="5030470">
                  <a:moveTo>
                    <a:pt x="4504944" y="2868231"/>
                  </a:moveTo>
                  <a:lnTo>
                    <a:pt x="4408843" y="2886379"/>
                  </a:lnTo>
                  <a:lnTo>
                    <a:pt x="4309249" y="2903385"/>
                  </a:lnTo>
                  <a:lnTo>
                    <a:pt x="4206494" y="2919247"/>
                  </a:lnTo>
                  <a:lnTo>
                    <a:pt x="4154043" y="2926753"/>
                  </a:lnTo>
                  <a:lnTo>
                    <a:pt x="4154043" y="2942348"/>
                  </a:lnTo>
                  <a:lnTo>
                    <a:pt x="4206456" y="2934474"/>
                  </a:lnTo>
                  <a:lnTo>
                    <a:pt x="4359135" y="2909874"/>
                  </a:lnTo>
                  <a:lnTo>
                    <a:pt x="4504944" y="2883839"/>
                  </a:lnTo>
                  <a:lnTo>
                    <a:pt x="4504944" y="2868231"/>
                  </a:lnTo>
                  <a:close/>
                </a:path>
                <a:path w="5706109" h="5030470">
                  <a:moveTo>
                    <a:pt x="4534573" y="314426"/>
                  </a:moveTo>
                  <a:lnTo>
                    <a:pt x="4523651" y="304279"/>
                  </a:lnTo>
                  <a:lnTo>
                    <a:pt x="4498111" y="321195"/>
                  </a:lnTo>
                  <a:lnTo>
                    <a:pt x="4471924" y="336981"/>
                  </a:lnTo>
                  <a:lnTo>
                    <a:pt x="4445089" y="351624"/>
                  </a:lnTo>
                  <a:lnTo>
                    <a:pt x="4417606" y="365137"/>
                  </a:lnTo>
                  <a:lnTo>
                    <a:pt x="4427740" y="375285"/>
                  </a:lnTo>
                  <a:lnTo>
                    <a:pt x="4455274" y="361518"/>
                  </a:lnTo>
                  <a:lnTo>
                    <a:pt x="4482249" y="346786"/>
                  </a:lnTo>
                  <a:lnTo>
                    <a:pt x="4508690" y="331089"/>
                  </a:lnTo>
                  <a:lnTo>
                    <a:pt x="4534573" y="314426"/>
                  </a:lnTo>
                  <a:close/>
                </a:path>
                <a:path w="5706109" h="5030470">
                  <a:moveTo>
                    <a:pt x="4547044" y="1335011"/>
                  </a:moveTo>
                  <a:lnTo>
                    <a:pt x="4544885" y="1330464"/>
                  </a:lnTo>
                  <a:lnTo>
                    <a:pt x="4543069" y="1325778"/>
                  </a:lnTo>
                  <a:lnTo>
                    <a:pt x="4541583" y="1320965"/>
                  </a:lnTo>
                  <a:lnTo>
                    <a:pt x="4491723" y="1333881"/>
                  </a:lnTo>
                  <a:lnTo>
                    <a:pt x="4440390" y="1346377"/>
                  </a:lnTo>
                  <a:lnTo>
                    <a:pt x="4387634" y="1358430"/>
                  </a:lnTo>
                  <a:lnTo>
                    <a:pt x="4333506" y="1369999"/>
                  </a:lnTo>
                  <a:lnTo>
                    <a:pt x="4278020" y="1381048"/>
                  </a:lnTo>
                  <a:lnTo>
                    <a:pt x="4282706" y="1395095"/>
                  </a:lnTo>
                  <a:lnTo>
                    <a:pt x="4338561" y="1384046"/>
                  </a:lnTo>
                  <a:lnTo>
                    <a:pt x="4392930" y="1372476"/>
                  </a:lnTo>
                  <a:lnTo>
                    <a:pt x="4445800" y="1360424"/>
                  </a:lnTo>
                  <a:lnTo>
                    <a:pt x="4497171" y="1347927"/>
                  </a:lnTo>
                  <a:lnTo>
                    <a:pt x="4547044" y="1335011"/>
                  </a:lnTo>
                  <a:close/>
                </a:path>
                <a:path w="5706109" h="5030470">
                  <a:moveTo>
                    <a:pt x="4555617" y="830173"/>
                  </a:moveTo>
                  <a:lnTo>
                    <a:pt x="4553483" y="825728"/>
                  </a:lnTo>
                  <a:lnTo>
                    <a:pt x="4550880" y="821563"/>
                  </a:lnTo>
                  <a:lnTo>
                    <a:pt x="4547819" y="817689"/>
                  </a:lnTo>
                  <a:lnTo>
                    <a:pt x="4501312" y="833678"/>
                  </a:lnTo>
                  <a:lnTo>
                    <a:pt x="4452886" y="849007"/>
                  </a:lnTo>
                  <a:lnTo>
                    <a:pt x="4402417" y="863892"/>
                  </a:lnTo>
                  <a:lnTo>
                    <a:pt x="4349762" y="878560"/>
                  </a:lnTo>
                  <a:lnTo>
                    <a:pt x="4356786" y="891819"/>
                  </a:lnTo>
                  <a:lnTo>
                    <a:pt x="4409668" y="876922"/>
                  </a:lnTo>
                  <a:lnTo>
                    <a:pt x="4460583" y="861580"/>
                  </a:lnTo>
                  <a:lnTo>
                    <a:pt x="4509313" y="845959"/>
                  </a:lnTo>
                  <a:lnTo>
                    <a:pt x="4555617" y="830173"/>
                  </a:lnTo>
                  <a:close/>
                </a:path>
                <a:path w="5706109" h="5030470">
                  <a:moveTo>
                    <a:pt x="4561865" y="4123677"/>
                  </a:moveTo>
                  <a:lnTo>
                    <a:pt x="4511433" y="4136593"/>
                  </a:lnTo>
                  <a:lnTo>
                    <a:pt x="4459402" y="4149140"/>
                  </a:lnTo>
                  <a:lnTo>
                    <a:pt x="4405833" y="4161320"/>
                  </a:lnTo>
                  <a:lnTo>
                    <a:pt x="4350804" y="4173118"/>
                  </a:lnTo>
                  <a:lnTo>
                    <a:pt x="4294403" y="4184535"/>
                  </a:lnTo>
                  <a:lnTo>
                    <a:pt x="4289717" y="4194683"/>
                  </a:lnTo>
                  <a:lnTo>
                    <a:pt x="4346054" y="4183557"/>
                  </a:lnTo>
                  <a:lnTo>
                    <a:pt x="4400880" y="4171848"/>
                  </a:lnTo>
                  <a:lnTo>
                    <a:pt x="4454220" y="4159681"/>
                  </a:lnTo>
                  <a:lnTo>
                    <a:pt x="4506061" y="4147210"/>
                  </a:lnTo>
                  <a:lnTo>
                    <a:pt x="4556404" y="4134599"/>
                  </a:lnTo>
                  <a:lnTo>
                    <a:pt x="4557750" y="4130725"/>
                  </a:lnTo>
                  <a:lnTo>
                    <a:pt x="4559566" y="4127081"/>
                  </a:lnTo>
                  <a:lnTo>
                    <a:pt x="4561865" y="4123677"/>
                  </a:lnTo>
                  <a:close/>
                </a:path>
                <a:path w="5706109" h="5030470">
                  <a:moveTo>
                    <a:pt x="4577461" y="4392092"/>
                  </a:moveTo>
                  <a:lnTo>
                    <a:pt x="4530115" y="4408208"/>
                  </a:lnTo>
                  <a:lnTo>
                    <a:pt x="4480572" y="4423880"/>
                  </a:lnTo>
                  <a:lnTo>
                    <a:pt x="4428985" y="4439272"/>
                  </a:lnTo>
                  <a:lnTo>
                    <a:pt x="4375493" y="4454512"/>
                  </a:lnTo>
                  <a:lnTo>
                    <a:pt x="4368470" y="4463872"/>
                  </a:lnTo>
                  <a:lnTo>
                    <a:pt x="4421848" y="4448962"/>
                  </a:lnTo>
                  <a:lnTo>
                    <a:pt x="4473156" y="4433532"/>
                  </a:lnTo>
                  <a:lnTo>
                    <a:pt x="4522432" y="4417682"/>
                  </a:lnTo>
                  <a:lnTo>
                    <a:pt x="4569663" y="4401451"/>
                  </a:lnTo>
                  <a:lnTo>
                    <a:pt x="4577461" y="4392092"/>
                  </a:lnTo>
                  <a:close/>
                </a:path>
                <a:path w="5706109" h="5030470">
                  <a:moveTo>
                    <a:pt x="4585259" y="4527855"/>
                  </a:moveTo>
                  <a:lnTo>
                    <a:pt x="4568876" y="4539551"/>
                  </a:lnTo>
                  <a:lnTo>
                    <a:pt x="4563783" y="4543476"/>
                  </a:lnTo>
                  <a:lnTo>
                    <a:pt x="4538865" y="4560176"/>
                  </a:lnTo>
                  <a:lnTo>
                    <a:pt x="4512107" y="4576534"/>
                  </a:lnTo>
                  <a:lnTo>
                    <a:pt x="4484675" y="4591774"/>
                  </a:lnTo>
                  <a:lnTo>
                    <a:pt x="4456595" y="4605883"/>
                  </a:lnTo>
                  <a:lnTo>
                    <a:pt x="4446448" y="4613681"/>
                  </a:lnTo>
                  <a:lnTo>
                    <a:pt x="4501781" y="4584027"/>
                  </a:lnTo>
                  <a:lnTo>
                    <a:pt x="4554842" y="4550473"/>
                  </a:lnTo>
                  <a:lnTo>
                    <a:pt x="4560621" y="4546028"/>
                  </a:lnTo>
                  <a:lnTo>
                    <a:pt x="4565370" y="4542675"/>
                  </a:lnTo>
                  <a:lnTo>
                    <a:pt x="4572000" y="4537989"/>
                  </a:lnTo>
                  <a:lnTo>
                    <a:pt x="4585259" y="4527855"/>
                  </a:lnTo>
                  <a:close/>
                </a:path>
                <a:path w="5706109" h="5030470">
                  <a:moveTo>
                    <a:pt x="4612551" y="247319"/>
                  </a:moveTo>
                  <a:lnTo>
                    <a:pt x="4601629" y="237172"/>
                  </a:lnTo>
                  <a:lnTo>
                    <a:pt x="4584446" y="254901"/>
                  </a:lnTo>
                  <a:lnTo>
                    <a:pt x="4566374" y="271602"/>
                  </a:lnTo>
                  <a:lnTo>
                    <a:pt x="4547400" y="287274"/>
                  </a:lnTo>
                  <a:lnTo>
                    <a:pt x="4527550" y="301942"/>
                  </a:lnTo>
                  <a:lnTo>
                    <a:pt x="4537684" y="312077"/>
                  </a:lnTo>
                  <a:lnTo>
                    <a:pt x="4557725" y="297421"/>
                  </a:lnTo>
                  <a:lnTo>
                    <a:pt x="4576889" y="281749"/>
                  </a:lnTo>
                  <a:lnTo>
                    <a:pt x="4595165" y="265049"/>
                  </a:lnTo>
                  <a:lnTo>
                    <a:pt x="4612551" y="247319"/>
                  </a:lnTo>
                  <a:close/>
                </a:path>
                <a:path w="5706109" h="5030470">
                  <a:moveTo>
                    <a:pt x="4655439" y="177101"/>
                  </a:moveTo>
                  <a:lnTo>
                    <a:pt x="4643742" y="167728"/>
                  </a:lnTo>
                  <a:lnTo>
                    <a:pt x="4635868" y="186029"/>
                  </a:lnTo>
                  <a:lnTo>
                    <a:pt x="4626356" y="203314"/>
                  </a:lnTo>
                  <a:lnTo>
                    <a:pt x="4615205" y="219583"/>
                  </a:lnTo>
                  <a:lnTo>
                    <a:pt x="4602404" y="234835"/>
                  </a:lnTo>
                  <a:lnTo>
                    <a:pt x="4614100" y="244983"/>
                  </a:lnTo>
                  <a:lnTo>
                    <a:pt x="4626800" y="229450"/>
                  </a:lnTo>
                  <a:lnTo>
                    <a:pt x="4637925" y="212953"/>
                  </a:lnTo>
                  <a:lnTo>
                    <a:pt x="4647463" y="195503"/>
                  </a:lnTo>
                  <a:lnTo>
                    <a:pt x="4655439" y="177101"/>
                  </a:lnTo>
                  <a:close/>
                </a:path>
                <a:path w="5706109" h="5030470">
                  <a:moveTo>
                    <a:pt x="4665294" y="129425"/>
                  </a:moveTo>
                  <a:lnTo>
                    <a:pt x="4664786" y="113893"/>
                  </a:lnTo>
                  <a:lnTo>
                    <a:pt x="4659338" y="108432"/>
                  </a:lnTo>
                  <a:lnTo>
                    <a:pt x="4657776" y="106870"/>
                  </a:lnTo>
                  <a:lnTo>
                    <a:pt x="4653877" y="103746"/>
                  </a:lnTo>
                  <a:lnTo>
                    <a:pt x="4652315" y="104533"/>
                  </a:lnTo>
                  <a:lnTo>
                    <a:pt x="4652772" y="120002"/>
                  </a:lnTo>
                  <a:lnTo>
                    <a:pt x="4651756" y="135305"/>
                  </a:lnTo>
                  <a:lnTo>
                    <a:pt x="4649267" y="150431"/>
                  </a:lnTo>
                  <a:lnTo>
                    <a:pt x="4645291" y="165392"/>
                  </a:lnTo>
                  <a:lnTo>
                    <a:pt x="4656988" y="174752"/>
                  </a:lnTo>
                  <a:lnTo>
                    <a:pt x="4661395" y="159854"/>
                  </a:lnTo>
                  <a:lnTo>
                    <a:pt x="4664164" y="144741"/>
                  </a:lnTo>
                  <a:lnTo>
                    <a:pt x="4665294" y="129425"/>
                  </a:lnTo>
                  <a:close/>
                </a:path>
                <a:path w="5706109" h="5030470">
                  <a:moveTo>
                    <a:pt x="4696765" y="1809407"/>
                  </a:moveTo>
                  <a:lnTo>
                    <a:pt x="4695101" y="1804835"/>
                  </a:lnTo>
                  <a:lnTo>
                    <a:pt x="4693805" y="1800148"/>
                  </a:lnTo>
                  <a:lnTo>
                    <a:pt x="4692866" y="1795360"/>
                  </a:lnTo>
                  <a:lnTo>
                    <a:pt x="4647565" y="1806943"/>
                  </a:lnTo>
                  <a:lnTo>
                    <a:pt x="4601311" y="1818259"/>
                  </a:lnTo>
                  <a:lnTo>
                    <a:pt x="4554067" y="1829308"/>
                  </a:lnTo>
                  <a:lnTo>
                    <a:pt x="4505769" y="1840103"/>
                  </a:lnTo>
                  <a:lnTo>
                    <a:pt x="4405909" y="1860905"/>
                  </a:lnTo>
                  <a:lnTo>
                    <a:pt x="4409021" y="1875739"/>
                  </a:lnTo>
                  <a:lnTo>
                    <a:pt x="4509617" y="1854377"/>
                  </a:lnTo>
                  <a:lnTo>
                    <a:pt x="4605528" y="1832330"/>
                  </a:lnTo>
                  <a:lnTo>
                    <a:pt x="4651730" y="1820989"/>
                  </a:lnTo>
                  <a:lnTo>
                    <a:pt x="4696765" y="1809407"/>
                  </a:lnTo>
                  <a:close/>
                </a:path>
                <a:path w="5706109" h="5030470">
                  <a:moveTo>
                    <a:pt x="4706124" y="3732758"/>
                  </a:moveTo>
                  <a:lnTo>
                    <a:pt x="4660697" y="3744391"/>
                  </a:lnTo>
                  <a:lnTo>
                    <a:pt x="4614138" y="3755821"/>
                  </a:lnTo>
                  <a:lnTo>
                    <a:pt x="4566437" y="3766997"/>
                  </a:lnTo>
                  <a:lnTo>
                    <a:pt x="4517644" y="3777843"/>
                  </a:lnTo>
                  <a:lnTo>
                    <a:pt x="4467771" y="3788308"/>
                  </a:lnTo>
                  <a:lnTo>
                    <a:pt x="4416818" y="3798303"/>
                  </a:lnTo>
                  <a:lnTo>
                    <a:pt x="4416044" y="3802989"/>
                  </a:lnTo>
                  <a:lnTo>
                    <a:pt x="4414482" y="3806888"/>
                  </a:lnTo>
                  <a:lnTo>
                    <a:pt x="4413707" y="3811574"/>
                  </a:lnTo>
                  <a:lnTo>
                    <a:pt x="4514532" y="3790734"/>
                  </a:lnTo>
                  <a:lnTo>
                    <a:pt x="4563326" y="3779875"/>
                  </a:lnTo>
                  <a:lnTo>
                    <a:pt x="4611014" y="3768687"/>
                  </a:lnTo>
                  <a:lnTo>
                    <a:pt x="4657585" y="3757155"/>
                  </a:lnTo>
                  <a:lnTo>
                    <a:pt x="4703000" y="3745242"/>
                  </a:lnTo>
                  <a:lnTo>
                    <a:pt x="4703788" y="3740569"/>
                  </a:lnTo>
                  <a:lnTo>
                    <a:pt x="4705337" y="3737445"/>
                  </a:lnTo>
                  <a:lnTo>
                    <a:pt x="4706124" y="3732758"/>
                  </a:lnTo>
                  <a:close/>
                </a:path>
                <a:path w="5706109" h="5030470">
                  <a:moveTo>
                    <a:pt x="4727168" y="759955"/>
                  </a:moveTo>
                  <a:lnTo>
                    <a:pt x="4718596" y="747471"/>
                  </a:lnTo>
                  <a:lnTo>
                    <a:pt x="4678553" y="765759"/>
                  </a:lnTo>
                  <a:lnTo>
                    <a:pt x="4637989" y="783170"/>
                  </a:lnTo>
                  <a:lnTo>
                    <a:pt x="4596993" y="799693"/>
                  </a:lnTo>
                  <a:lnTo>
                    <a:pt x="4555617" y="815352"/>
                  </a:lnTo>
                  <a:lnTo>
                    <a:pt x="4563415" y="827836"/>
                  </a:lnTo>
                  <a:lnTo>
                    <a:pt x="4604905" y="812177"/>
                  </a:lnTo>
                  <a:lnTo>
                    <a:pt x="4646180" y="795655"/>
                  </a:lnTo>
                  <a:lnTo>
                    <a:pt x="4686998" y="778243"/>
                  </a:lnTo>
                  <a:lnTo>
                    <a:pt x="4727168" y="759955"/>
                  </a:lnTo>
                  <a:close/>
                </a:path>
                <a:path w="5706109" h="5030470">
                  <a:moveTo>
                    <a:pt x="4751349" y="4321086"/>
                  </a:moveTo>
                  <a:lnTo>
                    <a:pt x="4710252" y="4339818"/>
                  </a:lnTo>
                  <a:lnTo>
                    <a:pt x="4668786" y="4357459"/>
                  </a:lnTo>
                  <a:lnTo>
                    <a:pt x="4626889" y="4374083"/>
                  </a:lnTo>
                  <a:lnTo>
                    <a:pt x="4584471" y="4389742"/>
                  </a:lnTo>
                  <a:lnTo>
                    <a:pt x="4576673" y="4399115"/>
                  </a:lnTo>
                  <a:lnTo>
                    <a:pt x="4618952" y="4383748"/>
                  </a:lnTo>
                  <a:lnTo>
                    <a:pt x="4660722" y="4367187"/>
                  </a:lnTo>
                  <a:lnTo>
                    <a:pt x="4701997" y="4349420"/>
                  </a:lnTo>
                  <a:lnTo>
                    <a:pt x="4742764" y="4330446"/>
                  </a:lnTo>
                  <a:lnTo>
                    <a:pt x="4751349" y="4321086"/>
                  </a:lnTo>
                  <a:close/>
                </a:path>
                <a:path w="5706109" h="5030470">
                  <a:moveTo>
                    <a:pt x="4782540" y="1263230"/>
                  </a:moveTo>
                  <a:lnTo>
                    <a:pt x="4777079" y="1249184"/>
                  </a:lnTo>
                  <a:lnTo>
                    <a:pt x="4734776" y="1263599"/>
                  </a:lnTo>
                  <a:lnTo>
                    <a:pt x="4691126" y="1277785"/>
                  </a:lnTo>
                  <a:lnTo>
                    <a:pt x="4646092" y="1291704"/>
                  </a:lnTo>
                  <a:lnTo>
                    <a:pt x="4599635" y="1305331"/>
                  </a:lnTo>
                  <a:lnTo>
                    <a:pt x="4551718" y="1318628"/>
                  </a:lnTo>
                  <a:lnTo>
                    <a:pt x="4557179" y="1332674"/>
                  </a:lnTo>
                  <a:lnTo>
                    <a:pt x="4605172" y="1319377"/>
                  </a:lnTo>
                  <a:lnTo>
                    <a:pt x="4651781" y="1305750"/>
                  </a:lnTo>
                  <a:lnTo>
                    <a:pt x="4696930" y="1291831"/>
                  </a:lnTo>
                  <a:lnTo>
                    <a:pt x="4740541" y="1277632"/>
                  </a:lnTo>
                  <a:lnTo>
                    <a:pt x="4782540" y="1263230"/>
                  </a:lnTo>
                  <a:close/>
                </a:path>
                <a:path w="5706109" h="5030470">
                  <a:moveTo>
                    <a:pt x="4791900" y="2301760"/>
                  </a:moveTo>
                  <a:lnTo>
                    <a:pt x="4790986" y="2296591"/>
                  </a:lnTo>
                  <a:lnTo>
                    <a:pt x="4790465" y="2291397"/>
                  </a:lnTo>
                  <a:lnTo>
                    <a:pt x="4790338" y="2286152"/>
                  </a:lnTo>
                  <a:lnTo>
                    <a:pt x="4742904" y="2298446"/>
                  </a:lnTo>
                  <a:lnTo>
                    <a:pt x="4694225" y="2310396"/>
                  </a:lnTo>
                  <a:lnTo>
                    <a:pt x="4644326" y="2322042"/>
                  </a:lnTo>
                  <a:lnTo>
                    <a:pt x="4541063" y="2344597"/>
                  </a:lnTo>
                  <a:lnTo>
                    <a:pt x="4487786" y="2355596"/>
                  </a:lnTo>
                  <a:lnTo>
                    <a:pt x="4489348" y="2371204"/>
                  </a:lnTo>
                  <a:lnTo>
                    <a:pt x="4594301" y="2349030"/>
                  </a:lnTo>
                  <a:lnTo>
                    <a:pt x="4695266" y="2326005"/>
                  </a:lnTo>
                  <a:lnTo>
                    <a:pt x="4744148" y="2314054"/>
                  </a:lnTo>
                  <a:lnTo>
                    <a:pt x="4791900" y="2301760"/>
                  </a:lnTo>
                  <a:close/>
                </a:path>
                <a:path w="5706109" h="5030470">
                  <a:moveTo>
                    <a:pt x="4796574" y="3288017"/>
                  </a:moveTo>
                  <a:lnTo>
                    <a:pt x="4748809" y="3300361"/>
                  </a:lnTo>
                  <a:lnTo>
                    <a:pt x="4699876" y="3312426"/>
                  </a:lnTo>
                  <a:lnTo>
                    <a:pt x="4649787" y="3324199"/>
                  </a:lnTo>
                  <a:lnTo>
                    <a:pt x="4598517" y="3335642"/>
                  </a:lnTo>
                  <a:lnTo>
                    <a:pt x="4546066" y="3346729"/>
                  </a:lnTo>
                  <a:lnTo>
                    <a:pt x="4492460" y="3357461"/>
                  </a:lnTo>
                  <a:lnTo>
                    <a:pt x="4490898" y="3371494"/>
                  </a:lnTo>
                  <a:lnTo>
                    <a:pt x="4544517" y="3360775"/>
                  </a:lnTo>
                  <a:lnTo>
                    <a:pt x="4596955" y="3349675"/>
                  </a:lnTo>
                  <a:lnTo>
                    <a:pt x="4648225" y="3338245"/>
                  </a:lnTo>
                  <a:lnTo>
                    <a:pt x="4698327" y="3326473"/>
                  </a:lnTo>
                  <a:lnTo>
                    <a:pt x="4747260" y="3314408"/>
                  </a:lnTo>
                  <a:lnTo>
                    <a:pt x="4795012" y="3302050"/>
                  </a:lnTo>
                  <a:lnTo>
                    <a:pt x="4796447" y="3292741"/>
                  </a:lnTo>
                  <a:lnTo>
                    <a:pt x="4796574" y="3288017"/>
                  </a:lnTo>
                  <a:close/>
                </a:path>
                <a:path w="5706109" h="5030470">
                  <a:moveTo>
                    <a:pt x="4799698" y="4050334"/>
                  </a:moveTo>
                  <a:lnTo>
                    <a:pt x="4757217" y="4065117"/>
                  </a:lnTo>
                  <a:lnTo>
                    <a:pt x="4713097" y="4079544"/>
                  </a:lnTo>
                  <a:lnTo>
                    <a:pt x="4667364" y="4093591"/>
                  </a:lnTo>
                  <a:lnTo>
                    <a:pt x="4620057" y="4107256"/>
                  </a:lnTo>
                  <a:lnTo>
                    <a:pt x="4571225" y="4120553"/>
                  </a:lnTo>
                  <a:lnTo>
                    <a:pt x="4565764" y="4131475"/>
                  </a:lnTo>
                  <a:lnTo>
                    <a:pt x="4614227" y="4118191"/>
                  </a:lnTo>
                  <a:lnTo>
                    <a:pt x="4661344" y="4104563"/>
                  </a:lnTo>
                  <a:lnTo>
                    <a:pt x="4707077" y="4090632"/>
                  </a:lnTo>
                  <a:lnTo>
                    <a:pt x="4751387" y="4076446"/>
                  </a:lnTo>
                  <a:lnTo>
                    <a:pt x="4794237" y="4062031"/>
                  </a:lnTo>
                  <a:lnTo>
                    <a:pt x="4799698" y="4050334"/>
                  </a:lnTo>
                  <a:close/>
                </a:path>
                <a:path w="5706109" h="5030470">
                  <a:moveTo>
                    <a:pt x="4825428" y="2794889"/>
                  </a:moveTo>
                  <a:lnTo>
                    <a:pt x="4776889" y="2807233"/>
                  </a:lnTo>
                  <a:lnTo>
                    <a:pt x="4727206" y="2819336"/>
                  </a:lnTo>
                  <a:lnTo>
                    <a:pt x="4624476" y="2842742"/>
                  </a:lnTo>
                  <a:lnTo>
                    <a:pt x="4517415" y="2865107"/>
                  </a:lnTo>
                  <a:lnTo>
                    <a:pt x="4517415" y="2880715"/>
                  </a:lnTo>
                  <a:lnTo>
                    <a:pt x="4624819" y="2858351"/>
                  </a:lnTo>
                  <a:lnTo>
                    <a:pt x="4676686" y="2846768"/>
                  </a:lnTo>
                  <a:lnTo>
                    <a:pt x="4727372" y="2834932"/>
                  </a:lnTo>
                  <a:lnTo>
                    <a:pt x="4776940" y="2822841"/>
                  </a:lnTo>
                  <a:lnTo>
                    <a:pt x="4825428" y="2810484"/>
                  </a:lnTo>
                  <a:lnTo>
                    <a:pt x="4825428" y="2794889"/>
                  </a:lnTo>
                  <a:close/>
                </a:path>
                <a:path w="5706109" h="5030470">
                  <a:moveTo>
                    <a:pt x="4859731" y="684263"/>
                  </a:moveTo>
                  <a:lnTo>
                    <a:pt x="4856861" y="680173"/>
                  </a:lnTo>
                  <a:lnTo>
                    <a:pt x="4853737" y="676275"/>
                  </a:lnTo>
                  <a:lnTo>
                    <a:pt x="4850384" y="672566"/>
                  </a:lnTo>
                  <a:lnTo>
                    <a:pt x="4819688" y="692429"/>
                  </a:lnTo>
                  <a:lnTo>
                    <a:pt x="4788395" y="711276"/>
                  </a:lnTo>
                  <a:lnTo>
                    <a:pt x="4756518" y="729107"/>
                  </a:lnTo>
                  <a:lnTo>
                    <a:pt x="4724057" y="745909"/>
                  </a:lnTo>
                  <a:lnTo>
                    <a:pt x="4732629" y="757618"/>
                  </a:lnTo>
                  <a:lnTo>
                    <a:pt x="4765345" y="740905"/>
                  </a:lnTo>
                  <a:lnTo>
                    <a:pt x="4797437" y="723112"/>
                  </a:lnTo>
                  <a:lnTo>
                    <a:pt x="4828895" y="704240"/>
                  </a:lnTo>
                  <a:lnTo>
                    <a:pt x="4859731" y="684263"/>
                  </a:lnTo>
                  <a:close/>
                </a:path>
                <a:path w="5706109" h="5030470">
                  <a:moveTo>
                    <a:pt x="4887023" y="4243832"/>
                  </a:moveTo>
                  <a:lnTo>
                    <a:pt x="4855794" y="4264330"/>
                  </a:lnTo>
                  <a:lnTo>
                    <a:pt x="4823803" y="4283519"/>
                  </a:lnTo>
                  <a:lnTo>
                    <a:pt x="4791075" y="4301388"/>
                  </a:lnTo>
                  <a:lnTo>
                    <a:pt x="4757585" y="4317962"/>
                  </a:lnTo>
                  <a:lnTo>
                    <a:pt x="4749012" y="4328109"/>
                  </a:lnTo>
                  <a:lnTo>
                    <a:pt x="4782248" y="4311434"/>
                  </a:lnTo>
                  <a:lnTo>
                    <a:pt x="4814773" y="4293527"/>
                  </a:lnTo>
                  <a:lnTo>
                    <a:pt x="4846574" y="4274375"/>
                  </a:lnTo>
                  <a:lnTo>
                    <a:pt x="4877676" y="4253979"/>
                  </a:lnTo>
                  <a:lnTo>
                    <a:pt x="4887023" y="4243832"/>
                  </a:lnTo>
                  <a:close/>
                </a:path>
                <a:path w="5706109" h="5030470">
                  <a:moveTo>
                    <a:pt x="4953305" y="603123"/>
                  </a:moveTo>
                  <a:lnTo>
                    <a:pt x="4943957" y="591413"/>
                  </a:lnTo>
                  <a:lnTo>
                    <a:pt x="4923358" y="612609"/>
                  </a:lnTo>
                  <a:lnTo>
                    <a:pt x="4901679" y="632548"/>
                  </a:lnTo>
                  <a:lnTo>
                    <a:pt x="4878908" y="651230"/>
                  </a:lnTo>
                  <a:lnTo>
                    <a:pt x="4855057" y="668667"/>
                  </a:lnTo>
                  <a:lnTo>
                    <a:pt x="4864417" y="680364"/>
                  </a:lnTo>
                  <a:lnTo>
                    <a:pt x="4888395" y="663079"/>
                  </a:lnTo>
                  <a:lnTo>
                    <a:pt x="4911204" y="644436"/>
                  </a:lnTo>
                  <a:lnTo>
                    <a:pt x="4932845" y="624446"/>
                  </a:lnTo>
                  <a:lnTo>
                    <a:pt x="4953305" y="603123"/>
                  </a:lnTo>
                  <a:close/>
                </a:path>
                <a:path w="5706109" h="5030470">
                  <a:moveTo>
                    <a:pt x="4953317" y="1731378"/>
                  </a:moveTo>
                  <a:lnTo>
                    <a:pt x="4948631" y="1716557"/>
                  </a:lnTo>
                  <a:lnTo>
                    <a:pt x="4902873" y="1732292"/>
                  </a:lnTo>
                  <a:lnTo>
                    <a:pt x="4855438" y="1747697"/>
                  </a:lnTo>
                  <a:lnTo>
                    <a:pt x="4806302" y="1762798"/>
                  </a:lnTo>
                  <a:lnTo>
                    <a:pt x="4755540" y="1777619"/>
                  </a:lnTo>
                  <a:lnTo>
                    <a:pt x="4703000" y="1792249"/>
                  </a:lnTo>
                  <a:lnTo>
                    <a:pt x="4704562" y="1796923"/>
                  </a:lnTo>
                  <a:lnTo>
                    <a:pt x="4705337" y="1801609"/>
                  </a:lnTo>
                  <a:lnTo>
                    <a:pt x="4706899" y="1807070"/>
                  </a:lnTo>
                  <a:lnTo>
                    <a:pt x="4759401" y="1792452"/>
                  </a:lnTo>
                  <a:lnTo>
                    <a:pt x="4810214" y="1777631"/>
                  </a:lnTo>
                  <a:lnTo>
                    <a:pt x="4859502" y="1762518"/>
                  </a:lnTo>
                  <a:lnTo>
                    <a:pt x="4907178" y="1747126"/>
                  </a:lnTo>
                  <a:lnTo>
                    <a:pt x="4953317" y="1731378"/>
                  </a:lnTo>
                  <a:close/>
                </a:path>
                <a:path w="5706109" h="5030470">
                  <a:moveTo>
                    <a:pt x="4965789" y="3653955"/>
                  </a:moveTo>
                  <a:lnTo>
                    <a:pt x="4919561" y="3669766"/>
                  </a:lnTo>
                  <a:lnTo>
                    <a:pt x="4871656" y="3685324"/>
                  </a:lnTo>
                  <a:lnTo>
                    <a:pt x="4822063" y="3700526"/>
                  </a:lnTo>
                  <a:lnTo>
                    <a:pt x="4770780" y="3715334"/>
                  </a:lnTo>
                  <a:lnTo>
                    <a:pt x="4717821" y="3729647"/>
                  </a:lnTo>
                  <a:lnTo>
                    <a:pt x="4716869" y="3733914"/>
                  </a:lnTo>
                  <a:lnTo>
                    <a:pt x="4715573" y="3738080"/>
                  </a:lnTo>
                  <a:lnTo>
                    <a:pt x="4713922" y="3742131"/>
                  </a:lnTo>
                  <a:lnTo>
                    <a:pt x="4766500" y="3727894"/>
                  </a:lnTo>
                  <a:lnTo>
                    <a:pt x="4817554" y="3713289"/>
                  </a:lnTo>
                  <a:lnTo>
                    <a:pt x="4867021" y="3698303"/>
                  </a:lnTo>
                  <a:lnTo>
                    <a:pt x="4914887" y="3682949"/>
                  </a:lnTo>
                  <a:lnTo>
                    <a:pt x="4961102" y="3667226"/>
                  </a:lnTo>
                  <a:lnTo>
                    <a:pt x="4965789" y="3653955"/>
                  </a:lnTo>
                  <a:close/>
                </a:path>
                <a:path w="5706109" h="5030470">
                  <a:moveTo>
                    <a:pt x="4976698" y="1182852"/>
                  </a:moveTo>
                  <a:lnTo>
                    <a:pt x="4969688" y="1169593"/>
                  </a:lnTo>
                  <a:lnTo>
                    <a:pt x="4924107" y="1190713"/>
                  </a:lnTo>
                  <a:lnTo>
                    <a:pt x="4877994" y="1210487"/>
                  </a:lnTo>
                  <a:lnTo>
                    <a:pt x="4831321" y="1228940"/>
                  </a:lnTo>
                  <a:lnTo>
                    <a:pt x="4784102" y="1246060"/>
                  </a:lnTo>
                  <a:lnTo>
                    <a:pt x="4786503" y="1250594"/>
                  </a:lnTo>
                  <a:lnTo>
                    <a:pt x="4788586" y="1255280"/>
                  </a:lnTo>
                  <a:lnTo>
                    <a:pt x="4790338" y="1260106"/>
                  </a:lnTo>
                  <a:lnTo>
                    <a:pt x="4837671" y="1242606"/>
                  </a:lnTo>
                  <a:lnTo>
                    <a:pt x="4884521" y="1223899"/>
                  </a:lnTo>
                  <a:lnTo>
                    <a:pt x="4930864" y="1203985"/>
                  </a:lnTo>
                  <a:lnTo>
                    <a:pt x="4976698" y="1182852"/>
                  </a:lnTo>
                  <a:close/>
                </a:path>
                <a:path w="5706109" h="5030470">
                  <a:moveTo>
                    <a:pt x="4978260" y="4165028"/>
                  </a:moveTo>
                  <a:lnTo>
                    <a:pt x="4957965" y="4185958"/>
                  </a:lnTo>
                  <a:lnTo>
                    <a:pt x="4936502" y="4205554"/>
                  </a:lnTo>
                  <a:lnTo>
                    <a:pt x="4913896" y="4223804"/>
                  </a:lnTo>
                  <a:lnTo>
                    <a:pt x="4890147" y="4240720"/>
                  </a:lnTo>
                  <a:lnTo>
                    <a:pt x="4880788" y="4250855"/>
                  </a:lnTo>
                  <a:lnTo>
                    <a:pt x="4904143" y="4234116"/>
                  </a:lnTo>
                  <a:lnTo>
                    <a:pt x="4926469" y="4216171"/>
                  </a:lnTo>
                  <a:lnTo>
                    <a:pt x="4947805" y="4197045"/>
                  </a:lnTo>
                  <a:lnTo>
                    <a:pt x="4968125" y="4176738"/>
                  </a:lnTo>
                  <a:lnTo>
                    <a:pt x="4978260" y="4165028"/>
                  </a:lnTo>
                  <a:close/>
                </a:path>
                <a:path w="5706109" h="5030470">
                  <a:moveTo>
                    <a:pt x="4996192" y="3969956"/>
                  </a:moveTo>
                  <a:lnTo>
                    <a:pt x="4949837" y="3991025"/>
                  </a:lnTo>
                  <a:lnTo>
                    <a:pt x="4903114" y="4010926"/>
                  </a:lnTo>
                  <a:lnTo>
                    <a:pt x="4855946" y="4029646"/>
                  </a:lnTo>
                  <a:lnTo>
                    <a:pt x="4808271" y="4047210"/>
                  </a:lnTo>
                  <a:lnTo>
                    <a:pt x="4802035" y="4058907"/>
                  </a:lnTo>
                  <a:lnTo>
                    <a:pt x="4849622" y="4041317"/>
                  </a:lnTo>
                  <a:lnTo>
                    <a:pt x="4896675" y="4022458"/>
                  </a:lnTo>
                  <a:lnTo>
                    <a:pt x="4943195" y="4002316"/>
                  </a:lnTo>
                  <a:lnTo>
                    <a:pt x="4989182" y="3980891"/>
                  </a:lnTo>
                  <a:lnTo>
                    <a:pt x="4996192" y="3969956"/>
                  </a:lnTo>
                  <a:close/>
                </a:path>
                <a:path w="5706109" h="5030470">
                  <a:moveTo>
                    <a:pt x="5004778" y="520407"/>
                  </a:moveTo>
                  <a:lnTo>
                    <a:pt x="4995418" y="509485"/>
                  </a:lnTo>
                  <a:lnTo>
                    <a:pt x="4985842" y="531063"/>
                  </a:lnTo>
                  <a:lnTo>
                    <a:pt x="4974475" y="551522"/>
                  </a:lnTo>
                  <a:lnTo>
                    <a:pt x="4961280" y="570852"/>
                  </a:lnTo>
                  <a:lnTo>
                    <a:pt x="4946294" y="589076"/>
                  </a:lnTo>
                  <a:lnTo>
                    <a:pt x="4955654" y="600786"/>
                  </a:lnTo>
                  <a:lnTo>
                    <a:pt x="4970551" y="582295"/>
                  </a:lnTo>
                  <a:lnTo>
                    <a:pt x="4983708" y="562737"/>
                  </a:lnTo>
                  <a:lnTo>
                    <a:pt x="4995113" y="542112"/>
                  </a:lnTo>
                  <a:lnTo>
                    <a:pt x="5004778" y="520407"/>
                  </a:lnTo>
                  <a:close/>
                </a:path>
                <a:path w="5706109" h="5030470">
                  <a:moveTo>
                    <a:pt x="5015687" y="462495"/>
                  </a:moveTo>
                  <a:lnTo>
                    <a:pt x="5014912" y="443941"/>
                  </a:lnTo>
                  <a:lnTo>
                    <a:pt x="5011013" y="438480"/>
                  </a:lnTo>
                  <a:lnTo>
                    <a:pt x="5005552" y="433019"/>
                  </a:lnTo>
                  <a:lnTo>
                    <a:pt x="5006302" y="451561"/>
                  </a:lnTo>
                  <a:lnTo>
                    <a:pt x="5004994" y="469836"/>
                  </a:lnTo>
                  <a:lnTo>
                    <a:pt x="5001615" y="487845"/>
                  </a:lnTo>
                  <a:lnTo>
                    <a:pt x="4996192" y="505587"/>
                  </a:lnTo>
                  <a:lnTo>
                    <a:pt x="4999545" y="509041"/>
                  </a:lnTo>
                  <a:lnTo>
                    <a:pt x="5002657" y="512673"/>
                  </a:lnTo>
                  <a:lnTo>
                    <a:pt x="5005552" y="516509"/>
                  </a:lnTo>
                  <a:lnTo>
                    <a:pt x="5011013" y="498767"/>
                  </a:lnTo>
                  <a:lnTo>
                    <a:pt x="5014392" y="480771"/>
                  </a:lnTo>
                  <a:lnTo>
                    <a:pt x="5015687" y="462495"/>
                  </a:lnTo>
                  <a:close/>
                </a:path>
                <a:path w="5706109" h="5030470">
                  <a:moveTo>
                    <a:pt x="5060924" y="2219045"/>
                  </a:moveTo>
                  <a:lnTo>
                    <a:pt x="5058575" y="2204224"/>
                  </a:lnTo>
                  <a:lnTo>
                    <a:pt x="5010391" y="2220595"/>
                  </a:lnTo>
                  <a:lnTo>
                    <a:pt x="4960378" y="2236851"/>
                  </a:lnTo>
                  <a:lnTo>
                    <a:pt x="4908562" y="2252878"/>
                  </a:lnTo>
                  <a:lnTo>
                    <a:pt x="4854994" y="2268563"/>
                  </a:lnTo>
                  <a:lnTo>
                    <a:pt x="4799698" y="2283815"/>
                  </a:lnTo>
                  <a:lnTo>
                    <a:pt x="4802035" y="2299411"/>
                  </a:lnTo>
                  <a:lnTo>
                    <a:pt x="4857254" y="2283866"/>
                  </a:lnTo>
                  <a:lnTo>
                    <a:pt x="4910683" y="2268093"/>
                  </a:lnTo>
                  <a:lnTo>
                    <a:pt x="4962385" y="2252053"/>
                  </a:lnTo>
                  <a:lnTo>
                    <a:pt x="5012436" y="2235720"/>
                  </a:lnTo>
                  <a:lnTo>
                    <a:pt x="5060924" y="2219045"/>
                  </a:lnTo>
                  <a:close/>
                </a:path>
                <a:path w="5706109" h="5030470">
                  <a:moveTo>
                    <a:pt x="5067160" y="3205302"/>
                  </a:moveTo>
                  <a:lnTo>
                    <a:pt x="5018595" y="3221672"/>
                  </a:lnTo>
                  <a:lnTo>
                    <a:pt x="4968341" y="3237928"/>
                  </a:lnTo>
                  <a:lnTo>
                    <a:pt x="4916411" y="3253956"/>
                  </a:lnTo>
                  <a:lnTo>
                    <a:pt x="4862792" y="3269653"/>
                  </a:lnTo>
                  <a:lnTo>
                    <a:pt x="4807496" y="3284893"/>
                  </a:lnTo>
                  <a:lnTo>
                    <a:pt x="4806581" y="3289528"/>
                  </a:lnTo>
                  <a:lnTo>
                    <a:pt x="4806061" y="3294215"/>
                  </a:lnTo>
                  <a:lnTo>
                    <a:pt x="4805934" y="3298939"/>
                  </a:lnTo>
                  <a:lnTo>
                    <a:pt x="4861230" y="3284270"/>
                  </a:lnTo>
                  <a:lnTo>
                    <a:pt x="4914849" y="3268967"/>
                  </a:lnTo>
                  <a:lnTo>
                    <a:pt x="4966779" y="3253054"/>
                  </a:lnTo>
                  <a:lnTo>
                    <a:pt x="5017033" y="3236518"/>
                  </a:lnTo>
                  <a:lnTo>
                    <a:pt x="5065598" y="3219348"/>
                  </a:lnTo>
                  <a:lnTo>
                    <a:pt x="5067020" y="3210026"/>
                  </a:lnTo>
                  <a:lnTo>
                    <a:pt x="5067160" y="3205302"/>
                  </a:lnTo>
                  <a:close/>
                </a:path>
                <a:path w="5706109" h="5030470">
                  <a:moveTo>
                    <a:pt x="5099913" y="2721533"/>
                  </a:moveTo>
                  <a:lnTo>
                    <a:pt x="5099126" y="2716860"/>
                  </a:lnTo>
                  <a:lnTo>
                    <a:pt x="5099126" y="2711399"/>
                  </a:lnTo>
                  <a:lnTo>
                    <a:pt x="5050079" y="2728455"/>
                  </a:lnTo>
                  <a:lnTo>
                    <a:pt x="4999279" y="2745016"/>
                  </a:lnTo>
                  <a:lnTo>
                    <a:pt x="4946637" y="2761170"/>
                  </a:lnTo>
                  <a:lnTo>
                    <a:pt x="4892091" y="2776982"/>
                  </a:lnTo>
                  <a:lnTo>
                    <a:pt x="4835652" y="2792514"/>
                  </a:lnTo>
                  <a:lnTo>
                    <a:pt x="4835563" y="2808147"/>
                  </a:lnTo>
                  <a:lnTo>
                    <a:pt x="4892091" y="2792539"/>
                  </a:lnTo>
                  <a:lnTo>
                    <a:pt x="4946916" y="2776550"/>
                  </a:lnTo>
                  <a:lnTo>
                    <a:pt x="4999787" y="2760281"/>
                  </a:lnTo>
                  <a:lnTo>
                    <a:pt x="5050777" y="2743758"/>
                  </a:lnTo>
                  <a:lnTo>
                    <a:pt x="5099913" y="2727007"/>
                  </a:lnTo>
                  <a:lnTo>
                    <a:pt x="5099913" y="2721533"/>
                  </a:lnTo>
                  <a:close/>
                </a:path>
                <a:path w="5706109" h="5030470">
                  <a:moveTo>
                    <a:pt x="5127206" y="1097026"/>
                  </a:moveTo>
                  <a:lnTo>
                    <a:pt x="5120183" y="1083767"/>
                  </a:lnTo>
                  <a:lnTo>
                    <a:pt x="5085245" y="1106398"/>
                  </a:lnTo>
                  <a:lnTo>
                    <a:pt x="5049545" y="1127734"/>
                  </a:lnTo>
                  <a:lnTo>
                    <a:pt x="5013109" y="1147762"/>
                  </a:lnTo>
                  <a:lnTo>
                    <a:pt x="4975923" y="1166469"/>
                  </a:lnTo>
                  <a:lnTo>
                    <a:pt x="4982946" y="1179741"/>
                  </a:lnTo>
                  <a:lnTo>
                    <a:pt x="5020030" y="1160856"/>
                  </a:lnTo>
                  <a:lnTo>
                    <a:pt x="5056441" y="1140777"/>
                  </a:lnTo>
                  <a:lnTo>
                    <a:pt x="5092166" y="1119505"/>
                  </a:lnTo>
                  <a:lnTo>
                    <a:pt x="5127206" y="1097026"/>
                  </a:lnTo>
                  <a:close/>
                </a:path>
                <a:path w="5706109" h="5030470">
                  <a:moveTo>
                    <a:pt x="5148250" y="3883355"/>
                  </a:moveTo>
                  <a:lnTo>
                    <a:pt x="5112893" y="3906304"/>
                  </a:lnTo>
                  <a:lnTo>
                    <a:pt x="5076799" y="3928008"/>
                  </a:lnTo>
                  <a:lnTo>
                    <a:pt x="5039982" y="3948442"/>
                  </a:lnTo>
                  <a:lnTo>
                    <a:pt x="5002441" y="3967619"/>
                  </a:lnTo>
                  <a:lnTo>
                    <a:pt x="4995418" y="3979329"/>
                  </a:lnTo>
                  <a:lnTo>
                    <a:pt x="5032908" y="3960050"/>
                  </a:lnTo>
                  <a:lnTo>
                    <a:pt x="5069713" y="3939578"/>
                  </a:lnTo>
                  <a:lnTo>
                    <a:pt x="5105819" y="3917912"/>
                  </a:lnTo>
                  <a:lnTo>
                    <a:pt x="5141239" y="3895052"/>
                  </a:lnTo>
                  <a:lnTo>
                    <a:pt x="5148250" y="3883355"/>
                  </a:lnTo>
                  <a:close/>
                </a:path>
                <a:path w="5706109" h="5030470">
                  <a:moveTo>
                    <a:pt x="5164404" y="1644091"/>
                  </a:moveTo>
                  <a:lnTo>
                    <a:pt x="5159946" y="1630730"/>
                  </a:lnTo>
                  <a:lnTo>
                    <a:pt x="5110277" y="1653400"/>
                  </a:lnTo>
                  <a:lnTo>
                    <a:pt x="5060061" y="1674749"/>
                  </a:lnTo>
                  <a:lnTo>
                    <a:pt x="5009299" y="1694751"/>
                  </a:lnTo>
                  <a:lnTo>
                    <a:pt x="4957991" y="1713433"/>
                  </a:lnTo>
                  <a:lnTo>
                    <a:pt x="4962664" y="1727479"/>
                  </a:lnTo>
                  <a:lnTo>
                    <a:pt x="5013528" y="1708289"/>
                  </a:lnTo>
                  <a:lnTo>
                    <a:pt x="5064239" y="1688084"/>
                  </a:lnTo>
                  <a:lnTo>
                    <a:pt x="5114645" y="1666697"/>
                  </a:lnTo>
                  <a:lnTo>
                    <a:pt x="5164404" y="1644091"/>
                  </a:lnTo>
                  <a:close/>
                </a:path>
                <a:path w="5706109" h="5030470">
                  <a:moveTo>
                    <a:pt x="5164633" y="1643989"/>
                  </a:moveTo>
                  <a:lnTo>
                    <a:pt x="5164404" y="1644091"/>
                  </a:lnTo>
                  <a:lnTo>
                    <a:pt x="5164633" y="1644777"/>
                  </a:lnTo>
                  <a:lnTo>
                    <a:pt x="5164633" y="1643989"/>
                  </a:lnTo>
                  <a:close/>
                </a:path>
                <a:path w="5706109" h="5030470">
                  <a:moveTo>
                    <a:pt x="5177891" y="3566566"/>
                  </a:moveTo>
                  <a:lnTo>
                    <a:pt x="5127764" y="3589388"/>
                  </a:lnTo>
                  <a:lnTo>
                    <a:pt x="5076901" y="3611041"/>
                  </a:lnTo>
                  <a:lnTo>
                    <a:pt x="5025466" y="3631527"/>
                  </a:lnTo>
                  <a:lnTo>
                    <a:pt x="4973586" y="3650831"/>
                  </a:lnTo>
                  <a:lnTo>
                    <a:pt x="4968900" y="3664102"/>
                  </a:lnTo>
                  <a:lnTo>
                    <a:pt x="5021110" y="3644785"/>
                  </a:lnTo>
                  <a:lnTo>
                    <a:pt x="5072519" y="3624313"/>
                  </a:lnTo>
                  <a:lnTo>
                    <a:pt x="5123192" y="3602659"/>
                  </a:lnTo>
                  <a:lnTo>
                    <a:pt x="5173205" y="3579838"/>
                  </a:lnTo>
                  <a:lnTo>
                    <a:pt x="5177891" y="3566566"/>
                  </a:lnTo>
                  <a:close/>
                </a:path>
                <a:path w="5706109" h="5030470">
                  <a:moveTo>
                    <a:pt x="5232476" y="1005738"/>
                  </a:moveTo>
                  <a:lnTo>
                    <a:pt x="5224678" y="992466"/>
                  </a:lnTo>
                  <a:lnTo>
                    <a:pt x="5201666" y="1016546"/>
                  </a:lnTo>
                  <a:lnTo>
                    <a:pt x="5177371" y="1039139"/>
                  </a:lnTo>
                  <a:lnTo>
                    <a:pt x="5151767" y="1060246"/>
                  </a:lnTo>
                  <a:lnTo>
                    <a:pt x="5124856" y="1079868"/>
                  </a:lnTo>
                  <a:lnTo>
                    <a:pt x="5131879" y="1093127"/>
                  </a:lnTo>
                  <a:lnTo>
                    <a:pt x="5158968" y="1073518"/>
                  </a:lnTo>
                  <a:lnTo>
                    <a:pt x="5184762" y="1052410"/>
                  </a:lnTo>
                  <a:lnTo>
                    <a:pt x="5209260" y="1029817"/>
                  </a:lnTo>
                  <a:lnTo>
                    <a:pt x="5232476" y="1005738"/>
                  </a:lnTo>
                  <a:close/>
                </a:path>
                <a:path w="5706109" h="5030470">
                  <a:moveTo>
                    <a:pt x="5254307" y="3791280"/>
                  </a:moveTo>
                  <a:lnTo>
                    <a:pt x="5230711" y="3815753"/>
                  </a:lnTo>
                  <a:lnTo>
                    <a:pt x="5205819" y="3838740"/>
                  </a:lnTo>
                  <a:lnTo>
                    <a:pt x="5179631" y="3860228"/>
                  </a:lnTo>
                  <a:lnTo>
                    <a:pt x="5152148" y="3880231"/>
                  </a:lnTo>
                  <a:lnTo>
                    <a:pt x="5145138" y="3891940"/>
                  </a:lnTo>
                  <a:lnTo>
                    <a:pt x="5198783" y="3850424"/>
                  </a:lnTo>
                  <a:lnTo>
                    <a:pt x="5247284" y="3802989"/>
                  </a:lnTo>
                  <a:lnTo>
                    <a:pt x="5249621" y="3799090"/>
                  </a:lnTo>
                  <a:lnTo>
                    <a:pt x="5254307" y="3791280"/>
                  </a:lnTo>
                  <a:close/>
                </a:path>
                <a:path w="5706109" h="5030470">
                  <a:moveTo>
                    <a:pt x="5283162" y="2127758"/>
                  </a:moveTo>
                  <a:lnTo>
                    <a:pt x="5280037" y="2112937"/>
                  </a:lnTo>
                  <a:lnTo>
                    <a:pt x="5238216" y="2132215"/>
                  </a:lnTo>
                  <a:lnTo>
                    <a:pt x="5196014" y="2150707"/>
                  </a:lnTo>
                  <a:lnTo>
                    <a:pt x="5153431" y="2168385"/>
                  </a:lnTo>
                  <a:lnTo>
                    <a:pt x="5110480" y="2185187"/>
                  </a:lnTo>
                  <a:lnTo>
                    <a:pt x="5067160" y="2201100"/>
                  </a:lnTo>
                  <a:lnTo>
                    <a:pt x="5069497" y="2216708"/>
                  </a:lnTo>
                  <a:lnTo>
                    <a:pt x="5112969" y="2200694"/>
                  </a:lnTo>
                  <a:lnTo>
                    <a:pt x="5156060" y="2183777"/>
                  </a:lnTo>
                  <a:lnTo>
                    <a:pt x="5198796" y="2165997"/>
                  </a:lnTo>
                  <a:lnTo>
                    <a:pt x="5241163" y="2147316"/>
                  </a:lnTo>
                  <a:lnTo>
                    <a:pt x="5283162" y="2127758"/>
                  </a:lnTo>
                  <a:close/>
                </a:path>
                <a:path w="5706109" h="5030470">
                  <a:moveTo>
                    <a:pt x="5289397" y="3114014"/>
                  </a:moveTo>
                  <a:lnTo>
                    <a:pt x="5247487" y="3133293"/>
                  </a:lnTo>
                  <a:lnTo>
                    <a:pt x="5205095" y="3151784"/>
                  </a:lnTo>
                  <a:lnTo>
                    <a:pt x="5162283" y="3169462"/>
                  </a:lnTo>
                  <a:lnTo>
                    <a:pt x="5119141" y="3186277"/>
                  </a:lnTo>
                  <a:lnTo>
                    <a:pt x="5075733" y="3202178"/>
                  </a:lnTo>
                  <a:lnTo>
                    <a:pt x="5074831" y="3206826"/>
                  </a:lnTo>
                  <a:lnTo>
                    <a:pt x="5074310" y="3211499"/>
                  </a:lnTo>
                  <a:lnTo>
                    <a:pt x="5074170" y="3216224"/>
                  </a:lnTo>
                  <a:lnTo>
                    <a:pt x="5117744" y="3200616"/>
                  </a:lnTo>
                  <a:lnTo>
                    <a:pt x="5160886" y="3184004"/>
                  </a:lnTo>
                  <a:lnTo>
                    <a:pt x="5203622" y="3166364"/>
                  </a:lnTo>
                  <a:lnTo>
                    <a:pt x="5245938" y="3147720"/>
                  </a:lnTo>
                  <a:lnTo>
                    <a:pt x="5287835" y="3128060"/>
                  </a:lnTo>
                  <a:lnTo>
                    <a:pt x="5289258" y="3118739"/>
                  </a:lnTo>
                  <a:lnTo>
                    <a:pt x="5289397" y="3114014"/>
                  </a:lnTo>
                  <a:close/>
                </a:path>
                <a:path w="5706109" h="5030470">
                  <a:moveTo>
                    <a:pt x="5290959" y="3741343"/>
                  </a:moveTo>
                  <a:lnTo>
                    <a:pt x="5283352" y="3753421"/>
                  </a:lnTo>
                  <a:lnTo>
                    <a:pt x="5275237" y="3765131"/>
                  </a:lnTo>
                  <a:lnTo>
                    <a:pt x="5266588" y="3776446"/>
                  </a:lnTo>
                  <a:lnTo>
                    <a:pt x="5257419" y="3787381"/>
                  </a:lnTo>
                  <a:lnTo>
                    <a:pt x="5255095" y="3791458"/>
                  </a:lnTo>
                  <a:lnTo>
                    <a:pt x="5252491" y="3795369"/>
                  </a:lnTo>
                  <a:lnTo>
                    <a:pt x="5249621" y="3799090"/>
                  </a:lnTo>
                  <a:lnTo>
                    <a:pt x="5259019" y="3788943"/>
                  </a:lnTo>
                  <a:lnTo>
                    <a:pt x="5267744" y="3778275"/>
                  </a:lnTo>
                  <a:lnTo>
                    <a:pt x="5275783" y="3767086"/>
                  </a:lnTo>
                  <a:lnTo>
                    <a:pt x="5283162" y="3755390"/>
                  </a:lnTo>
                  <a:lnTo>
                    <a:pt x="5290959" y="3741343"/>
                  </a:lnTo>
                  <a:close/>
                </a:path>
                <a:path w="5706109" h="5030470">
                  <a:moveTo>
                    <a:pt x="5291734" y="911326"/>
                  </a:moveTo>
                  <a:lnTo>
                    <a:pt x="5283936" y="898842"/>
                  </a:lnTo>
                  <a:lnTo>
                    <a:pt x="5273395" y="923493"/>
                  </a:lnTo>
                  <a:lnTo>
                    <a:pt x="5260657" y="946797"/>
                  </a:lnTo>
                  <a:lnTo>
                    <a:pt x="5245709" y="968743"/>
                  </a:lnTo>
                  <a:lnTo>
                    <a:pt x="5228577" y="989355"/>
                  </a:lnTo>
                  <a:lnTo>
                    <a:pt x="5235587" y="1002614"/>
                  </a:lnTo>
                  <a:lnTo>
                    <a:pt x="5252669" y="981659"/>
                  </a:lnTo>
                  <a:lnTo>
                    <a:pt x="5267706" y="959459"/>
                  </a:lnTo>
                  <a:lnTo>
                    <a:pt x="5280736" y="936015"/>
                  </a:lnTo>
                  <a:lnTo>
                    <a:pt x="5291734" y="911326"/>
                  </a:lnTo>
                  <a:close/>
                </a:path>
                <a:path w="5706109" h="5030470">
                  <a:moveTo>
                    <a:pt x="5303456" y="846582"/>
                  </a:moveTo>
                  <a:lnTo>
                    <a:pt x="5302656" y="825500"/>
                  </a:lnTo>
                  <a:lnTo>
                    <a:pt x="5301932" y="823010"/>
                  </a:lnTo>
                  <a:lnTo>
                    <a:pt x="5300891" y="820674"/>
                  </a:lnTo>
                  <a:lnTo>
                    <a:pt x="5299532" y="818476"/>
                  </a:lnTo>
                  <a:lnTo>
                    <a:pt x="5298656" y="815886"/>
                  </a:lnTo>
                  <a:lnTo>
                    <a:pt x="5297094" y="813803"/>
                  </a:lnTo>
                  <a:lnTo>
                    <a:pt x="5294858" y="812228"/>
                  </a:lnTo>
                  <a:lnTo>
                    <a:pt x="5295658" y="833323"/>
                  </a:lnTo>
                  <a:lnTo>
                    <a:pt x="5294223" y="854125"/>
                  </a:lnTo>
                  <a:lnTo>
                    <a:pt x="5290578" y="874674"/>
                  </a:lnTo>
                  <a:lnTo>
                    <a:pt x="5284711" y="894943"/>
                  </a:lnTo>
                  <a:lnTo>
                    <a:pt x="5292509" y="908202"/>
                  </a:lnTo>
                  <a:lnTo>
                    <a:pt x="5298376" y="887933"/>
                  </a:lnTo>
                  <a:lnTo>
                    <a:pt x="5302021" y="867397"/>
                  </a:lnTo>
                  <a:lnTo>
                    <a:pt x="5303456" y="846582"/>
                  </a:lnTo>
                  <a:close/>
                </a:path>
                <a:path w="5706109" h="5030470">
                  <a:moveTo>
                    <a:pt x="5326050" y="2628684"/>
                  </a:moveTo>
                  <a:lnTo>
                    <a:pt x="5325262" y="2624010"/>
                  </a:lnTo>
                  <a:lnTo>
                    <a:pt x="5325262" y="2618549"/>
                  </a:lnTo>
                  <a:lnTo>
                    <a:pt x="5282679" y="2638196"/>
                  </a:lnTo>
                  <a:lnTo>
                    <a:pt x="5239702" y="2656929"/>
                  </a:lnTo>
                  <a:lnTo>
                    <a:pt x="5196344" y="2674721"/>
                  </a:lnTo>
                  <a:lnTo>
                    <a:pt x="5152606" y="2691574"/>
                  </a:lnTo>
                  <a:lnTo>
                    <a:pt x="5108486" y="2707500"/>
                  </a:lnTo>
                  <a:lnTo>
                    <a:pt x="5108486" y="2723096"/>
                  </a:lnTo>
                  <a:lnTo>
                    <a:pt x="5152822" y="2707309"/>
                  </a:lnTo>
                  <a:lnTo>
                    <a:pt x="5196738" y="2690520"/>
                  </a:lnTo>
                  <a:lnTo>
                    <a:pt x="5240248" y="2672727"/>
                  </a:lnTo>
                  <a:lnTo>
                    <a:pt x="5283352" y="2653944"/>
                  </a:lnTo>
                  <a:lnTo>
                    <a:pt x="5326050" y="2634145"/>
                  </a:lnTo>
                  <a:lnTo>
                    <a:pt x="5326050" y="2628684"/>
                  </a:lnTo>
                  <a:close/>
                </a:path>
                <a:path w="5706109" h="5030470">
                  <a:moveTo>
                    <a:pt x="5328386" y="1549577"/>
                  </a:moveTo>
                  <a:lnTo>
                    <a:pt x="5323700" y="1535531"/>
                  </a:lnTo>
                  <a:lnTo>
                    <a:pt x="5285702" y="1560220"/>
                  </a:lnTo>
                  <a:lnTo>
                    <a:pt x="5246916" y="1583537"/>
                  </a:lnTo>
                  <a:lnTo>
                    <a:pt x="5207343" y="1605470"/>
                  </a:lnTo>
                  <a:lnTo>
                    <a:pt x="5166969" y="1626044"/>
                  </a:lnTo>
                  <a:lnTo>
                    <a:pt x="5171643" y="1640090"/>
                  </a:lnTo>
                  <a:lnTo>
                    <a:pt x="5212156" y="1619758"/>
                  </a:lnTo>
                  <a:lnTo>
                    <a:pt x="5251780" y="1597888"/>
                  </a:lnTo>
                  <a:lnTo>
                    <a:pt x="5290515" y="1574495"/>
                  </a:lnTo>
                  <a:lnTo>
                    <a:pt x="5328386" y="1549577"/>
                  </a:lnTo>
                  <a:close/>
                </a:path>
                <a:path w="5706109" h="5030470">
                  <a:moveTo>
                    <a:pt x="5343195" y="3472154"/>
                  </a:moveTo>
                  <a:lnTo>
                    <a:pt x="5304955" y="3497275"/>
                  </a:lnTo>
                  <a:lnTo>
                    <a:pt x="5265813" y="3520871"/>
                  </a:lnTo>
                  <a:lnTo>
                    <a:pt x="5225808" y="3542919"/>
                  </a:lnTo>
                  <a:lnTo>
                    <a:pt x="5184902" y="3563442"/>
                  </a:lnTo>
                  <a:lnTo>
                    <a:pt x="5180228" y="3576713"/>
                  </a:lnTo>
                  <a:lnTo>
                    <a:pt x="5221109" y="3556381"/>
                  </a:lnTo>
                  <a:lnTo>
                    <a:pt x="5261127" y="3534511"/>
                  </a:lnTo>
                  <a:lnTo>
                    <a:pt x="5300256" y="3511118"/>
                  </a:lnTo>
                  <a:lnTo>
                    <a:pt x="5338521" y="3486200"/>
                  </a:lnTo>
                  <a:lnTo>
                    <a:pt x="5338521" y="3485426"/>
                  </a:lnTo>
                  <a:lnTo>
                    <a:pt x="5343195" y="3472154"/>
                  </a:lnTo>
                  <a:close/>
                </a:path>
                <a:path w="5706109" h="5030470">
                  <a:moveTo>
                    <a:pt x="5443017" y="1451267"/>
                  </a:moveTo>
                  <a:lnTo>
                    <a:pt x="5441569" y="1446580"/>
                  </a:lnTo>
                  <a:lnTo>
                    <a:pt x="5439715" y="1441780"/>
                  </a:lnTo>
                  <a:lnTo>
                    <a:pt x="5437556" y="1437220"/>
                  </a:lnTo>
                  <a:lnTo>
                    <a:pt x="5412308" y="1463382"/>
                  </a:lnTo>
                  <a:lnTo>
                    <a:pt x="5385701" y="1487957"/>
                  </a:lnTo>
                  <a:lnTo>
                    <a:pt x="5357723" y="1510969"/>
                  </a:lnTo>
                  <a:lnTo>
                    <a:pt x="5328386" y="1532420"/>
                  </a:lnTo>
                  <a:lnTo>
                    <a:pt x="5333060" y="1546466"/>
                  </a:lnTo>
                  <a:lnTo>
                    <a:pt x="5362689" y="1525143"/>
                  </a:lnTo>
                  <a:lnTo>
                    <a:pt x="5390883" y="1502168"/>
                  </a:lnTo>
                  <a:lnTo>
                    <a:pt x="5417667" y="1477543"/>
                  </a:lnTo>
                  <a:lnTo>
                    <a:pt x="5443017" y="1451267"/>
                  </a:lnTo>
                  <a:close/>
                </a:path>
                <a:path w="5706109" h="5030470">
                  <a:moveTo>
                    <a:pt x="5455488" y="2029447"/>
                  </a:moveTo>
                  <a:lnTo>
                    <a:pt x="5453151" y="2013839"/>
                  </a:lnTo>
                  <a:lnTo>
                    <a:pt x="5413248" y="2040115"/>
                  </a:lnTo>
                  <a:lnTo>
                    <a:pt x="5372392" y="2064740"/>
                  </a:lnTo>
                  <a:lnTo>
                    <a:pt x="5330596" y="2087714"/>
                  </a:lnTo>
                  <a:lnTo>
                    <a:pt x="5287835" y="2109025"/>
                  </a:lnTo>
                  <a:lnTo>
                    <a:pt x="5290172" y="2124633"/>
                  </a:lnTo>
                  <a:lnTo>
                    <a:pt x="5332831" y="2103158"/>
                  </a:lnTo>
                  <a:lnTo>
                    <a:pt x="5374602" y="2080133"/>
                  </a:lnTo>
                  <a:lnTo>
                    <a:pt x="5415496" y="2055558"/>
                  </a:lnTo>
                  <a:lnTo>
                    <a:pt x="5455488" y="2029447"/>
                  </a:lnTo>
                  <a:close/>
                </a:path>
                <a:path w="5706109" h="5030470">
                  <a:moveTo>
                    <a:pt x="5459387" y="3373056"/>
                  </a:moveTo>
                  <a:lnTo>
                    <a:pt x="5433847" y="3399523"/>
                  </a:lnTo>
                  <a:lnTo>
                    <a:pt x="5406885" y="3424351"/>
                  </a:lnTo>
                  <a:lnTo>
                    <a:pt x="5378488" y="3447516"/>
                  </a:lnTo>
                  <a:lnTo>
                    <a:pt x="5348656" y="3469030"/>
                  </a:lnTo>
                  <a:lnTo>
                    <a:pt x="5343982" y="3482302"/>
                  </a:lnTo>
                  <a:lnTo>
                    <a:pt x="5401564" y="3437305"/>
                  </a:lnTo>
                  <a:lnTo>
                    <a:pt x="5453926" y="3386328"/>
                  </a:lnTo>
                  <a:lnTo>
                    <a:pt x="5455272" y="3381705"/>
                  </a:lnTo>
                  <a:lnTo>
                    <a:pt x="5457101" y="3377285"/>
                  </a:lnTo>
                  <a:lnTo>
                    <a:pt x="5459387" y="3373056"/>
                  </a:lnTo>
                  <a:close/>
                </a:path>
                <a:path w="5706109" h="5030470">
                  <a:moveTo>
                    <a:pt x="5463286" y="3014916"/>
                  </a:moveTo>
                  <a:lnTo>
                    <a:pt x="5423382" y="3041205"/>
                  </a:lnTo>
                  <a:lnTo>
                    <a:pt x="5382526" y="3065830"/>
                  </a:lnTo>
                  <a:lnTo>
                    <a:pt x="5340731" y="3088792"/>
                  </a:lnTo>
                  <a:lnTo>
                    <a:pt x="5297970" y="3110115"/>
                  </a:lnTo>
                  <a:lnTo>
                    <a:pt x="5295633" y="3124162"/>
                  </a:lnTo>
                  <a:lnTo>
                    <a:pt x="5338369" y="3103016"/>
                  </a:lnTo>
                  <a:lnTo>
                    <a:pt x="5380164" y="3080232"/>
                  </a:lnTo>
                  <a:lnTo>
                    <a:pt x="5421020" y="3055810"/>
                  </a:lnTo>
                  <a:lnTo>
                    <a:pt x="5460949" y="3029750"/>
                  </a:lnTo>
                  <a:lnTo>
                    <a:pt x="5463286" y="3014916"/>
                  </a:lnTo>
                  <a:close/>
                </a:path>
                <a:path w="5706109" h="5030470">
                  <a:moveTo>
                    <a:pt x="5501500" y="2517889"/>
                  </a:moveTo>
                  <a:lnTo>
                    <a:pt x="5460657" y="2544305"/>
                  </a:lnTo>
                  <a:lnTo>
                    <a:pt x="5418975" y="2569222"/>
                  </a:lnTo>
                  <a:lnTo>
                    <a:pt x="5376443" y="2592679"/>
                  </a:lnTo>
                  <a:lnTo>
                    <a:pt x="5333060" y="2614638"/>
                  </a:lnTo>
                  <a:lnTo>
                    <a:pt x="5333060" y="2630246"/>
                  </a:lnTo>
                  <a:lnTo>
                    <a:pt x="5376545" y="2608453"/>
                  </a:lnTo>
                  <a:lnTo>
                    <a:pt x="5419102" y="2585059"/>
                  </a:lnTo>
                  <a:lnTo>
                    <a:pt x="5460758" y="2560066"/>
                  </a:lnTo>
                  <a:lnTo>
                    <a:pt x="5501500" y="2533497"/>
                  </a:lnTo>
                  <a:lnTo>
                    <a:pt x="5501500" y="2517889"/>
                  </a:lnTo>
                  <a:close/>
                </a:path>
                <a:path w="5706109" h="5030470">
                  <a:moveTo>
                    <a:pt x="5506948" y="1347495"/>
                  </a:moveTo>
                  <a:lnTo>
                    <a:pt x="5505475" y="1342682"/>
                  </a:lnTo>
                  <a:lnTo>
                    <a:pt x="5503646" y="1337995"/>
                  </a:lnTo>
                  <a:lnTo>
                    <a:pt x="5501500" y="1333449"/>
                  </a:lnTo>
                  <a:lnTo>
                    <a:pt x="5489841" y="1360411"/>
                  </a:lnTo>
                  <a:lnTo>
                    <a:pt x="5475833" y="1385912"/>
                  </a:lnTo>
                  <a:lnTo>
                    <a:pt x="5459438" y="1409954"/>
                  </a:lnTo>
                  <a:lnTo>
                    <a:pt x="5440667" y="1432547"/>
                  </a:lnTo>
                  <a:lnTo>
                    <a:pt x="5442826" y="1437093"/>
                  </a:lnTo>
                  <a:lnTo>
                    <a:pt x="5444655" y="1441780"/>
                  </a:lnTo>
                  <a:lnTo>
                    <a:pt x="5446128" y="1446580"/>
                  </a:lnTo>
                  <a:lnTo>
                    <a:pt x="5464899" y="1424000"/>
                  </a:lnTo>
                  <a:lnTo>
                    <a:pt x="5481282" y="1399959"/>
                  </a:lnTo>
                  <a:lnTo>
                    <a:pt x="5495302" y="1374457"/>
                  </a:lnTo>
                  <a:lnTo>
                    <a:pt x="5506948" y="1347495"/>
                  </a:lnTo>
                  <a:close/>
                </a:path>
                <a:path w="5706109" h="5030470">
                  <a:moveTo>
                    <a:pt x="5517743" y="3282086"/>
                  </a:moveTo>
                  <a:lnTo>
                    <a:pt x="5509996" y="3299244"/>
                  </a:lnTo>
                  <a:lnTo>
                    <a:pt x="5496191" y="3324047"/>
                  </a:lnTo>
                  <a:lnTo>
                    <a:pt x="5480355" y="3347618"/>
                  </a:lnTo>
                  <a:lnTo>
                    <a:pt x="5462511" y="3369945"/>
                  </a:lnTo>
                  <a:lnTo>
                    <a:pt x="5461025" y="3374504"/>
                  </a:lnTo>
                  <a:lnTo>
                    <a:pt x="5459196" y="3378924"/>
                  </a:lnTo>
                  <a:lnTo>
                    <a:pt x="5457050" y="3383203"/>
                  </a:lnTo>
                  <a:lnTo>
                    <a:pt x="5474627" y="3361131"/>
                  </a:lnTo>
                  <a:lnTo>
                    <a:pt x="5490362" y="3337903"/>
                  </a:lnTo>
                  <a:lnTo>
                    <a:pt x="5504256" y="3313531"/>
                  </a:lnTo>
                  <a:lnTo>
                    <a:pt x="5514162" y="3292564"/>
                  </a:lnTo>
                  <a:lnTo>
                    <a:pt x="5517743" y="3282086"/>
                  </a:lnTo>
                  <a:close/>
                </a:path>
                <a:path w="5706109" h="5030470">
                  <a:moveTo>
                    <a:pt x="5520461" y="1277531"/>
                  </a:moveTo>
                  <a:lnTo>
                    <a:pt x="5519432" y="1254645"/>
                  </a:lnTo>
                  <a:lnTo>
                    <a:pt x="5517096" y="1246835"/>
                  </a:lnTo>
                  <a:lnTo>
                    <a:pt x="5514746" y="1240599"/>
                  </a:lnTo>
                  <a:lnTo>
                    <a:pt x="5515368" y="1263497"/>
                  </a:lnTo>
                  <a:lnTo>
                    <a:pt x="5513629" y="1286078"/>
                  </a:lnTo>
                  <a:lnTo>
                    <a:pt x="5509526" y="1308354"/>
                  </a:lnTo>
                  <a:lnTo>
                    <a:pt x="5503049" y="1330325"/>
                  </a:lnTo>
                  <a:lnTo>
                    <a:pt x="5508510" y="1344371"/>
                  </a:lnTo>
                  <a:lnTo>
                    <a:pt x="5515013" y="1322400"/>
                  </a:lnTo>
                  <a:lnTo>
                    <a:pt x="5518988" y="1300124"/>
                  </a:lnTo>
                  <a:lnTo>
                    <a:pt x="5520461" y="1277531"/>
                  </a:lnTo>
                  <a:close/>
                </a:path>
                <a:path w="5706109" h="5030470">
                  <a:moveTo>
                    <a:pt x="5576354" y="1924888"/>
                  </a:moveTo>
                  <a:lnTo>
                    <a:pt x="5573230" y="1910067"/>
                  </a:lnTo>
                  <a:lnTo>
                    <a:pt x="5546661" y="1938020"/>
                  </a:lnTo>
                  <a:lnTo>
                    <a:pt x="5518569" y="1964245"/>
                  </a:lnTo>
                  <a:lnTo>
                    <a:pt x="5488965" y="1988743"/>
                  </a:lnTo>
                  <a:lnTo>
                    <a:pt x="5457825" y="2011502"/>
                  </a:lnTo>
                  <a:lnTo>
                    <a:pt x="5460949" y="2026323"/>
                  </a:lnTo>
                  <a:lnTo>
                    <a:pt x="5492051" y="2003755"/>
                  </a:lnTo>
                  <a:lnTo>
                    <a:pt x="5521655" y="1979447"/>
                  </a:lnTo>
                  <a:lnTo>
                    <a:pt x="5549760" y="1953425"/>
                  </a:lnTo>
                  <a:lnTo>
                    <a:pt x="5576354" y="1925675"/>
                  </a:lnTo>
                  <a:lnTo>
                    <a:pt x="5576354" y="1924888"/>
                  </a:lnTo>
                  <a:close/>
                </a:path>
                <a:path w="5706109" h="5030470">
                  <a:moveTo>
                    <a:pt x="5584926" y="2910370"/>
                  </a:moveTo>
                  <a:lnTo>
                    <a:pt x="5558231" y="2938234"/>
                  </a:lnTo>
                  <a:lnTo>
                    <a:pt x="5529961" y="2964307"/>
                  </a:lnTo>
                  <a:lnTo>
                    <a:pt x="5500141" y="2988564"/>
                  </a:lnTo>
                  <a:lnTo>
                    <a:pt x="5468747" y="3011017"/>
                  </a:lnTo>
                  <a:lnTo>
                    <a:pt x="5466410" y="3025838"/>
                  </a:lnTo>
                  <a:lnTo>
                    <a:pt x="5497411" y="3003143"/>
                  </a:lnTo>
                  <a:lnTo>
                    <a:pt x="5526976" y="2978810"/>
                  </a:lnTo>
                  <a:lnTo>
                    <a:pt x="5555107" y="2952826"/>
                  </a:lnTo>
                  <a:lnTo>
                    <a:pt x="5581815" y="2925191"/>
                  </a:lnTo>
                  <a:lnTo>
                    <a:pt x="5584926" y="2910370"/>
                  </a:lnTo>
                  <a:close/>
                </a:path>
                <a:path w="5706109" h="5030470">
                  <a:moveTo>
                    <a:pt x="5624703" y="2411780"/>
                  </a:moveTo>
                  <a:lnTo>
                    <a:pt x="5597410" y="2439797"/>
                  </a:lnTo>
                  <a:lnTo>
                    <a:pt x="5568683" y="2466175"/>
                  </a:lnTo>
                  <a:lnTo>
                    <a:pt x="5538533" y="2490901"/>
                  </a:lnTo>
                  <a:lnTo>
                    <a:pt x="5506948" y="2513990"/>
                  </a:lnTo>
                  <a:lnTo>
                    <a:pt x="5506948" y="2530373"/>
                  </a:lnTo>
                  <a:lnTo>
                    <a:pt x="5538648" y="2507208"/>
                  </a:lnTo>
                  <a:lnTo>
                    <a:pt x="5568835" y="2482329"/>
                  </a:lnTo>
                  <a:lnTo>
                    <a:pt x="5597525" y="2455710"/>
                  </a:lnTo>
                  <a:lnTo>
                    <a:pt x="5624703" y="2427376"/>
                  </a:lnTo>
                  <a:lnTo>
                    <a:pt x="5624703" y="2411780"/>
                  </a:lnTo>
                  <a:close/>
                </a:path>
                <a:path w="5706109" h="5030470">
                  <a:moveTo>
                    <a:pt x="5644197" y="1817217"/>
                  </a:moveTo>
                  <a:lnTo>
                    <a:pt x="5641073" y="1803171"/>
                  </a:lnTo>
                  <a:lnTo>
                    <a:pt x="5628640" y="1831301"/>
                  </a:lnTo>
                  <a:lnTo>
                    <a:pt x="5613832" y="1857971"/>
                  </a:lnTo>
                  <a:lnTo>
                    <a:pt x="5596674" y="1883194"/>
                  </a:lnTo>
                  <a:lnTo>
                    <a:pt x="5577129" y="1906943"/>
                  </a:lnTo>
                  <a:lnTo>
                    <a:pt x="5580253" y="1921764"/>
                  </a:lnTo>
                  <a:lnTo>
                    <a:pt x="5599900" y="1897875"/>
                  </a:lnTo>
                  <a:lnTo>
                    <a:pt x="5617095" y="1872475"/>
                  </a:lnTo>
                  <a:lnTo>
                    <a:pt x="5631866" y="1845589"/>
                  </a:lnTo>
                  <a:lnTo>
                    <a:pt x="5644197" y="1817217"/>
                  </a:lnTo>
                  <a:close/>
                </a:path>
                <a:path w="5706109" h="5030470">
                  <a:moveTo>
                    <a:pt x="5651995" y="2801124"/>
                  </a:moveTo>
                  <a:lnTo>
                    <a:pt x="5639574" y="2829623"/>
                  </a:lnTo>
                  <a:lnTo>
                    <a:pt x="5624779" y="2856687"/>
                  </a:lnTo>
                  <a:lnTo>
                    <a:pt x="5607609" y="2882303"/>
                  </a:lnTo>
                  <a:lnTo>
                    <a:pt x="5588051" y="2906458"/>
                  </a:lnTo>
                  <a:lnTo>
                    <a:pt x="5585714" y="2920504"/>
                  </a:lnTo>
                  <a:lnTo>
                    <a:pt x="5605361" y="2896603"/>
                  </a:lnTo>
                  <a:lnTo>
                    <a:pt x="5622556" y="2871216"/>
                  </a:lnTo>
                  <a:lnTo>
                    <a:pt x="5637327" y="2844330"/>
                  </a:lnTo>
                  <a:lnTo>
                    <a:pt x="5649658" y="2815945"/>
                  </a:lnTo>
                  <a:lnTo>
                    <a:pt x="5651995" y="2801124"/>
                  </a:lnTo>
                  <a:close/>
                </a:path>
                <a:path w="5706109" h="5030470">
                  <a:moveTo>
                    <a:pt x="5657291" y="1742160"/>
                  </a:moveTo>
                  <a:lnTo>
                    <a:pt x="5656808" y="1723326"/>
                  </a:lnTo>
                  <a:lnTo>
                    <a:pt x="5653583" y="1704644"/>
                  </a:lnTo>
                  <a:lnTo>
                    <a:pt x="5654649" y="1727987"/>
                  </a:lnTo>
                  <a:lnTo>
                    <a:pt x="5653062" y="1751558"/>
                  </a:lnTo>
                  <a:lnTo>
                    <a:pt x="5648795" y="1774799"/>
                  </a:lnTo>
                  <a:lnTo>
                    <a:pt x="5641860" y="1797710"/>
                  </a:lnTo>
                  <a:lnTo>
                    <a:pt x="5644972" y="1812531"/>
                  </a:lnTo>
                  <a:lnTo>
                    <a:pt x="5651449" y="1789366"/>
                  </a:lnTo>
                  <a:lnTo>
                    <a:pt x="5655551" y="1765909"/>
                  </a:lnTo>
                  <a:lnTo>
                    <a:pt x="5657291" y="1742160"/>
                  </a:lnTo>
                  <a:close/>
                </a:path>
                <a:path w="5706109" h="5030470">
                  <a:moveTo>
                    <a:pt x="5662371" y="2764701"/>
                  </a:moveTo>
                  <a:lnTo>
                    <a:pt x="5661037" y="2771013"/>
                  </a:lnTo>
                  <a:lnTo>
                    <a:pt x="5658853" y="2779839"/>
                  </a:lnTo>
                  <a:lnTo>
                    <a:pt x="5656351" y="2788577"/>
                  </a:lnTo>
                  <a:lnTo>
                    <a:pt x="5653557" y="2797225"/>
                  </a:lnTo>
                  <a:lnTo>
                    <a:pt x="5651208" y="2812046"/>
                  </a:lnTo>
                  <a:lnTo>
                    <a:pt x="5654014" y="2803588"/>
                  </a:lnTo>
                  <a:lnTo>
                    <a:pt x="5656516" y="2795054"/>
                  </a:lnTo>
                  <a:lnTo>
                    <a:pt x="5658713" y="2786316"/>
                  </a:lnTo>
                  <a:lnTo>
                    <a:pt x="5659653" y="2780512"/>
                  </a:lnTo>
                  <a:lnTo>
                    <a:pt x="5660568" y="2775153"/>
                  </a:lnTo>
                  <a:lnTo>
                    <a:pt x="5660568" y="2773819"/>
                  </a:lnTo>
                  <a:lnTo>
                    <a:pt x="5662193" y="2765691"/>
                  </a:lnTo>
                  <a:lnTo>
                    <a:pt x="5662371" y="2764701"/>
                  </a:lnTo>
                  <a:close/>
                </a:path>
                <a:path w="5706109" h="5030470">
                  <a:moveTo>
                    <a:pt x="5693321" y="2302535"/>
                  </a:moveTo>
                  <a:lnTo>
                    <a:pt x="5680964" y="2331402"/>
                  </a:lnTo>
                  <a:lnTo>
                    <a:pt x="5666054" y="2358707"/>
                  </a:lnTo>
                  <a:lnTo>
                    <a:pt x="5648604" y="2384463"/>
                  </a:lnTo>
                  <a:lnTo>
                    <a:pt x="5628602" y="2408656"/>
                  </a:lnTo>
                  <a:lnTo>
                    <a:pt x="5628602" y="2424265"/>
                  </a:lnTo>
                  <a:lnTo>
                    <a:pt x="5648337" y="2399906"/>
                  </a:lnTo>
                  <a:lnTo>
                    <a:pt x="5665711" y="2374100"/>
                  </a:lnTo>
                  <a:lnTo>
                    <a:pt x="5680697" y="2346845"/>
                  </a:lnTo>
                  <a:lnTo>
                    <a:pt x="5693321" y="2318143"/>
                  </a:lnTo>
                  <a:lnTo>
                    <a:pt x="5693321" y="2302535"/>
                  </a:lnTo>
                  <a:close/>
                </a:path>
                <a:path w="5706109" h="5030470">
                  <a:moveTo>
                    <a:pt x="5705792" y="2259812"/>
                  </a:moveTo>
                  <a:lnTo>
                    <a:pt x="5705614" y="2247239"/>
                  </a:lnTo>
                  <a:lnTo>
                    <a:pt x="5703976" y="2260181"/>
                  </a:lnTo>
                  <a:lnTo>
                    <a:pt x="5699849" y="2279548"/>
                  </a:lnTo>
                  <a:lnTo>
                    <a:pt x="5694096" y="2298636"/>
                  </a:lnTo>
                  <a:lnTo>
                    <a:pt x="5694096" y="2314244"/>
                  </a:lnTo>
                  <a:lnTo>
                    <a:pt x="5699811" y="2295537"/>
                  </a:lnTo>
                  <a:lnTo>
                    <a:pt x="5703913" y="2276564"/>
                  </a:lnTo>
                  <a:lnTo>
                    <a:pt x="5705780" y="2262365"/>
                  </a:lnTo>
                  <a:lnTo>
                    <a:pt x="5705792" y="2259812"/>
                  </a:lnTo>
                  <a:close/>
                </a:path>
              </a:pathLst>
            </a:custGeom>
            <a:solidFill>
              <a:srgbClr val="5E1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5284" y="2467478"/>
              <a:ext cx="5695115" cy="57078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3725" y="2463555"/>
              <a:ext cx="5701742" cy="57185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3725" y="2463555"/>
              <a:ext cx="5702300" cy="5718810"/>
            </a:xfrm>
            <a:custGeom>
              <a:avLst/>
              <a:gdLst/>
              <a:ahLst/>
              <a:cxnLst/>
              <a:rect l="l" t="t" r="r" b="b"/>
              <a:pathLst>
                <a:path w="5702300" h="5718809">
                  <a:moveTo>
                    <a:pt x="2850871" y="0"/>
                  </a:moveTo>
                  <a:lnTo>
                    <a:pt x="2898972" y="398"/>
                  </a:lnTo>
                  <a:lnTo>
                    <a:pt x="2946881" y="1590"/>
                  </a:lnTo>
                  <a:lnTo>
                    <a:pt x="2994591" y="3569"/>
                  </a:lnTo>
                  <a:lnTo>
                    <a:pt x="3042096" y="6328"/>
                  </a:lnTo>
                  <a:lnTo>
                    <a:pt x="3089390" y="9862"/>
                  </a:lnTo>
                  <a:lnTo>
                    <a:pt x="3136467" y="14164"/>
                  </a:lnTo>
                  <a:lnTo>
                    <a:pt x="3183321" y="19229"/>
                  </a:lnTo>
                  <a:lnTo>
                    <a:pt x="3229944" y="25048"/>
                  </a:lnTo>
                  <a:lnTo>
                    <a:pt x="3276332" y="31618"/>
                  </a:lnTo>
                  <a:lnTo>
                    <a:pt x="3322477" y="38930"/>
                  </a:lnTo>
                  <a:lnTo>
                    <a:pt x="3368374" y="46980"/>
                  </a:lnTo>
                  <a:lnTo>
                    <a:pt x="3414017" y="55760"/>
                  </a:lnTo>
                  <a:lnTo>
                    <a:pt x="3459398" y="65264"/>
                  </a:lnTo>
                  <a:lnTo>
                    <a:pt x="3504512" y="75487"/>
                  </a:lnTo>
                  <a:lnTo>
                    <a:pt x="3549353" y="86422"/>
                  </a:lnTo>
                  <a:lnTo>
                    <a:pt x="3593914" y="98063"/>
                  </a:lnTo>
                  <a:lnTo>
                    <a:pt x="3638189" y="110403"/>
                  </a:lnTo>
                  <a:lnTo>
                    <a:pt x="3682172" y="123436"/>
                  </a:lnTo>
                  <a:lnTo>
                    <a:pt x="3725856" y="137156"/>
                  </a:lnTo>
                  <a:lnTo>
                    <a:pt x="3769236" y="151557"/>
                  </a:lnTo>
                  <a:lnTo>
                    <a:pt x="3812305" y="166633"/>
                  </a:lnTo>
                  <a:lnTo>
                    <a:pt x="3855057" y="182376"/>
                  </a:lnTo>
                  <a:lnTo>
                    <a:pt x="3897485" y="198782"/>
                  </a:lnTo>
                  <a:lnTo>
                    <a:pt x="3939584" y="215844"/>
                  </a:lnTo>
                  <a:lnTo>
                    <a:pt x="3981348" y="233555"/>
                  </a:lnTo>
                  <a:lnTo>
                    <a:pt x="4022769" y="251909"/>
                  </a:lnTo>
                  <a:lnTo>
                    <a:pt x="4063841" y="270900"/>
                  </a:lnTo>
                  <a:lnTo>
                    <a:pt x="4104560" y="290522"/>
                  </a:lnTo>
                  <a:lnTo>
                    <a:pt x="4144917" y="310768"/>
                  </a:lnTo>
                  <a:lnTo>
                    <a:pt x="4184908" y="331633"/>
                  </a:lnTo>
                  <a:lnTo>
                    <a:pt x="4224525" y="353110"/>
                  </a:lnTo>
                  <a:lnTo>
                    <a:pt x="4263763" y="375192"/>
                  </a:lnTo>
                  <a:lnTo>
                    <a:pt x="4302615" y="397874"/>
                  </a:lnTo>
                  <a:lnTo>
                    <a:pt x="4341075" y="421150"/>
                  </a:lnTo>
                  <a:lnTo>
                    <a:pt x="4379136" y="445012"/>
                  </a:lnTo>
                  <a:lnTo>
                    <a:pt x="4416794" y="469455"/>
                  </a:lnTo>
                  <a:lnTo>
                    <a:pt x="4454041" y="494473"/>
                  </a:lnTo>
                  <a:lnTo>
                    <a:pt x="4490870" y="520059"/>
                  </a:lnTo>
                  <a:lnTo>
                    <a:pt x="4527277" y="546207"/>
                  </a:lnTo>
                  <a:lnTo>
                    <a:pt x="4563254" y="572910"/>
                  </a:lnTo>
                  <a:lnTo>
                    <a:pt x="4598796" y="600164"/>
                  </a:lnTo>
                  <a:lnTo>
                    <a:pt x="4633895" y="627960"/>
                  </a:lnTo>
                  <a:lnTo>
                    <a:pt x="4668547" y="656294"/>
                  </a:lnTo>
                  <a:lnTo>
                    <a:pt x="4702744" y="685158"/>
                  </a:lnTo>
                  <a:lnTo>
                    <a:pt x="4736481" y="714547"/>
                  </a:lnTo>
                  <a:lnTo>
                    <a:pt x="4769751" y="744454"/>
                  </a:lnTo>
                  <a:lnTo>
                    <a:pt x="4802547" y="774874"/>
                  </a:lnTo>
                  <a:lnTo>
                    <a:pt x="4834865" y="805799"/>
                  </a:lnTo>
                  <a:lnTo>
                    <a:pt x="4866697" y="837224"/>
                  </a:lnTo>
                  <a:lnTo>
                    <a:pt x="4898037" y="869142"/>
                  </a:lnTo>
                  <a:lnTo>
                    <a:pt x="4928879" y="901547"/>
                  </a:lnTo>
                  <a:lnTo>
                    <a:pt x="4959216" y="934433"/>
                  </a:lnTo>
                  <a:lnTo>
                    <a:pt x="4989044" y="967793"/>
                  </a:lnTo>
                  <a:lnTo>
                    <a:pt x="5018354" y="1001622"/>
                  </a:lnTo>
                  <a:lnTo>
                    <a:pt x="5047142" y="1035913"/>
                  </a:lnTo>
                  <a:lnTo>
                    <a:pt x="5075400" y="1070659"/>
                  </a:lnTo>
                  <a:lnTo>
                    <a:pt x="5103123" y="1105856"/>
                  </a:lnTo>
                  <a:lnTo>
                    <a:pt x="5130304" y="1141495"/>
                  </a:lnTo>
                  <a:lnTo>
                    <a:pt x="5156938" y="1177572"/>
                  </a:lnTo>
                  <a:lnTo>
                    <a:pt x="5183017" y="1214079"/>
                  </a:lnTo>
                  <a:lnTo>
                    <a:pt x="5208535" y="1251011"/>
                  </a:lnTo>
                  <a:lnTo>
                    <a:pt x="5233487" y="1288362"/>
                  </a:lnTo>
                  <a:lnTo>
                    <a:pt x="5257866" y="1326124"/>
                  </a:lnTo>
                  <a:lnTo>
                    <a:pt x="5281666" y="1364293"/>
                  </a:lnTo>
                  <a:lnTo>
                    <a:pt x="5304881" y="1402861"/>
                  </a:lnTo>
                  <a:lnTo>
                    <a:pt x="5327504" y="1441822"/>
                  </a:lnTo>
                  <a:lnTo>
                    <a:pt x="5349529" y="1481170"/>
                  </a:lnTo>
                  <a:lnTo>
                    <a:pt x="5370950" y="1520900"/>
                  </a:lnTo>
                  <a:lnTo>
                    <a:pt x="5391761" y="1561004"/>
                  </a:lnTo>
                  <a:lnTo>
                    <a:pt x="5411955" y="1601476"/>
                  </a:lnTo>
                  <a:lnTo>
                    <a:pt x="5431527" y="1642310"/>
                  </a:lnTo>
                  <a:lnTo>
                    <a:pt x="5450469" y="1683501"/>
                  </a:lnTo>
                  <a:lnTo>
                    <a:pt x="5468776" y="1725040"/>
                  </a:lnTo>
                  <a:lnTo>
                    <a:pt x="5486442" y="1766924"/>
                  </a:lnTo>
                  <a:lnTo>
                    <a:pt x="5503460" y="1809144"/>
                  </a:lnTo>
                  <a:lnTo>
                    <a:pt x="5519824" y="1851695"/>
                  </a:lnTo>
                  <a:lnTo>
                    <a:pt x="5535527" y="1894571"/>
                  </a:lnTo>
                  <a:lnTo>
                    <a:pt x="5550564" y="1937765"/>
                  </a:lnTo>
                  <a:lnTo>
                    <a:pt x="5564929" y="1981272"/>
                  </a:lnTo>
                  <a:lnTo>
                    <a:pt x="5578614" y="2025084"/>
                  </a:lnTo>
                  <a:lnTo>
                    <a:pt x="5591615" y="2069196"/>
                  </a:lnTo>
                  <a:lnTo>
                    <a:pt x="5603924" y="2113601"/>
                  </a:lnTo>
                  <a:lnTo>
                    <a:pt x="5615535" y="2158294"/>
                  </a:lnTo>
                  <a:lnTo>
                    <a:pt x="5626442" y="2203267"/>
                  </a:lnTo>
                  <a:lnTo>
                    <a:pt x="5636639" y="2248515"/>
                  </a:lnTo>
                  <a:lnTo>
                    <a:pt x="5646120" y="2294031"/>
                  </a:lnTo>
                  <a:lnTo>
                    <a:pt x="5654879" y="2339810"/>
                  </a:lnTo>
                  <a:lnTo>
                    <a:pt x="5662908" y="2385844"/>
                  </a:lnTo>
                  <a:lnTo>
                    <a:pt x="5670202" y="2432129"/>
                  </a:lnTo>
                  <a:lnTo>
                    <a:pt x="5676755" y="2478656"/>
                  </a:lnTo>
                  <a:lnTo>
                    <a:pt x="5682560" y="2525421"/>
                  </a:lnTo>
                  <a:lnTo>
                    <a:pt x="5687612" y="2572416"/>
                  </a:lnTo>
                  <a:lnTo>
                    <a:pt x="5691904" y="2619637"/>
                  </a:lnTo>
                  <a:lnTo>
                    <a:pt x="5695429" y="2667075"/>
                  </a:lnTo>
                  <a:lnTo>
                    <a:pt x="5698181" y="2714726"/>
                  </a:lnTo>
                  <a:lnTo>
                    <a:pt x="5700155" y="2762583"/>
                  </a:lnTo>
                  <a:lnTo>
                    <a:pt x="5701344" y="2810640"/>
                  </a:lnTo>
                  <a:lnTo>
                    <a:pt x="5701742" y="2858890"/>
                  </a:lnTo>
                  <a:lnTo>
                    <a:pt x="5701344" y="2907140"/>
                  </a:lnTo>
                  <a:lnTo>
                    <a:pt x="5700155" y="2955197"/>
                  </a:lnTo>
                  <a:lnTo>
                    <a:pt x="5698181" y="3003055"/>
                  </a:lnTo>
                  <a:lnTo>
                    <a:pt x="5695429" y="3050708"/>
                  </a:lnTo>
                  <a:lnTo>
                    <a:pt x="5691904" y="3098148"/>
                  </a:lnTo>
                  <a:lnTo>
                    <a:pt x="5687612" y="3145371"/>
                  </a:lnTo>
                  <a:lnTo>
                    <a:pt x="5682560" y="3192370"/>
                  </a:lnTo>
                  <a:lnTo>
                    <a:pt x="5676755" y="3239138"/>
                  </a:lnTo>
                  <a:lnTo>
                    <a:pt x="5670202" y="3285669"/>
                  </a:lnTo>
                  <a:lnTo>
                    <a:pt x="5662908" y="3331957"/>
                  </a:lnTo>
                  <a:lnTo>
                    <a:pt x="5654879" y="3377997"/>
                  </a:lnTo>
                  <a:lnTo>
                    <a:pt x="5646120" y="3423780"/>
                  </a:lnTo>
                  <a:lnTo>
                    <a:pt x="5636639" y="3469302"/>
                  </a:lnTo>
                  <a:lnTo>
                    <a:pt x="5626442" y="3514555"/>
                  </a:lnTo>
                  <a:lnTo>
                    <a:pt x="5615535" y="3559535"/>
                  </a:lnTo>
                  <a:lnTo>
                    <a:pt x="5603924" y="3604234"/>
                  </a:lnTo>
                  <a:lnTo>
                    <a:pt x="5591615" y="3648646"/>
                  </a:lnTo>
                  <a:lnTo>
                    <a:pt x="5578614" y="3692765"/>
                  </a:lnTo>
                  <a:lnTo>
                    <a:pt x="5564929" y="3736584"/>
                  </a:lnTo>
                  <a:lnTo>
                    <a:pt x="5550564" y="3780098"/>
                  </a:lnTo>
                  <a:lnTo>
                    <a:pt x="5535527" y="3823300"/>
                  </a:lnTo>
                  <a:lnTo>
                    <a:pt x="5519824" y="3866184"/>
                  </a:lnTo>
                  <a:lnTo>
                    <a:pt x="5503460" y="3908744"/>
                  </a:lnTo>
                  <a:lnTo>
                    <a:pt x="5486442" y="3950973"/>
                  </a:lnTo>
                  <a:lnTo>
                    <a:pt x="5468776" y="3992865"/>
                  </a:lnTo>
                  <a:lnTo>
                    <a:pt x="5450469" y="4034414"/>
                  </a:lnTo>
                  <a:lnTo>
                    <a:pt x="5431527" y="4075614"/>
                  </a:lnTo>
                  <a:lnTo>
                    <a:pt x="5411955" y="4116458"/>
                  </a:lnTo>
                  <a:lnTo>
                    <a:pt x="5391761" y="4156940"/>
                  </a:lnTo>
                  <a:lnTo>
                    <a:pt x="5370950" y="4197054"/>
                  </a:lnTo>
                  <a:lnTo>
                    <a:pt x="5349529" y="4236794"/>
                  </a:lnTo>
                  <a:lnTo>
                    <a:pt x="5327504" y="4276153"/>
                  </a:lnTo>
                  <a:lnTo>
                    <a:pt x="5304881" y="4315124"/>
                  </a:lnTo>
                  <a:lnTo>
                    <a:pt x="5281666" y="4353703"/>
                  </a:lnTo>
                  <a:lnTo>
                    <a:pt x="5257866" y="4391882"/>
                  </a:lnTo>
                  <a:lnTo>
                    <a:pt x="5233487" y="4429656"/>
                  </a:lnTo>
                  <a:lnTo>
                    <a:pt x="5208535" y="4467018"/>
                  </a:lnTo>
                  <a:lnTo>
                    <a:pt x="5183017" y="4503961"/>
                  </a:lnTo>
                  <a:lnTo>
                    <a:pt x="5156938" y="4540480"/>
                  </a:lnTo>
                  <a:lnTo>
                    <a:pt x="5130304" y="4576568"/>
                  </a:lnTo>
                  <a:lnTo>
                    <a:pt x="5103123" y="4612219"/>
                  </a:lnTo>
                  <a:lnTo>
                    <a:pt x="5075400" y="4647427"/>
                  </a:lnTo>
                  <a:lnTo>
                    <a:pt x="5047142" y="4682186"/>
                  </a:lnTo>
                  <a:lnTo>
                    <a:pt x="5018354" y="4716488"/>
                  </a:lnTo>
                  <a:lnTo>
                    <a:pt x="4989044" y="4750329"/>
                  </a:lnTo>
                  <a:lnTo>
                    <a:pt x="4959216" y="4783701"/>
                  </a:lnTo>
                  <a:lnTo>
                    <a:pt x="4928879" y="4816599"/>
                  </a:lnTo>
                  <a:lnTo>
                    <a:pt x="4898037" y="4849016"/>
                  </a:lnTo>
                  <a:lnTo>
                    <a:pt x="4866697" y="4880946"/>
                  </a:lnTo>
                  <a:lnTo>
                    <a:pt x="4834865" y="4912383"/>
                  </a:lnTo>
                  <a:lnTo>
                    <a:pt x="4802547" y="4943320"/>
                  </a:lnTo>
                  <a:lnTo>
                    <a:pt x="4769751" y="4973751"/>
                  </a:lnTo>
                  <a:lnTo>
                    <a:pt x="4736481" y="5003670"/>
                  </a:lnTo>
                  <a:lnTo>
                    <a:pt x="4702744" y="5033071"/>
                  </a:lnTo>
                  <a:lnTo>
                    <a:pt x="4668547" y="5061947"/>
                  </a:lnTo>
                  <a:lnTo>
                    <a:pt x="4633895" y="5090292"/>
                  </a:lnTo>
                  <a:lnTo>
                    <a:pt x="4598796" y="5118101"/>
                  </a:lnTo>
                  <a:lnTo>
                    <a:pt x="4563254" y="5145365"/>
                  </a:lnTo>
                  <a:lnTo>
                    <a:pt x="4527277" y="5172081"/>
                  </a:lnTo>
                  <a:lnTo>
                    <a:pt x="4490870" y="5198240"/>
                  </a:lnTo>
                  <a:lnTo>
                    <a:pt x="4454041" y="5223837"/>
                  </a:lnTo>
                  <a:lnTo>
                    <a:pt x="4416794" y="5248866"/>
                  </a:lnTo>
                  <a:lnTo>
                    <a:pt x="4379136" y="5273320"/>
                  </a:lnTo>
                  <a:lnTo>
                    <a:pt x="4341075" y="5297193"/>
                  </a:lnTo>
                  <a:lnTo>
                    <a:pt x="4302615" y="5320479"/>
                  </a:lnTo>
                  <a:lnTo>
                    <a:pt x="4263763" y="5343172"/>
                  </a:lnTo>
                  <a:lnTo>
                    <a:pt x="4224525" y="5365265"/>
                  </a:lnTo>
                  <a:lnTo>
                    <a:pt x="4184908" y="5386752"/>
                  </a:lnTo>
                  <a:lnTo>
                    <a:pt x="4144917" y="5407627"/>
                  </a:lnTo>
                  <a:lnTo>
                    <a:pt x="4104560" y="5427883"/>
                  </a:lnTo>
                  <a:lnTo>
                    <a:pt x="4063841" y="5447515"/>
                  </a:lnTo>
                  <a:lnTo>
                    <a:pt x="4022769" y="5466515"/>
                  </a:lnTo>
                  <a:lnTo>
                    <a:pt x="3981348" y="5484879"/>
                  </a:lnTo>
                  <a:lnTo>
                    <a:pt x="3939584" y="5502599"/>
                  </a:lnTo>
                  <a:lnTo>
                    <a:pt x="3897485" y="5519669"/>
                  </a:lnTo>
                  <a:lnTo>
                    <a:pt x="3855057" y="5536083"/>
                  </a:lnTo>
                  <a:lnTo>
                    <a:pt x="3812305" y="5551835"/>
                  </a:lnTo>
                  <a:lnTo>
                    <a:pt x="3769236" y="5566918"/>
                  </a:lnTo>
                  <a:lnTo>
                    <a:pt x="3725856" y="5581327"/>
                  </a:lnTo>
                  <a:lnTo>
                    <a:pt x="3682172" y="5595055"/>
                  </a:lnTo>
                  <a:lnTo>
                    <a:pt x="3638189" y="5608095"/>
                  </a:lnTo>
                  <a:lnTo>
                    <a:pt x="3593914" y="5620442"/>
                  </a:lnTo>
                  <a:lnTo>
                    <a:pt x="3549353" y="5632088"/>
                  </a:lnTo>
                  <a:lnTo>
                    <a:pt x="3504512" y="5643029"/>
                  </a:lnTo>
                  <a:lnTo>
                    <a:pt x="3459398" y="5653258"/>
                  </a:lnTo>
                  <a:lnTo>
                    <a:pt x="3414017" y="5662768"/>
                  </a:lnTo>
                  <a:lnTo>
                    <a:pt x="3368374" y="5671553"/>
                  </a:lnTo>
                  <a:lnTo>
                    <a:pt x="3322477" y="5679607"/>
                  </a:lnTo>
                  <a:lnTo>
                    <a:pt x="3276332" y="5686924"/>
                  </a:lnTo>
                  <a:lnTo>
                    <a:pt x="3229944" y="5693497"/>
                  </a:lnTo>
                  <a:lnTo>
                    <a:pt x="3183321" y="5699320"/>
                  </a:lnTo>
                  <a:lnTo>
                    <a:pt x="3136467" y="5704387"/>
                  </a:lnTo>
                  <a:lnTo>
                    <a:pt x="3089390" y="5708692"/>
                  </a:lnTo>
                  <a:lnTo>
                    <a:pt x="3042096" y="5712228"/>
                  </a:lnTo>
                  <a:lnTo>
                    <a:pt x="2994591" y="5714989"/>
                  </a:lnTo>
                  <a:lnTo>
                    <a:pt x="2946881" y="5716969"/>
                  </a:lnTo>
                  <a:lnTo>
                    <a:pt x="2898972" y="5718161"/>
                  </a:lnTo>
                  <a:lnTo>
                    <a:pt x="2850871" y="5718560"/>
                  </a:lnTo>
                  <a:lnTo>
                    <a:pt x="2802770" y="5718161"/>
                  </a:lnTo>
                  <a:lnTo>
                    <a:pt x="2754861" y="5716969"/>
                  </a:lnTo>
                  <a:lnTo>
                    <a:pt x="2707151" y="5714989"/>
                  </a:lnTo>
                  <a:lnTo>
                    <a:pt x="2659646" y="5712228"/>
                  </a:lnTo>
                  <a:lnTo>
                    <a:pt x="2612351" y="5708692"/>
                  </a:lnTo>
                  <a:lnTo>
                    <a:pt x="2565274" y="5704387"/>
                  </a:lnTo>
                  <a:lnTo>
                    <a:pt x="2518421" y="5699320"/>
                  </a:lnTo>
                  <a:lnTo>
                    <a:pt x="2471797" y="5693497"/>
                  </a:lnTo>
                  <a:lnTo>
                    <a:pt x="2425410" y="5686924"/>
                  </a:lnTo>
                  <a:lnTo>
                    <a:pt x="2379264" y="5679608"/>
                  </a:lnTo>
                  <a:lnTo>
                    <a:pt x="2333367" y="5671554"/>
                  </a:lnTo>
                  <a:lnTo>
                    <a:pt x="2287725" y="5662769"/>
                  </a:lnTo>
                  <a:lnTo>
                    <a:pt x="2242344" y="5653260"/>
                  </a:lnTo>
                  <a:lnTo>
                    <a:pt x="2197230" y="5643032"/>
                  </a:lnTo>
                  <a:lnTo>
                    <a:pt x="2152389" y="5632091"/>
                  </a:lnTo>
                  <a:lnTo>
                    <a:pt x="2107828" y="5620445"/>
                  </a:lnTo>
                  <a:lnTo>
                    <a:pt x="2063553" y="5608099"/>
                  </a:lnTo>
                  <a:lnTo>
                    <a:pt x="2019570" y="5595059"/>
                  </a:lnTo>
                  <a:lnTo>
                    <a:pt x="1975886" y="5581333"/>
                  </a:lnTo>
                  <a:lnTo>
                    <a:pt x="1932506" y="5566925"/>
                  </a:lnTo>
                  <a:lnTo>
                    <a:pt x="1889437" y="5551843"/>
                  </a:lnTo>
                  <a:lnTo>
                    <a:pt x="1846685" y="5536092"/>
                  </a:lnTo>
                  <a:lnTo>
                    <a:pt x="1804256" y="5519679"/>
                  </a:lnTo>
                  <a:lnTo>
                    <a:pt x="1762157" y="5502610"/>
                  </a:lnTo>
                  <a:lnTo>
                    <a:pt x="1720394" y="5484892"/>
                  </a:lnTo>
                  <a:lnTo>
                    <a:pt x="1678973" y="5466530"/>
                  </a:lnTo>
                  <a:lnTo>
                    <a:pt x="1637900" y="5447531"/>
                  </a:lnTo>
                  <a:lnTo>
                    <a:pt x="1597182" y="5427901"/>
                  </a:lnTo>
                  <a:lnTo>
                    <a:pt x="1556824" y="5407647"/>
                  </a:lnTo>
                  <a:lnTo>
                    <a:pt x="1516834" y="5386774"/>
                  </a:lnTo>
                  <a:lnTo>
                    <a:pt x="1477217" y="5365290"/>
                  </a:lnTo>
                  <a:lnTo>
                    <a:pt x="1437979" y="5343199"/>
                  </a:lnTo>
                  <a:lnTo>
                    <a:pt x="1399127" y="5320509"/>
                  </a:lnTo>
                  <a:lnTo>
                    <a:pt x="1360667" y="5297226"/>
                  </a:lnTo>
                  <a:lnTo>
                    <a:pt x="1322605" y="5273356"/>
                  </a:lnTo>
                  <a:lnTo>
                    <a:pt x="1284948" y="5248905"/>
                  </a:lnTo>
                  <a:lnTo>
                    <a:pt x="1247701" y="5223879"/>
                  </a:lnTo>
                  <a:lnTo>
                    <a:pt x="1210871" y="5198286"/>
                  </a:lnTo>
                  <a:lnTo>
                    <a:pt x="1174465" y="5172130"/>
                  </a:lnTo>
                  <a:lnTo>
                    <a:pt x="1138488" y="5145419"/>
                  </a:lnTo>
                  <a:lnTo>
                    <a:pt x="1102946" y="5118158"/>
                  </a:lnTo>
                  <a:lnTo>
                    <a:pt x="1067846" y="5090354"/>
                  </a:lnTo>
                  <a:lnTo>
                    <a:pt x="1033195" y="5062013"/>
                  </a:lnTo>
                  <a:lnTo>
                    <a:pt x="998997" y="5033141"/>
                  </a:lnTo>
                  <a:lnTo>
                    <a:pt x="965261" y="5003746"/>
                  </a:lnTo>
                  <a:lnTo>
                    <a:pt x="931991" y="4973832"/>
                  </a:lnTo>
                  <a:lnTo>
                    <a:pt x="899194" y="4943406"/>
                  </a:lnTo>
                  <a:lnTo>
                    <a:pt x="866877" y="4912474"/>
                  </a:lnTo>
                  <a:lnTo>
                    <a:pt x="835045" y="4881043"/>
                  </a:lnTo>
                  <a:lnTo>
                    <a:pt x="803705" y="4849120"/>
                  </a:lnTo>
                  <a:lnTo>
                    <a:pt x="772863" y="4816709"/>
                  </a:lnTo>
                  <a:lnTo>
                    <a:pt x="742525" y="4783818"/>
                  </a:lnTo>
                  <a:lnTo>
                    <a:pt x="712698" y="4750452"/>
                  </a:lnTo>
                  <a:lnTo>
                    <a:pt x="683387" y="4716619"/>
                  </a:lnTo>
                  <a:lnTo>
                    <a:pt x="654600" y="4682324"/>
                  </a:lnTo>
                  <a:lnTo>
                    <a:pt x="626341" y="4647573"/>
                  </a:lnTo>
                  <a:lnTo>
                    <a:pt x="598619" y="4612373"/>
                  </a:lnTo>
                  <a:lnTo>
                    <a:pt x="571437" y="4576730"/>
                  </a:lnTo>
                  <a:lnTo>
                    <a:pt x="544804" y="4540650"/>
                  </a:lnTo>
                  <a:lnTo>
                    <a:pt x="518725" y="4504140"/>
                  </a:lnTo>
                  <a:lnTo>
                    <a:pt x="493206" y="4467206"/>
                  </a:lnTo>
                  <a:lnTo>
                    <a:pt x="468254" y="4429854"/>
                  </a:lnTo>
                  <a:lnTo>
                    <a:pt x="443875" y="4392090"/>
                  </a:lnTo>
                  <a:lnTo>
                    <a:pt x="420075" y="4353921"/>
                  </a:lnTo>
                  <a:lnTo>
                    <a:pt x="396861" y="4315352"/>
                  </a:lnTo>
                  <a:lnTo>
                    <a:pt x="374238" y="4276391"/>
                  </a:lnTo>
                  <a:lnTo>
                    <a:pt x="352212" y="4237043"/>
                  </a:lnTo>
                  <a:lnTo>
                    <a:pt x="330791" y="4197315"/>
                  </a:lnTo>
                  <a:lnTo>
                    <a:pt x="309980" y="4157213"/>
                  </a:lnTo>
                  <a:lnTo>
                    <a:pt x="289786" y="4116742"/>
                  </a:lnTo>
                  <a:lnTo>
                    <a:pt x="270215" y="4075911"/>
                  </a:lnTo>
                  <a:lnTo>
                    <a:pt x="251272" y="4034724"/>
                  </a:lnTo>
                  <a:lnTo>
                    <a:pt x="232965" y="3993188"/>
                  </a:lnTo>
                  <a:lnTo>
                    <a:pt x="215300" y="3951309"/>
                  </a:lnTo>
                  <a:lnTo>
                    <a:pt x="198282" y="3909094"/>
                  </a:lnTo>
                  <a:lnTo>
                    <a:pt x="181918" y="3866548"/>
                  </a:lnTo>
                  <a:lnTo>
                    <a:pt x="166214" y="3823679"/>
                  </a:lnTo>
                  <a:lnTo>
                    <a:pt x="151177" y="3780492"/>
                  </a:lnTo>
                  <a:lnTo>
                    <a:pt x="136813" y="3736993"/>
                  </a:lnTo>
                  <a:lnTo>
                    <a:pt x="123127" y="3693189"/>
                  </a:lnTo>
                  <a:lnTo>
                    <a:pt x="110127" y="3649086"/>
                  </a:lnTo>
                  <a:lnTo>
                    <a:pt x="97818" y="3604691"/>
                  </a:lnTo>
                  <a:lnTo>
                    <a:pt x="86207" y="3560009"/>
                  </a:lnTo>
                  <a:lnTo>
                    <a:pt x="75299" y="3515047"/>
                  </a:lnTo>
                  <a:lnTo>
                    <a:pt x="65102" y="3469811"/>
                  </a:lnTo>
                  <a:lnTo>
                    <a:pt x="55621" y="3424307"/>
                  </a:lnTo>
                  <a:lnTo>
                    <a:pt x="46863" y="3378542"/>
                  </a:lnTo>
                  <a:lnTo>
                    <a:pt x="38834" y="3332522"/>
                  </a:lnTo>
                  <a:lnTo>
                    <a:pt x="31539" y="3286254"/>
                  </a:lnTo>
                  <a:lnTo>
                    <a:pt x="24986" y="3239742"/>
                  </a:lnTo>
                  <a:lnTo>
                    <a:pt x="19181" y="3192995"/>
                  </a:lnTo>
                  <a:lnTo>
                    <a:pt x="14130" y="3146017"/>
                  </a:lnTo>
                  <a:lnTo>
                    <a:pt x="9838" y="3098815"/>
                  </a:lnTo>
                  <a:lnTo>
                    <a:pt x="6313" y="3051396"/>
                  </a:lnTo>
                  <a:lnTo>
                    <a:pt x="3560" y="3003766"/>
                  </a:lnTo>
                  <a:lnTo>
                    <a:pt x="1586" y="2955930"/>
                  </a:lnTo>
                  <a:lnTo>
                    <a:pt x="397" y="2907896"/>
                  </a:lnTo>
                  <a:lnTo>
                    <a:pt x="0" y="2859670"/>
                  </a:lnTo>
                  <a:lnTo>
                    <a:pt x="397" y="2811443"/>
                  </a:lnTo>
                  <a:lnTo>
                    <a:pt x="1586" y="2763408"/>
                  </a:lnTo>
                  <a:lnTo>
                    <a:pt x="3560" y="2715572"/>
                  </a:lnTo>
                  <a:lnTo>
                    <a:pt x="6313" y="2667940"/>
                  </a:lnTo>
                  <a:lnTo>
                    <a:pt x="9838" y="2620519"/>
                  </a:lnTo>
                  <a:lnTo>
                    <a:pt x="14130" y="2573315"/>
                  </a:lnTo>
                  <a:lnTo>
                    <a:pt x="19181" y="2526334"/>
                  </a:lnTo>
                  <a:lnTo>
                    <a:pt x="24986" y="2479583"/>
                  </a:lnTo>
                  <a:lnTo>
                    <a:pt x="31539" y="2433068"/>
                  </a:lnTo>
                  <a:lnTo>
                    <a:pt x="38834" y="2386795"/>
                  </a:lnTo>
                  <a:lnTo>
                    <a:pt x="46863" y="2340770"/>
                  </a:lnTo>
                  <a:lnTo>
                    <a:pt x="55621" y="2295000"/>
                  </a:lnTo>
                  <a:lnTo>
                    <a:pt x="65102" y="2249491"/>
                  </a:lnTo>
                  <a:lnTo>
                    <a:pt x="75299" y="2204250"/>
                  </a:lnTo>
                  <a:lnTo>
                    <a:pt x="86207" y="2159282"/>
                  </a:lnTo>
                  <a:lnTo>
                    <a:pt x="97818" y="2114593"/>
                  </a:lnTo>
                  <a:lnTo>
                    <a:pt x="110127" y="2070191"/>
                  </a:lnTo>
                  <a:lnTo>
                    <a:pt x="123127" y="2026082"/>
                  </a:lnTo>
                  <a:lnTo>
                    <a:pt x="136813" y="1982270"/>
                  </a:lnTo>
                  <a:lnTo>
                    <a:pt x="151177" y="1938764"/>
                  </a:lnTo>
                  <a:lnTo>
                    <a:pt x="166214" y="1895569"/>
                  </a:lnTo>
                  <a:lnTo>
                    <a:pt x="181918" y="1852691"/>
                  </a:lnTo>
                  <a:lnTo>
                    <a:pt x="198282" y="1810137"/>
                  </a:lnTo>
                  <a:lnTo>
                    <a:pt x="215300" y="1767913"/>
                  </a:lnTo>
                  <a:lnTo>
                    <a:pt x="232965" y="1726026"/>
                  </a:lnTo>
                  <a:lnTo>
                    <a:pt x="251272" y="1684480"/>
                  </a:lnTo>
                  <a:lnTo>
                    <a:pt x="270215" y="1643284"/>
                  </a:lnTo>
                  <a:lnTo>
                    <a:pt x="289786" y="1602443"/>
                  </a:lnTo>
                  <a:lnTo>
                    <a:pt x="309980" y="1561963"/>
                  </a:lnTo>
                  <a:lnTo>
                    <a:pt x="330791" y="1521850"/>
                  </a:lnTo>
                  <a:lnTo>
                    <a:pt x="352212" y="1482112"/>
                  </a:lnTo>
                  <a:lnTo>
                    <a:pt x="374238" y="1442754"/>
                  </a:lnTo>
                  <a:lnTo>
                    <a:pt x="396861" y="1403782"/>
                  </a:lnTo>
                  <a:lnTo>
                    <a:pt x="420075" y="1365203"/>
                  </a:lnTo>
                  <a:lnTo>
                    <a:pt x="443875" y="1327023"/>
                  </a:lnTo>
                  <a:lnTo>
                    <a:pt x="468254" y="1289248"/>
                  </a:lnTo>
                  <a:lnTo>
                    <a:pt x="493206" y="1251884"/>
                  </a:lnTo>
                  <a:lnTo>
                    <a:pt x="518725" y="1214939"/>
                  </a:lnTo>
                  <a:lnTo>
                    <a:pt x="544804" y="1178417"/>
                  </a:lnTo>
                  <a:lnTo>
                    <a:pt x="571437" y="1142326"/>
                  </a:lnTo>
                  <a:lnTo>
                    <a:pt x="598619" y="1106672"/>
                  </a:lnTo>
                  <a:lnTo>
                    <a:pt x="626342" y="1071460"/>
                  </a:lnTo>
                  <a:lnTo>
                    <a:pt x="654600" y="1036698"/>
                  </a:lnTo>
                  <a:lnTo>
                    <a:pt x="683387" y="1002391"/>
                  </a:lnTo>
                  <a:lnTo>
                    <a:pt x="712698" y="968545"/>
                  </a:lnTo>
                  <a:lnTo>
                    <a:pt x="742525" y="935168"/>
                  </a:lnTo>
                  <a:lnTo>
                    <a:pt x="772863" y="902265"/>
                  </a:lnTo>
                  <a:lnTo>
                    <a:pt x="803705" y="869842"/>
                  </a:lnTo>
                  <a:lnTo>
                    <a:pt x="835045" y="837906"/>
                  </a:lnTo>
                  <a:lnTo>
                    <a:pt x="866877" y="806464"/>
                  </a:lnTo>
                  <a:lnTo>
                    <a:pt x="899194" y="775520"/>
                  </a:lnTo>
                  <a:lnTo>
                    <a:pt x="931991" y="745082"/>
                  </a:lnTo>
                  <a:lnTo>
                    <a:pt x="965261" y="715157"/>
                  </a:lnTo>
                  <a:lnTo>
                    <a:pt x="998998" y="685749"/>
                  </a:lnTo>
                  <a:lnTo>
                    <a:pt x="1033195" y="656866"/>
                  </a:lnTo>
                  <a:lnTo>
                    <a:pt x="1067846" y="628513"/>
                  </a:lnTo>
                  <a:lnTo>
                    <a:pt x="1102946" y="600697"/>
                  </a:lnTo>
                  <a:lnTo>
                    <a:pt x="1138488" y="573425"/>
                  </a:lnTo>
                  <a:lnTo>
                    <a:pt x="1174465" y="546702"/>
                  </a:lnTo>
                  <a:lnTo>
                    <a:pt x="1210871" y="520535"/>
                  </a:lnTo>
                  <a:lnTo>
                    <a:pt x="1247701" y="494930"/>
                  </a:lnTo>
                  <a:lnTo>
                    <a:pt x="1284948" y="469894"/>
                  </a:lnTo>
                  <a:lnTo>
                    <a:pt x="1322605" y="445431"/>
                  </a:lnTo>
                  <a:lnTo>
                    <a:pt x="1360667" y="421550"/>
                  </a:lnTo>
                  <a:lnTo>
                    <a:pt x="1399127" y="398256"/>
                  </a:lnTo>
                  <a:lnTo>
                    <a:pt x="1437979" y="375556"/>
                  </a:lnTo>
                  <a:lnTo>
                    <a:pt x="1477217" y="353455"/>
                  </a:lnTo>
                  <a:lnTo>
                    <a:pt x="1516834" y="331960"/>
                  </a:lnTo>
                  <a:lnTo>
                    <a:pt x="1556825" y="311077"/>
                  </a:lnTo>
                  <a:lnTo>
                    <a:pt x="1597182" y="290813"/>
                  </a:lnTo>
                  <a:lnTo>
                    <a:pt x="1637900" y="271174"/>
                  </a:lnTo>
                  <a:lnTo>
                    <a:pt x="1678973" y="252165"/>
                  </a:lnTo>
                  <a:lnTo>
                    <a:pt x="1720394" y="233794"/>
                  </a:lnTo>
                  <a:lnTo>
                    <a:pt x="1762157" y="216067"/>
                  </a:lnTo>
                  <a:lnTo>
                    <a:pt x="1804256" y="198990"/>
                  </a:lnTo>
                  <a:lnTo>
                    <a:pt x="1846685" y="182568"/>
                  </a:lnTo>
                  <a:lnTo>
                    <a:pt x="1889437" y="166809"/>
                  </a:lnTo>
                  <a:lnTo>
                    <a:pt x="1932506" y="151719"/>
                  </a:lnTo>
                  <a:lnTo>
                    <a:pt x="1975886" y="137304"/>
                  </a:lnTo>
                  <a:lnTo>
                    <a:pt x="2019570" y="123570"/>
                  </a:lnTo>
                  <a:lnTo>
                    <a:pt x="2063553" y="110523"/>
                  </a:lnTo>
                  <a:lnTo>
                    <a:pt x="2107828" y="98170"/>
                  </a:lnTo>
                  <a:lnTo>
                    <a:pt x="2152389" y="86518"/>
                  </a:lnTo>
                  <a:lnTo>
                    <a:pt x="2197230" y="75571"/>
                  </a:lnTo>
                  <a:lnTo>
                    <a:pt x="2242344" y="65338"/>
                  </a:lnTo>
                  <a:lnTo>
                    <a:pt x="2287725" y="55823"/>
                  </a:lnTo>
                  <a:lnTo>
                    <a:pt x="2333367" y="47033"/>
                  </a:lnTo>
                  <a:lnTo>
                    <a:pt x="2379264" y="38975"/>
                  </a:lnTo>
                  <a:lnTo>
                    <a:pt x="2425410" y="31654"/>
                  </a:lnTo>
                  <a:lnTo>
                    <a:pt x="2471797" y="25077"/>
                  </a:lnTo>
                  <a:lnTo>
                    <a:pt x="2518421" y="19251"/>
                  </a:lnTo>
                  <a:lnTo>
                    <a:pt x="2565275" y="14181"/>
                  </a:lnTo>
                  <a:lnTo>
                    <a:pt x="2612351" y="9874"/>
                  </a:lnTo>
                  <a:lnTo>
                    <a:pt x="2659646" y="6336"/>
                  </a:lnTo>
                  <a:lnTo>
                    <a:pt x="2707151" y="3573"/>
                  </a:lnTo>
                  <a:lnTo>
                    <a:pt x="2754861" y="1592"/>
                  </a:lnTo>
                  <a:lnTo>
                    <a:pt x="2802770" y="399"/>
                  </a:lnTo>
                  <a:lnTo>
                    <a:pt x="2850871" y="0"/>
                  </a:lnTo>
                  <a:close/>
                </a:path>
              </a:pathLst>
            </a:custGeom>
            <a:ln w="7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911" y="2221719"/>
            <a:ext cx="10795000" cy="736282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875"/>
              </a:spcBef>
            </a:pPr>
            <a:r>
              <a:rPr sz="7000" spc="-835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10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7000" spc="-690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7000" spc="-500" dirty="0">
                <a:solidFill>
                  <a:srgbClr val="5E1A1F"/>
                </a:solidFill>
                <a:latin typeface="Calibri"/>
                <a:cs typeface="Calibri"/>
              </a:rPr>
              <a:t>t</a:t>
            </a:r>
            <a:r>
              <a:rPr sz="7000" spc="-93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7000" spc="-1180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7000" spc="-75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860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7000" spc="-46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7000" spc="-545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7000" spc="-53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7000" spc="-1125" dirty="0">
                <a:solidFill>
                  <a:srgbClr val="5E1A1F"/>
                </a:solidFill>
                <a:latin typeface="Calibri"/>
                <a:cs typeface="Calibri"/>
              </a:rPr>
              <a:t>b</a:t>
            </a:r>
            <a:r>
              <a:rPr sz="7000" spc="-75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53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7000" spc="-800" dirty="0">
                <a:solidFill>
                  <a:srgbClr val="5E1A1F"/>
                </a:solidFill>
                <a:latin typeface="Calibri"/>
                <a:cs typeface="Calibri"/>
              </a:rPr>
              <a:t>:</a:t>
            </a:r>
            <a:endParaRPr sz="7000">
              <a:latin typeface="Calibri"/>
              <a:cs typeface="Calibri"/>
            </a:endParaRPr>
          </a:p>
          <a:p>
            <a:pPr marR="5080" algn="r">
              <a:lnSpc>
                <a:spcPts val="4500"/>
              </a:lnSpc>
              <a:spcBef>
                <a:spcPts val="500"/>
              </a:spcBef>
            </a:pPr>
            <a:r>
              <a:rPr sz="4500" spc="-490" dirty="0">
                <a:solidFill>
                  <a:srgbClr val="1C1B1D"/>
                </a:solidFill>
                <a:latin typeface="Calibri"/>
                <a:cs typeface="Calibri"/>
              </a:rPr>
              <a:t>Se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50" dirty="0">
                <a:solidFill>
                  <a:srgbClr val="1C1B1D"/>
                </a:solidFill>
                <a:latin typeface="Calibri"/>
                <a:cs typeface="Calibri"/>
              </a:rPr>
              <a:t>si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00" dirty="0">
                <a:solidFill>
                  <a:srgbClr val="1C1B1D"/>
                </a:solidFill>
                <a:latin typeface="Calibri"/>
                <a:cs typeface="Calibri"/>
              </a:rPr>
              <a:t>hanno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libri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45" dirty="0">
                <a:solidFill>
                  <a:srgbClr val="1C1B1D"/>
                </a:solidFill>
                <a:latin typeface="Calibri"/>
                <a:cs typeface="Calibri"/>
              </a:rPr>
              <a:t>rovinati,</a:t>
            </a:r>
            <a:r>
              <a:rPr sz="4500" spc="-204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30" dirty="0">
                <a:solidFill>
                  <a:srgbClr val="1C1B1D"/>
                </a:solidFill>
                <a:latin typeface="Calibri"/>
                <a:cs typeface="Calibri"/>
              </a:rPr>
              <a:t>la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59" dirty="0">
                <a:solidFill>
                  <a:srgbClr val="1C1B1D"/>
                </a:solidFill>
                <a:latin typeface="Calibri"/>
                <a:cs typeface="Calibri"/>
              </a:rPr>
              <a:t>casa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editrice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20" dirty="0">
                <a:solidFill>
                  <a:srgbClr val="1C1B1D"/>
                </a:solidFill>
                <a:latin typeface="Calibri"/>
                <a:cs typeface="Calibri"/>
              </a:rPr>
              <a:t>effettuerà</a:t>
            </a:r>
            <a:r>
              <a:rPr sz="4500" spc="-204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55" dirty="0">
                <a:solidFill>
                  <a:srgbClr val="1C1B1D"/>
                </a:solidFill>
                <a:latin typeface="Calibri"/>
                <a:cs typeface="Calibri"/>
              </a:rPr>
              <a:t>un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servizio</a:t>
            </a:r>
            <a:endParaRPr sz="4500">
              <a:latin typeface="Calibri"/>
              <a:cs typeface="Calibri"/>
            </a:endParaRPr>
          </a:p>
          <a:p>
            <a:pPr marR="107950" algn="r">
              <a:lnSpc>
                <a:spcPts val="4500"/>
              </a:lnSpc>
            </a:pP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25" dirty="0">
                <a:solidFill>
                  <a:srgbClr val="1C1B1D"/>
                </a:solidFill>
                <a:latin typeface="Calibri"/>
                <a:cs typeface="Calibri"/>
              </a:rPr>
              <a:t>p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15" dirty="0">
                <a:solidFill>
                  <a:srgbClr val="1C1B1D"/>
                </a:solidFill>
                <a:latin typeface="Calibri"/>
                <a:cs typeface="Calibri"/>
              </a:rPr>
              <a:t>.</a:t>
            </a:r>
            <a:endParaRPr sz="45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650"/>
              </a:spcBef>
            </a:pPr>
            <a:r>
              <a:rPr sz="7000" spc="-625" dirty="0">
                <a:solidFill>
                  <a:srgbClr val="5E1A1F"/>
                </a:solidFill>
                <a:latin typeface="Calibri"/>
                <a:cs typeface="Calibri"/>
              </a:rPr>
              <a:t>S</a:t>
            </a:r>
            <a:r>
              <a:rPr sz="7000" spc="-93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7000" spc="-545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7000" spc="-86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7000" spc="-46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7000" spc="-545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7000" spc="-10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7000" spc="-500" dirty="0">
                <a:solidFill>
                  <a:srgbClr val="5E1A1F"/>
                </a:solidFill>
                <a:latin typeface="Calibri"/>
                <a:cs typeface="Calibri"/>
              </a:rPr>
              <a:t>tt</a:t>
            </a:r>
            <a:r>
              <a:rPr sz="7000" spc="-1180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7000" spc="-75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935" dirty="0">
                <a:solidFill>
                  <a:srgbClr val="5E1A1F"/>
                </a:solidFill>
                <a:latin typeface="Calibri"/>
                <a:cs typeface="Calibri"/>
              </a:rPr>
              <a:t>a</a:t>
            </a:r>
            <a:r>
              <a:rPr sz="7000" spc="-800" dirty="0">
                <a:solidFill>
                  <a:srgbClr val="5E1A1F"/>
                </a:solidFill>
                <a:latin typeface="Calibri"/>
                <a:cs typeface="Calibri"/>
              </a:rPr>
              <a:t>:</a:t>
            </a:r>
            <a:endParaRPr sz="7000">
              <a:latin typeface="Calibri"/>
              <a:cs typeface="Calibri"/>
            </a:endParaRPr>
          </a:p>
          <a:p>
            <a:pPr marR="5080" algn="r">
              <a:lnSpc>
                <a:spcPts val="4500"/>
              </a:lnSpc>
              <a:spcBef>
                <a:spcPts val="500"/>
              </a:spcBef>
            </a:pPr>
            <a:r>
              <a:rPr sz="4500" spc="-220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675" dirty="0">
                <a:solidFill>
                  <a:srgbClr val="1C1B1D"/>
                </a:solidFill>
                <a:latin typeface="Calibri"/>
                <a:cs typeface="Calibri"/>
              </a:rPr>
              <a:t>b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45" dirty="0">
                <a:solidFill>
                  <a:srgbClr val="1C1B1D"/>
                </a:solidFill>
                <a:latin typeface="Calibri"/>
                <a:cs typeface="Calibri"/>
              </a:rPr>
              <a:t>ca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550" dirty="0">
                <a:solidFill>
                  <a:srgbClr val="1C1B1D"/>
                </a:solidFill>
                <a:latin typeface="Calibri"/>
                <a:cs typeface="Calibri"/>
              </a:rPr>
              <a:t>ff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nn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45" dirty="0">
                <a:solidFill>
                  <a:srgbClr val="1C1B1D"/>
                </a:solidFill>
                <a:latin typeface="Calibri"/>
                <a:cs typeface="Calibri"/>
              </a:rPr>
              <a:t>ca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844" dirty="0">
                <a:solidFill>
                  <a:srgbClr val="1C1B1D"/>
                </a:solidFill>
                <a:latin typeface="Calibri"/>
                <a:cs typeface="Calibri"/>
              </a:rPr>
              <a:t>m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endParaRPr sz="4500">
              <a:latin typeface="Calibri"/>
              <a:cs typeface="Calibri"/>
            </a:endParaRPr>
          </a:p>
          <a:p>
            <a:pPr marR="5080" algn="r">
              <a:lnSpc>
                <a:spcPts val="4500"/>
              </a:lnSpc>
            </a:pP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700" dirty="0">
                <a:solidFill>
                  <a:srgbClr val="1C1B1D"/>
                </a:solidFill>
                <a:latin typeface="Calibri"/>
                <a:cs typeface="Calibri"/>
              </a:rPr>
              <a:t>q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25" dirty="0">
                <a:solidFill>
                  <a:srgbClr val="1C1B1D"/>
                </a:solidFill>
                <a:latin typeface="Calibri"/>
                <a:cs typeface="Calibri"/>
              </a:rPr>
              <a:t>p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tt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15" dirty="0">
                <a:solidFill>
                  <a:srgbClr val="1C1B1D"/>
                </a:solidFill>
                <a:latin typeface="Calibri"/>
                <a:cs typeface="Calibri"/>
              </a:rPr>
              <a:t>.</a:t>
            </a:r>
            <a:endParaRPr sz="4500">
              <a:latin typeface="Calibri"/>
              <a:cs typeface="Calibri"/>
            </a:endParaRPr>
          </a:p>
          <a:p>
            <a:pPr marR="10795" algn="r">
              <a:lnSpc>
                <a:spcPct val="100000"/>
              </a:lnSpc>
              <a:spcBef>
                <a:spcPts val="1645"/>
              </a:spcBef>
            </a:pPr>
            <a:r>
              <a:rPr sz="7000" spc="-960" dirty="0">
                <a:solidFill>
                  <a:srgbClr val="5E1A1F"/>
                </a:solidFill>
                <a:latin typeface="Calibri"/>
                <a:cs typeface="Calibri"/>
              </a:rPr>
              <a:t>Q</a:t>
            </a:r>
            <a:r>
              <a:rPr sz="7000" spc="-1180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7000" spc="-53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7000" spc="-710" dirty="0">
                <a:solidFill>
                  <a:srgbClr val="5E1A1F"/>
                </a:solidFill>
                <a:latin typeface="Calibri"/>
                <a:cs typeface="Calibri"/>
              </a:rPr>
              <a:t>z</a:t>
            </a:r>
            <a:r>
              <a:rPr sz="7000" spc="-46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7000" spc="-1045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7000" spc="-10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7000" spc="-68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46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7000" spc="-530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r>
              <a:rPr sz="7000" spc="-475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7000" spc="725" dirty="0">
                <a:solidFill>
                  <a:srgbClr val="5E1A1F"/>
                </a:solidFill>
                <a:latin typeface="Calibri"/>
                <a:cs typeface="Calibri"/>
              </a:rPr>
              <a:t> </a:t>
            </a:r>
            <a:r>
              <a:rPr sz="7000" spc="-545" dirty="0">
                <a:solidFill>
                  <a:srgbClr val="5E1A1F"/>
                </a:solidFill>
                <a:latin typeface="Calibri"/>
                <a:cs typeface="Calibri"/>
              </a:rPr>
              <a:t>l</a:t>
            </a:r>
            <a:r>
              <a:rPr sz="7000" spc="-10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7000" spc="-500" dirty="0">
                <a:solidFill>
                  <a:srgbClr val="5E1A1F"/>
                </a:solidFill>
                <a:latin typeface="Calibri"/>
                <a:cs typeface="Calibri"/>
              </a:rPr>
              <a:t>tt</a:t>
            </a:r>
            <a:r>
              <a:rPr sz="7000" spc="-935" dirty="0">
                <a:solidFill>
                  <a:srgbClr val="5E1A1F"/>
                </a:solidFill>
                <a:latin typeface="Calibri"/>
                <a:cs typeface="Calibri"/>
              </a:rPr>
              <a:t>o</a:t>
            </a:r>
            <a:r>
              <a:rPr sz="7000" spc="-75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1035" dirty="0">
                <a:solidFill>
                  <a:srgbClr val="5E1A1F"/>
                </a:solidFill>
                <a:latin typeface="Calibri"/>
                <a:cs typeface="Calibri"/>
              </a:rPr>
              <a:t>e</a:t>
            </a:r>
            <a:r>
              <a:rPr sz="7000" spc="-800" dirty="0">
                <a:solidFill>
                  <a:srgbClr val="5E1A1F"/>
                </a:solidFill>
                <a:latin typeface="Calibri"/>
                <a:cs typeface="Calibri"/>
              </a:rPr>
              <a:t>:</a:t>
            </a:r>
            <a:endParaRPr sz="7000">
              <a:latin typeface="Calibri"/>
              <a:cs typeface="Calibri"/>
            </a:endParaRPr>
          </a:p>
          <a:p>
            <a:pPr marR="6985" algn="r">
              <a:lnSpc>
                <a:spcPts val="4500"/>
              </a:lnSpc>
              <a:spcBef>
                <a:spcPts val="500"/>
              </a:spcBef>
              <a:tabLst>
                <a:tab pos="6947534" algn="l"/>
              </a:tabLst>
            </a:pPr>
            <a:r>
              <a:rPr sz="4500" spc="-1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550" dirty="0">
                <a:solidFill>
                  <a:srgbClr val="1C1B1D"/>
                </a:solidFill>
                <a:latin typeface="Calibri"/>
                <a:cs typeface="Calibri"/>
              </a:rPr>
              <a:t>ff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à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700" dirty="0">
                <a:solidFill>
                  <a:srgbClr val="1C1B1D"/>
                </a:solidFill>
                <a:latin typeface="Calibri"/>
                <a:cs typeface="Calibri"/>
              </a:rPr>
              <a:t>q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4500" dirty="0">
                <a:solidFill>
                  <a:srgbClr val="1C1B1D"/>
                </a:solidFill>
                <a:latin typeface="Calibri"/>
                <a:cs typeface="Calibri"/>
              </a:rPr>
              <a:t>	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710" dirty="0">
                <a:solidFill>
                  <a:srgbClr val="1C1B1D"/>
                </a:solidFill>
                <a:latin typeface="Calibri"/>
                <a:cs typeface="Calibri"/>
              </a:rPr>
              <a:t>h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nn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endParaRPr sz="4500">
              <a:latin typeface="Calibri"/>
              <a:cs typeface="Calibri"/>
            </a:endParaRPr>
          </a:p>
          <a:p>
            <a:pPr marR="6985" algn="r">
              <a:lnSpc>
                <a:spcPts val="4500"/>
              </a:lnSpc>
            </a:pP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675" dirty="0">
                <a:solidFill>
                  <a:srgbClr val="1C1B1D"/>
                </a:solidFill>
                <a:latin typeface="Calibri"/>
                <a:cs typeface="Calibri"/>
              </a:rPr>
              <a:t>b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75" dirty="0">
                <a:solidFill>
                  <a:srgbClr val="1C1B1D"/>
                </a:solidFill>
                <a:latin typeface="Calibri"/>
                <a:cs typeface="Calibri"/>
              </a:rPr>
              <a:t>b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25" dirty="0">
                <a:solidFill>
                  <a:srgbClr val="1C1B1D"/>
                </a:solidFill>
                <a:latin typeface="Calibri"/>
                <a:cs typeface="Calibri"/>
              </a:rPr>
              <a:t>p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15" dirty="0">
                <a:solidFill>
                  <a:srgbClr val="1C1B1D"/>
                </a:solidFill>
                <a:latin typeface="Calibri"/>
                <a:cs typeface="Calibri"/>
              </a:rPr>
              <a:t>.</a:t>
            </a:r>
            <a:endParaRPr sz="4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571" y="702886"/>
            <a:ext cx="6379792" cy="90969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75" dirty="0"/>
              <a:t>S</a:t>
            </a:r>
            <a:r>
              <a:rPr spc="-2860" dirty="0"/>
              <a:t>e</a:t>
            </a:r>
            <a:r>
              <a:rPr spc="-1939" dirty="0"/>
              <a:t>r</a:t>
            </a:r>
            <a:r>
              <a:rPr spc="-1475" dirty="0"/>
              <a:t>v</a:t>
            </a:r>
            <a:r>
              <a:rPr spc="-994" dirty="0"/>
              <a:t>i</a:t>
            </a:r>
            <a:r>
              <a:rPr spc="-285" dirty="0"/>
              <a:t>z</a:t>
            </a:r>
            <a:r>
              <a:rPr spc="-1235" dirty="0"/>
              <a:t>i</a:t>
            </a:r>
            <a:r>
              <a:rPr spc="-150" dirty="0"/>
              <a:t> </a:t>
            </a:r>
            <a:r>
              <a:rPr spc="-2440" dirty="0"/>
              <a:t>p</a:t>
            </a:r>
            <a:r>
              <a:rPr spc="-2860" dirty="0"/>
              <a:t>e</a:t>
            </a:r>
            <a:r>
              <a:rPr spc="-2180" dirty="0"/>
              <a:t>r</a:t>
            </a:r>
            <a:r>
              <a:rPr spc="-150" dirty="0"/>
              <a:t> </a:t>
            </a:r>
            <a:r>
              <a:rPr spc="-1695" dirty="0"/>
              <a:t>c</a:t>
            </a:r>
            <a:r>
              <a:rPr spc="-869" dirty="0"/>
              <a:t>l</a:t>
            </a:r>
            <a:r>
              <a:rPr spc="-994" dirty="0"/>
              <a:t>i</a:t>
            </a:r>
            <a:r>
              <a:rPr spc="-2860" dirty="0"/>
              <a:t>e</a:t>
            </a:r>
            <a:r>
              <a:rPr spc="-1889" dirty="0"/>
              <a:t>n</a:t>
            </a:r>
            <a:r>
              <a:rPr spc="-1960" dirty="0"/>
              <a:t>t</a:t>
            </a:r>
            <a:r>
              <a:rPr spc="-1235" dirty="0"/>
              <a:t>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E1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0916" y="209614"/>
            <a:ext cx="201866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i="0" cap="small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600" b="1" i="0" spc="-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600" b="1" i="0" spc="-56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600" b="1" i="0" spc="-2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600" b="1" i="0" spc="-8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600" b="1" i="0" spc="-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600" b="1" i="0" spc="-7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2515" y="209614"/>
            <a:ext cx="33909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6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600" b="1" cap="small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600" b="1" spc="-4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600" b="1" spc="-49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600" b="1" spc="-4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600" b="1" spc="-10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600" b="1" spc="-36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600" b="1" spc="-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600" b="1" spc="-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600" b="1" spc="-10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600" b="1" spc="-4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10384" y="209614"/>
            <a:ext cx="39223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560" dirty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5600" b="1" spc="-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600" b="1" spc="-2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600" b="1" cap="small" spc="-28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600" b="1" cap="small" spc="-1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600" b="1" spc="-5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600" b="1" spc="-36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600" b="1" spc="-1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600" b="1" spc="-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600" b="1" spc="-10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600" b="1" spc="-4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5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7992" y="2086039"/>
            <a:ext cx="16446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570" dirty="0">
                <a:solidFill>
                  <a:srgbClr val="FFFFFF"/>
                </a:solidFill>
                <a:latin typeface="Calibri"/>
                <a:cs typeface="Calibri"/>
              </a:rPr>
              <a:t>Incedio</a:t>
            </a:r>
            <a:endParaRPr sz="5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2200275"/>
            <a:ext cx="152400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2962275"/>
            <a:ext cx="152400" cy="152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25652" y="1771714"/>
            <a:ext cx="33242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240" marR="5080" indent="-765175">
              <a:lnSpc>
                <a:spcPct val="100000"/>
              </a:lnSpc>
              <a:spcBef>
                <a:spcPts val="100"/>
              </a:spcBef>
            </a:pP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380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5000" spc="-505" dirty="0">
                <a:solidFill>
                  <a:srgbClr val="FFFFFF"/>
                </a:solidFill>
                <a:latin typeface="Calibri"/>
                <a:cs typeface="Calibri"/>
              </a:rPr>
              <a:t>estintore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10819" y="2152714"/>
            <a:ext cx="17214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30" dirty="0">
                <a:solidFill>
                  <a:srgbClr val="FFFFFF"/>
                </a:solidFill>
                <a:latin typeface="Calibri"/>
                <a:cs typeface="Calibri"/>
              </a:rPr>
              <a:t>Incendio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4175" y="3971988"/>
            <a:ext cx="36728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9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874" y="4410138"/>
            <a:ext cx="52470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459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lll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012" y="4848288"/>
            <a:ext cx="42786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4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9842" y="5286438"/>
            <a:ext cx="14668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46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4552950"/>
            <a:ext cx="152400" cy="1523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5562600"/>
            <a:ext cx="152400" cy="1523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612332" y="4124388"/>
            <a:ext cx="4550410" cy="1797050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577975" marR="45720" indent="-1525270">
              <a:lnSpc>
                <a:spcPct val="66300"/>
              </a:lnSpc>
              <a:spcBef>
                <a:spcPts val="2120"/>
              </a:spcBef>
            </a:pP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9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5000" spc="-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380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5000" spc="-484" dirty="0">
                <a:solidFill>
                  <a:srgbClr val="FFFFFF"/>
                </a:solidFill>
                <a:latin typeface="Calibri"/>
                <a:cs typeface="Calibri"/>
              </a:rPr>
              <a:t>cartoni</a:t>
            </a:r>
            <a:endParaRPr sz="5000">
              <a:latin typeface="Calibri"/>
              <a:cs typeface="Calibri"/>
            </a:endParaRPr>
          </a:p>
          <a:p>
            <a:pPr marL="12700">
              <a:lnSpc>
                <a:spcPts val="3975"/>
              </a:lnSpc>
            </a:pP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18112" y="4629213"/>
            <a:ext cx="1706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20" dirty="0">
                <a:solidFill>
                  <a:srgbClr val="FFFFFF"/>
                </a:solidFill>
                <a:latin typeface="Calibri"/>
                <a:cs typeface="Calibri"/>
              </a:rPr>
              <a:t>Infortuni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1812" y="6905688"/>
            <a:ext cx="24371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4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48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7334250"/>
            <a:ext cx="152400" cy="15239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198840" y="6905688"/>
            <a:ext cx="1377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11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004517" y="6905688"/>
            <a:ext cx="49339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4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51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79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7840" y="8511511"/>
            <a:ext cx="4565015" cy="14732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518920" marR="5080" indent="-1506855">
              <a:lnSpc>
                <a:spcPts val="5400"/>
              </a:lnSpc>
              <a:spcBef>
                <a:spcPts val="780"/>
              </a:spcBef>
            </a:pPr>
            <a:r>
              <a:rPr sz="5000" spc="-5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515" dirty="0">
                <a:solidFill>
                  <a:srgbClr val="FFFFFF"/>
                </a:solidFill>
                <a:latin typeface="Calibri"/>
                <a:cs typeface="Calibri"/>
              </a:rPr>
              <a:t>zz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409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5000" spc="-555" dirty="0">
                <a:solidFill>
                  <a:srgbClr val="FFFFFF"/>
                </a:solidFill>
                <a:latin typeface="Calibri"/>
                <a:cs typeface="Calibri"/>
              </a:rPr>
              <a:t>negozio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8949597"/>
            <a:ext cx="152400" cy="152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5483" y="9625872"/>
            <a:ext cx="152400" cy="15239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178623" y="8521036"/>
            <a:ext cx="3303904" cy="14636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978535">
              <a:lnSpc>
                <a:spcPts val="5330"/>
              </a:lnSpc>
              <a:spcBef>
                <a:spcPts val="835"/>
              </a:spcBef>
            </a:pPr>
            <a:r>
              <a:rPr sz="5000" spc="-580" dirty="0">
                <a:solidFill>
                  <a:srgbClr val="FFFFFF"/>
                </a:solidFill>
                <a:latin typeface="Calibri"/>
                <a:cs typeface="Calibri"/>
              </a:rPr>
              <a:t>allarme </a:t>
            </a:r>
            <a:r>
              <a:rPr sz="50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34372" y="8863936"/>
            <a:ext cx="10744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19050"/>
            <a:ext cx="18288000" cy="10267950"/>
          </a:xfrm>
          <a:custGeom>
            <a:avLst/>
            <a:gdLst/>
            <a:ahLst/>
            <a:cxnLst/>
            <a:rect l="l" t="t" r="r" b="b"/>
            <a:pathLst>
              <a:path w="18288000" h="10267950">
                <a:moveTo>
                  <a:pt x="19049" y="19049"/>
                </a:moveTo>
                <a:lnTo>
                  <a:pt x="19049" y="10267948"/>
                </a:lnTo>
              </a:path>
              <a:path w="18288000" h="10267950">
                <a:moveTo>
                  <a:pt x="6021557" y="19049"/>
                </a:moveTo>
                <a:lnTo>
                  <a:pt x="6021557" y="10267948"/>
                </a:lnTo>
              </a:path>
              <a:path w="18288000" h="10267950">
                <a:moveTo>
                  <a:pt x="12674018" y="19049"/>
                </a:moveTo>
                <a:lnTo>
                  <a:pt x="12674018" y="10267948"/>
                </a:lnTo>
              </a:path>
              <a:path w="18288000" h="10267950">
                <a:moveTo>
                  <a:pt x="18268948" y="19049"/>
                </a:moveTo>
                <a:lnTo>
                  <a:pt x="18268948" y="10267948"/>
                </a:lnTo>
              </a:path>
              <a:path w="18288000" h="10267950">
                <a:moveTo>
                  <a:pt x="0" y="0"/>
                </a:moveTo>
                <a:lnTo>
                  <a:pt x="18287998" y="0"/>
                </a:lnTo>
              </a:path>
              <a:path w="18288000" h="10267950">
                <a:moveTo>
                  <a:pt x="0" y="1552574"/>
                </a:moveTo>
                <a:lnTo>
                  <a:pt x="18287998" y="1552574"/>
                </a:lnTo>
              </a:path>
              <a:path w="18288000" h="10267950">
                <a:moveTo>
                  <a:pt x="0" y="3752849"/>
                </a:moveTo>
                <a:lnTo>
                  <a:pt x="18287998" y="3752849"/>
                </a:lnTo>
              </a:path>
              <a:path w="18288000" h="10267950">
                <a:moveTo>
                  <a:pt x="0" y="6505574"/>
                </a:moveTo>
                <a:lnTo>
                  <a:pt x="18287998" y="6505574"/>
                </a:lnTo>
              </a:path>
              <a:path w="18288000" h="10267950">
                <a:moveTo>
                  <a:pt x="0" y="8301897"/>
                </a:moveTo>
                <a:lnTo>
                  <a:pt x="18287998" y="8301897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3585" y="352490"/>
            <a:ext cx="271462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</a:pPr>
            <a:r>
              <a:rPr sz="5000" b="1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b="1" spc="-6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b="1" spc="-660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5000" b="1" spc="-3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6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4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b="1" spc="-7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b="1" spc="-4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b="1" spc="-52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b="1" spc="-300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5000" b="1" spc="-4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5000" b="1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b="1" spc="-3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b="1" spc="-8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b="1" spc="-4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b="1" spc="-3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4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b="1" spc="-6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b="1" spc="-75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b="1" spc="-3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b="1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b="1" spc="-6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b="1" spc="-4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b="1" spc="-3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b="1" spc="-39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4225" y="733490"/>
            <a:ext cx="42741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3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b="1" spc="-6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b="1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b="1" spc="-4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b="1" spc="-4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b="1" spc="-6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b="1" spc="-34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5000" b="1" spc="-6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6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-3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b="1" spc="-6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b="1" spc="-98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b="1" spc="-5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b="1" spc="-3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b="1" spc="-6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b="1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b="1" spc="-7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6400" y="190500"/>
            <a:ext cx="495300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5000" b="1" cap="small" spc="-85" dirty="0">
                <a:solidFill>
                  <a:srgbClr val="FFFFFF"/>
                </a:solidFill>
                <a:latin typeface="Calibri"/>
                <a:cs typeface="Calibri"/>
              </a:rPr>
              <a:t>RC verso terzi/assicurazione sui beni prodotti</a:t>
            </a:r>
            <a:endParaRPr sz="5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194" y="2846055"/>
            <a:ext cx="5269230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44930" marR="5080" indent="-1332865">
              <a:lnSpc>
                <a:spcPts val="5550"/>
              </a:lnSpc>
              <a:spcBef>
                <a:spcPts val="650"/>
              </a:spcBef>
            </a:pP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325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5000" spc="-565" dirty="0">
                <a:solidFill>
                  <a:srgbClr val="FFFFFF"/>
                </a:solidFill>
                <a:latin typeface="Calibri"/>
                <a:cs typeface="Calibri"/>
              </a:rPr>
              <a:t>consumatori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0147" y="2846055"/>
            <a:ext cx="4762500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025650" marR="5080" indent="-2013585">
              <a:lnSpc>
                <a:spcPts val="5550"/>
              </a:lnSpc>
              <a:spcBef>
                <a:spcPts val="650"/>
              </a:spcBef>
            </a:pP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25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libri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494" y="5318101"/>
            <a:ext cx="5510530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indent="128270">
              <a:lnSpc>
                <a:spcPts val="5550"/>
              </a:lnSpc>
              <a:spcBef>
                <a:spcPts val="650"/>
              </a:spcBef>
            </a:pPr>
            <a:r>
              <a:rPr sz="5000" spc="-47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78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4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51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8650" y="5289526"/>
            <a:ext cx="53701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2028" y="5680051"/>
            <a:ext cx="51390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1875" algn="l"/>
              </a:tabLst>
            </a:pP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gg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75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4880" y="6070576"/>
            <a:ext cx="37934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6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51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324" y="7988366"/>
            <a:ext cx="4514850" cy="14827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172210" marR="5080" indent="-1160145">
              <a:lnSpc>
                <a:spcPts val="5470"/>
              </a:lnSpc>
              <a:spcBef>
                <a:spcPts val="720"/>
              </a:spcBef>
            </a:pPr>
            <a:r>
              <a:rPr sz="5000" spc="-73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48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30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rr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51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44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5000" spc="-610" dirty="0">
                <a:solidFill>
                  <a:srgbClr val="FFFFFF"/>
                </a:solidFill>
                <a:latin typeface="Calibri"/>
                <a:cs typeface="Calibri"/>
              </a:rPr>
              <a:t>produzione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7105" y="7635941"/>
            <a:ext cx="5348605" cy="2187575"/>
          </a:xfrm>
          <a:prstGeom prst="rect">
            <a:avLst/>
          </a:prstGeom>
        </p:spPr>
        <p:txBody>
          <a:bodyPr vert="horz" wrap="square" lIns="0" tIns="307340" rIns="0" bIns="0" rtlCol="0">
            <a:spAutoFit/>
          </a:bodyPr>
          <a:lstStyle/>
          <a:p>
            <a:pPr marL="1042035" marR="1034415" algn="ctr">
              <a:lnSpc>
                <a:spcPct val="61300"/>
              </a:lnSpc>
              <a:spcBef>
                <a:spcPts val="2420"/>
              </a:spcBef>
            </a:pPr>
            <a:r>
              <a:rPr sz="5000" spc="-625" dirty="0">
                <a:solidFill>
                  <a:srgbClr val="FFFFFF"/>
                </a:solidFill>
                <a:latin typeface="Calibri"/>
                <a:cs typeface="Calibri"/>
              </a:rPr>
              <a:t>menutnzione 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5000" spc="-37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15" dirty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9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51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5000">
              <a:latin typeface="Calibri"/>
              <a:cs typeface="Calibri"/>
            </a:endParaRPr>
          </a:p>
          <a:p>
            <a:pPr algn="ctr">
              <a:lnSpc>
                <a:spcPts val="2510"/>
              </a:lnSpc>
            </a:pPr>
            <a:r>
              <a:rPr sz="5000" spc="-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795" dirty="0">
                <a:solidFill>
                  <a:srgbClr val="FFFFFF"/>
                </a:solidFill>
                <a:latin typeface="Calibri"/>
                <a:cs typeface="Calibri"/>
              </a:rPr>
              <a:t>ù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6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9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6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0" spc="-48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3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3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0" spc="-6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0" spc="-4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0" spc="-6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spc="-6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0" spc="-3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5000">
              <a:latin typeface="Calibri"/>
              <a:cs typeface="Calibri"/>
            </a:endParaRPr>
          </a:p>
          <a:p>
            <a:pPr algn="ctr">
              <a:lnSpc>
                <a:spcPts val="4840"/>
              </a:lnSpc>
            </a:pPr>
            <a:r>
              <a:rPr sz="5000" spc="-509" dirty="0">
                <a:solidFill>
                  <a:srgbClr val="FFFFFF"/>
                </a:solidFill>
                <a:latin typeface="Calibri"/>
                <a:cs typeface="Calibri"/>
              </a:rPr>
              <a:t>mteriali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9051"/>
            <a:ext cx="18288000" cy="10236200"/>
          </a:xfrm>
          <a:custGeom>
            <a:avLst/>
            <a:gdLst/>
            <a:ahLst/>
            <a:cxnLst/>
            <a:rect l="l" t="t" r="r" b="b"/>
            <a:pathLst>
              <a:path w="18288000" h="10236200">
                <a:moveTo>
                  <a:pt x="19049" y="19049"/>
                </a:moveTo>
                <a:lnTo>
                  <a:pt x="19049" y="10236198"/>
                </a:lnTo>
              </a:path>
              <a:path w="18288000" h="10236200">
                <a:moveTo>
                  <a:pt x="6102349" y="19049"/>
                </a:moveTo>
                <a:lnTo>
                  <a:pt x="6102349" y="10236198"/>
                </a:lnTo>
              </a:path>
              <a:path w="18288000" h="10236200">
                <a:moveTo>
                  <a:pt x="12960907" y="19049"/>
                </a:moveTo>
                <a:lnTo>
                  <a:pt x="12960907" y="10236198"/>
                </a:lnTo>
              </a:path>
              <a:path w="18288000" h="10236200">
                <a:moveTo>
                  <a:pt x="18268948" y="19049"/>
                </a:moveTo>
                <a:lnTo>
                  <a:pt x="18268948" y="10236198"/>
                </a:lnTo>
              </a:path>
              <a:path w="18288000" h="10236200">
                <a:moveTo>
                  <a:pt x="0" y="0"/>
                </a:moveTo>
                <a:lnTo>
                  <a:pt x="18287998" y="0"/>
                </a:lnTo>
              </a:path>
              <a:path w="18288000" h="10236200">
                <a:moveTo>
                  <a:pt x="0" y="2474515"/>
                </a:moveTo>
                <a:lnTo>
                  <a:pt x="18287998" y="2474515"/>
                </a:lnTo>
              </a:path>
              <a:path w="18288000" h="10236200">
                <a:moveTo>
                  <a:pt x="0" y="4937036"/>
                </a:moveTo>
                <a:lnTo>
                  <a:pt x="18287998" y="4937036"/>
                </a:lnTo>
              </a:path>
              <a:path w="18288000" h="10236200">
                <a:moveTo>
                  <a:pt x="0" y="7416799"/>
                </a:moveTo>
                <a:lnTo>
                  <a:pt x="18287998" y="7416799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274300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8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3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407114"/>
            <a:ext cx="34074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65" dirty="0"/>
              <a:t>R</a:t>
            </a:r>
            <a:r>
              <a:rPr spc="-1115" dirty="0"/>
              <a:t>i</a:t>
            </a:r>
            <a:r>
              <a:rPr spc="-890" dirty="0"/>
              <a:t>s</a:t>
            </a:r>
            <a:r>
              <a:rPr spc="-1814" dirty="0"/>
              <a:t>c</a:t>
            </a:r>
            <a:r>
              <a:rPr spc="-2010" dirty="0"/>
              <a:t>h</a:t>
            </a:r>
            <a:r>
              <a:rPr spc="-1235" dirty="0"/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29453" y="2743231"/>
            <a:ext cx="10985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655" dirty="0">
                <a:solidFill>
                  <a:srgbClr val="5E1A1F"/>
                </a:solidFill>
                <a:latin typeface="Calibri"/>
                <a:cs typeface="Calibri"/>
              </a:rPr>
              <a:t>P</a:t>
            </a:r>
            <a:r>
              <a:rPr sz="7000" spc="-1110" dirty="0">
                <a:solidFill>
                  <a:srgbClr val="5E1A1F"/>
                </a:solidFill>
                <a:latin typeface="Calibri"/>
                <a:cs typeface="Calibri"/>
              </a:rPr>
              <a:t>u</a:t>
            </a:r>
            <a:r>
              <a:rPr sz="7000" spc="-680" dirty="0">
                <a:solidFill>
                  <a:srgbClr val="5E1A1F"/>
                </a:solidFill>
                <a:latin typeface="Calibri"/>
                <a:cs typeface="Calibri"/>
              </a:rPr>
              <a:t>r</a:t>
            </a:r>
            <a:r>
              <a:rPr sz="7000" spc="-459" dirty="0">
                <a:solidFill>
                  <a:srgbClr val="5E1A1F"/>
                </a:solidFill>
                <a:latin typeface="Calibri"/>
                <a:cs typeface="Calibri"/>
              </a:rPr>
              <a:t>i</a:t>
            </a:r>
            <a:endParaRPr sz="7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570" y="4257675"/>
            <a:ext cx="133349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570" y="5400674"/>
            <a:ext cx="133349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570" y="6543675"/>
            <a:ext cx="133349" cy="133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95245" y="2644445"/>
            <a:ext cx="5052060" cy="3685368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875"/>
              </a:spcBef>
            </a:pPr>
            <a:r>
              <a:rPr sz="7000" b="1" spc="-710" dirty="0">
                <a:solidFill>
                  <a:srgbClr val="5E1A1F"/>
                </a:solidFill>
                <a:latin typeface="Calibri"/>
                <a:cs typeface="Calibri"/>
              </a:rPr>
              <a:t>Imprenditoriali</a:t>
            </a:r>
            <a:endParaRPr sz="7000" dirty="0">
              <a:latin typeface="Calibri"/>
              <a:cs typeface="Calibri"/>
            </a:endParaRPr>
          </a:p>
          <a:p>
            <a:pPr marL="12700" marR="313690">
              <a:lnSpc>
                <a:spcPts val="4500"/>
              </a:lnSpc>
              <a:spcBef>
                <a:spcPts val="1400"/>
              </a:spcBef>
            </a:pPr>
            <a:r>
              <a:rPr sz="4500" spc="-204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844" dirty="0">
                <a:solidFill>
                  <a:srgbClr val="1C1B1D"/>
                </a:solidFill>
                <a:latin typeface="Calibri"/>
                <a:cs typeface="Calibri"/>
              </a:rPr>
              <a:t>m</a:t>
            </a:r>
            <a:r>
              <a:rPr sz="4500" spc="-675" dirty="0">
                <a:solidFill>
                  <a:srgbClr val="1C1B1D"/>
                </a:solidFill>
                <a:latin typeface="Calibri"/>
                <a:cs typeface="Calibri"/>
              </a:rPr>
              <a:t>b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844" dirty="0">
                <a:solidFill>
                  <a:srgbClr val="1C1B1D"/>
                </a:solidFill>
                <a:latin typeface="Calibri"/>
                <a:cs typeface="Calibri"/>
              </a:rPr>
              <a:t>m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  </a:t>
            </a:r>
            <a:r>
              <a:rPr sz="4500" spc="-405" dirty="0">
                <a:solidFill>
                  <a:srgbClr val="1C1B1D"/>
                </a:solidFill>
                <a:latin typeface="Calibri"/>
                <a:cs typeface="Calibri"/>
              </a:rPr>
              <a:t>clienti;</a:t>
            </a:r>
            <a:endParaRPr sz="4500" dirty="0">
              <a:latin typeface="Calibri"/>
              <a:cs typeface="Calibri"/>
            </a:endParaRPr>
          </a:p>
          <a:p>
            <a:pPr marL="12700" marR="5080">
              <a:lnSpc>
                <a:spcPts val="4500"/>
              </a:lnSpc>
            </a:pPr>
            <a:r>
              <a:rPr sz="4500" spc="-420" dirty="0">
                <a:solidFill>
                  <a:srgbClr val="1C1B1D"/>
                </a:solidFill>
                <a:latin typeface="Calibri"/>
                <a:cs typeface="Calibri"/>
              </a:rPr>
              <a:t>P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700" dirty="0">
                <a:solidFill>
                  <a:srgbClr val="1C1B1D"/>
                </a:solidFill>
                <a:latin typeface="Calibri"/>
                <a:cs typeface="Calibri"/>
              </a:rPr>
              <a:t>q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844" dirty="0">
                <a:solidFill>
                  <a:srgbClr val="1C1B1D"/>
                </a:solidFill>
                <a:latin typeface="Calibri"/>
                <a:cs typeface="Calibri"/>
              </a:rPr>
              <a:t>m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445" dirty="0">
                <a:solidFill>
                  <a:srgbClr val="1C1B1D"/>
                </a:solidFill>
                <a:latin typeface="Calibri"/>
                <a:cs typeface="Calibri"/>
              </a:rPr>
              <a:t>ca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60" dirty="0">
                <a:solidFill>
                  <a:srgbClr val="1C1B1D"/>
                </a:solidFill>
                <a:latin typeface="Calibri"/>
                <a:cs typeface="Calibri"/>
              </a:rPr>
              <a:t>a  </a:t>
            </a:r>
            <a:r>
              <a:rPr sz="4500" spc="-575" dirty="0">
                <a:solidFill>
                  <a:srgbClr val="1C1B1D"/>
                </a:solidFill>
                <a:latin typeface="Calibri"/>
                <a:cs typeface="Calibri"/>
              </a:rPr>
              <a:t>v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gg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610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40" dirty="0">
                <a:solidFill>
                  <a:srgbClr val="1C1B1D"/>
                </a:solidFill>
                <a:latin typeface="Calibri"/>
                <a:cs typeface="Calibri"/>
              </a:rPr>
              <a:t>co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rr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;  </a:t>
            </a:r>
            <a:endParaRPr sz="45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4985" y="4257675"/>
            <a:ext cx="133349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4985" y="4829175"/>
            <a:ext cx="133349" cy="133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4985" y="5400674"/>
            <a:ext cx="133349" cy="1333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4985" y="5972174"/>
            <a:ext cx="133349" cy="1333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4985" y="6543675"/>
            <a:ext cx="133349" cy="1333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475660" y="3873500"/>
            <a:ext cx="5677535" cy="4188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50"/>
              </a:lnSpc>
              <a:spcBef>
                <a:spcPts val="100"/>
              </a:spcBef>
            </a:pPr>
            <a:r>
              <a:rPr sz="4500" spc="-475" dirty="0">
                <a:solidFill>
                  <a:srgbClr val="1C1B1D"/>
                </a:solidFill>
                <a:latin typeface="Calibri"/>
                <a:cs typeface="Calibri"/>
              </a:rPr>
              <a:t>Incendio;</a:t>
            </a:r>
            <a:endParaRPr sz="4500" dirty="0">
              <a:latin typeface="Calibri"/>
              <a:cs typeface="Calibri"/>
            </a:endParaRPr>
          </a:p>
          <a:p>
            <a:pPr marL="12700" marR="2286000">
              <a:lnSpc>
                <a:spcPts val="4500"/>
              </a:lnSpc>
              <a:spcBef>
                <a:spcPts val="450"/>
              </a:spcBef>
            </a:pPr>
            <a:r>
              <a:rPr sz="4500" spc="-17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550" dirty="0">
                <a:solidFill>
                  <a:srgbClr val="1C1B1D"/>
                </a:solidFill>
                <a:latin typeface="Calibri"/>
                <a:cs typeface="Calibri"/>
              </a:rPr>
              <a:t>f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575" dirty="0">
                <a:solidFill>
                  <a:srgbClr val="1C1B1D"/>
                </a:solidFill>
                <a:latin typeface="Calibri"/>
                <a:cs typeface="Calibri"/>
              </a:rPr>
              <a:t>v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;  </a:t>
            </a:r>
            <a:r>
              <a:rPr sz="4500" spc="-204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545" dirty="0">
                <a:solidFill>
                  <a:srgbClr val="1C1B1D"/>
                </a:solidFill>
                <a:latin typeface="Calibri"/>
                <a:cs typeface="Calibri"/>
              </a:rPr>
              <a:t>y</a:t>
            </a:r>
            <a:r>
              <a:rPr sz="4500" spc="-675" dirty="0">
                <a:solidFill>
                  <a:srgbClr val="1C1B1D"/>
                </a:solidFill>
                <a:latin typeface="Calibri"/>
                <a:cs typeface="Calibri"/>
              </a:rPr>
              <a:t>b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s</a:t>
            </a:r>
            <a:r>
              <a:rPr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k</a:t>
            </a:r>
            <a:r>
              <a:rPr sz="4500" spc="-505" dirty="0">
                <a:solidFill>
                  <a:srgbClr val="1C1B1D"/>
                </a:solidFill>
                <a:latin typeface="Calibri"/>
                <a:cs typeface="Calibri"/>
              </a:rPr>
              <a:t>;</a:t>
            </a:r>
            <a:endParaRPr sz="4500" dirty="0">
              <a:latin typeface="Calibri"/>
              <a:cs typeface="Calibri"/>
            </a:endParaRPr>
          </a:p>
          <a:p>
            <a:pPr marL="12700" marR="5080">
              <a:lnSpc>
                <a:spcPts val="4500"/>
              </a:lnSpc>
            </a:pPr>
            <a:r>
              <a:rPr sz="4500" spc="-475" dirty="0">
                <a:solidFill>
                  <a:srgbClr val="1C1B1D"/>
                </a:solidFill>
                <a:latin typeface="Calibri"/>
                <a:cs typeface="Calibri"/>
              </a:rPr>
              <a:t>F</a:t>
            </a:r>
            <a:r>
              <a:rPr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sz="4500" spc="-434" dirty="0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844" dirty="0">
                <a:solidFill>
                  <a:srgbClr val="1C1B1D"/>
                </a:solidFill>
                <a:latin typeface="Calibri"/>
                <a:cs typeface="Calibri"/>
              </a:rPr>
              <a:t>m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zz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00" dirty="0">
                <a:solidFill>
                  <a:srgbClr val="1C1B1D"/>
                </a:solidFill>
                <a:latin typeface="Calibri"/>
                <a:cs typeface="Calibri"/>
              </a:rPr>
              <a:t>g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sz="4500" spc="-455" dirty="0">
                <a:solidFill>
                  <a:srgbClr val="1C1B1D"/>
                </a:solidFill>
                <a:latin typeface="Calibri"/>
                <a:cs typeface="Calibri"/>
              </a:rPr>
              <a:t>;  </a:t>
            </a:r>
            <a:r>
              <a:rPr sz="4500" spc="-545" dirty="0">
                <a:solidFill>
                  <a:srgbClr val="1C1B1D"/>
                </a:solidFill>
                <a:latin typeface="Calibri"/>
                <a:cs typeface="Calibri"/>
              </a:rPr>
              <a:t>D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595" dirty="0">
                <a:solidFill>
                  <a:srgbClr val="1C1B1D"/>
                </a:solidFill>
                <a:latin typeface="Calibri"/>
                <a:cs typeface="Calibri"/>
              </a:rPr>
              <a:t>nn</a:t>
            </a:r>
            <a:r>
              <a:rPr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sz="4500" spc="-275" dirty="0" err="1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sz="4500" spc="-620" dirty="0" err="1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sz="4500" spc="-434" dirty="0" err="1">
                <a:solidFill>
                  <a:srgbClr val="1C1B1D"/>
                </a:solidFill>
                <a:latin typeface="Calibri"/>
                <a:cs typeface="Calibri"/>
              </a:rPr>
              <a:t>r</a:t>
            </a:r>
            <a:r>
              <a:rPr sz="4500" spc="-455" dirty="0" err="1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sz="4500" spc="-295" dirty="0" err="1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lang="it-IT" sz="4500" spc="-415" dirty="0">
                <a:solidFill>
                  <a:srgbClr val="1C1B1D"/>
                </a:solidFill>
                <a:latin typeface="Calibri"/>
                <a:cs typeface="Calibri"/>
              </a:rPr>
              <a:t>;</a:t>
            </a:r>
          </a:p>
          <a:p>
            <a:pPr marL="12700" marR="5080">
              <a:lnSpc>
                <a:spcPts val="4500"/>
              </a:lnSpc>
            </a:pPr>
            <a:r>
              <a:rPr lang="it-IT" sz="4500" spc="-660" dirty="0">
                <a:solidFill>
                  <a:srgbClr val="1C1B1D"/>
                </a:solidFill>
                <a:latin typeface="Calibri"/>
                <a:cs typeface="Calibri"/>
              </a:rPr>
              <a:t>B</a:t>
            </a:r>
            <a:r>
              <a:rPr lang="it-IT" sz="4500" spc="-305" dirty="0">
                <a:solidFill>
                  <a:srgbClr val="1C1B1D"/>
                </a:solidFill>
                <a:latin typeface="Calibri"/>
                <a:cs typeface="Calibri"/>
              </a:rPr>
              <a:t>l</a:t>
            </a:r>
            <a:r>
              <a:rPr lang="it-IT" sz="4500" spc="-555" dirty="0">
                <a:solidFill>
                  <a:srgbClr val="1C1B1D"/>
                </a:solidFill>
                <a:latin typeface="Calibri"/>
                <a:cs typeface="Calibri"/>
              </a:rPr>
              <a:t>a</a:t>
            </a:r>
            <a:r>
              <a:rPr lang="it-IT" sz="4500" spc="-330" dirty="0">
                <a:solidFill>
                  <a:srgbClr val="1C1B1D"/>
                </a:solidFill>
                <a:latin typeface="Calibri"/>
                <a:cs typeface="Calibri"/>
              </a:rPr>
              <a:t>c</a:t>
            </a:r>
            <a:r>
              <a:rPr lang="it-IT" sz="4500" spc="-434" dirty="0">
                <a:solidFill>
                  <a:srgbClr val="1C1B1D"/>
                </a:solidFill>
                <a:latin typeface="Calibri"/>
                <a:cs typeface="Calibri"/>
              </a:rPr>
              <a:t>k</a:t>
            </a:r>
            <a:r>
              <a:rPr lang="it-IT"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lang="it-IT"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lang="it-IT"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lang="it-IT"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lang="it-IT"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lang="it-IT" sz="4500" spc="-210" dirty="0">
                <a:solidFill>
                  <a:srgbClr val="1C1B1D"/>
                </a:solidFill>
                <a:latin typeface="Calibri"/>
                <a:cs typeface="Calibri"/>
              </a:rPr>
              <a:t> </a:t>
            </a:r>
            <a:r>
              <a:rPr lang="it-IT"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lang="it-IT"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lang="it-IT" sz="4500" spc="-275" dirty="0">
                <a:solidFill>
                  <a:srgbClr val="1C1B1D"/>
                </a:solidFill>
                <a:latin typeface="Calibri"/>
                <a:cs typeface="Calibri"/>
              </a:rPr>
              <a:t>t</a:t>
            </a:r>
            <a:r>
              <a:rPr lang="it-IT" sz="4500" spc="-620" dirty="0">
                <a:solidFill>
                  <a:srgbClr val="1C1B1D"/>
                </a:solidFill>
                <a:latin typeface="Calibri"/>
                <a:cs typeface="Calibri"/>
              </a:rPr>
              <a:t>e</a:t>
            </a:r>
            <a:r>
              <a:rPr lang="it-IT" sz="4500" spc="-434" dirty="0">
                <a:solidFill>
                  <a:srgbClr val="1C1B1D"/>
                </a:solidFill>
                <a:latin typeface="Calibri"/>
                <a:cs typeface="Calibri"/>
              </a:rPr>
              <a:t>rr</a:t>
            </a:r>
            <a:r>
              <a:rPr lang="it-IT" sz="4500" spc="-715" dirty="0">
                <a:solidFill>
                  <a:srgbClr val="1C1B1D"/>
                </a:solidFill>
                <a:latin typeface="Calibri"/>
                <a:cs typeface="Calibri"/>
              </a:rPr>
              <a:t>u</a:t>
            </a:r>
            <a:r>
              <a:rPr lang="it-IT" sz="4500" spc="-455" dirty="0">
                <a:solidFill>
                  <a:srgbClr val="1C1B1D"/>
                </a:solidFill>
                <a:latin typeface="Calibri"/>
                <a:cs typeface="Calibri"/>
              </a:rPr>
              <a:t>z</a:t>
            </a:r>
            <a:r>
              <a:rPr lang="it-IT" sz="4500" spc="-295" dirty="0">
                <a:solidFill>
                  <a:srgbClr val="1C1B1D"/>
                </a:solidFill>
                <a:latin typeface="Calibri"/>
                <a:cs typeface="Calibri"/>
              </a:rPr>
              <a:t>i</a:t>
            </a:r>
            <a:r>
              <a:rPr lang="it-IT" sz="4500" spc="-555" dirty="0">
                <a:solidFill>
                  <a:srgbClr val="1C1B1D"/>
                </a:solidFill>
                <a:latin typeface="Calibri"/>
                <a:cs typeface="Calibri"/>
              </a:rPr>
              <a:t>o</a:t>
            </a:r>
            <a:r>
              <a:rPr lang="it-IT" sz="4500" spc="-595" dirty="0">
                <a:solidFill>
                  <a:srgbClr val="1C1B1D"/>
                </a:solidFill>
                <a:latin typeface="Calibri"/>
                <a:cs typeface="Calibri"/>
              </a:rPr>
              <a:t>n</a:t>
            </a:r>
            <a:r>
              <a:rPr lang="it-IT" sz="4500" spc="-395" dirty="0">
                <a:solidFill>
                  <a:srgbClr val="1C1B1D"/>
                </a:solidFill>
                <a:latin typeface="Calibri"/>
                <a:cs typeface="Calibri"/>
              </a:rPr>
              <a:t>e  </a:t>
            </a:r>
            <a:r>
              <a:rPr lang="it-IT" sz="4500" spc="-535" dirty="0">
                <a:solidFill>
                  <a:srgbClr val="1C1B1D"/>
                </a:solidFill>
                <a:latin typeface="Calibri"/>
                <a:cs typeface="Calibri"/>
              </a:rPr>
              <a:t>produzione.</a:t>
            </a:r>
            <a:endParaRPr sz="4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477</Words>
  <Application>Microsoft Office PowerPoint</Application>
  <PresentationFormat>Personalizzato</PresentationFormat>
  <Paragraphs>95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Office Theme</vt:lpstr>
      <vt:lpstr>Alpha</vt:lpstr>
      <vt:lpstr>Indice</vt:lpstr>
      <vt:lpstr>Introduzione</vt:lpstr>
      <vt:lpstr>Storia</vt:lpstr>
      <vt:lpstr>Punti di forza</vt:lpstr>
      <vt:lpstr>Servizi per clienti</vt:lpstr>
      <vt:lpstr>rISCHIO</vt:lpstr>
      <vt:lpstr>Presentazione standard di PowerPoint</vt:lpstr>
      <vt:lpstr>Rischi</vt:lpstr>
      <vt:lpstr>Caso di studio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Red and Beige Vintage Illustration History Report Presentation</dc:title>
  <dc:creator>GIORGIA NICHETTI</dc:creator>
  <cp:keywords>DAFXiBqQhcA,BAFXiLYKkmE</cp:keywords>
  <cp:lastModifiedBy>Simona Bogani</cp:lastModifiedBy>
  <cp:revision>1</cp:revision>
  <dcterms:created xsi:type="dcterms:W3CDTF">2023-05-27T20:07:17Z</dcterms:created>
  <dcterms:modified xsi:type="dcterms:W3CDTF">2023-05-27T20:11:15Z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2023-05-27T00:00:00Z</vt:filetime>
  </property>
</Properties>
</file>