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  <p:sldMasterId id="2147483697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5"/>
    </p:embeddedFont>
    <p:embeddedFont>
      <p:font typeface="Comfortaa" panose="020B0604020202020204" charset="0"/>
      <p:regular r:id="rId16"/>
      <p:bold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  <p:embeddedFont>
      <p:font typeface="Raleway" pitchFamily="2" charset="0"/>
      <p:regular r:id="rId22"/>
      <p:bold r:id="rId23"/>
      <p:italic r:id="rId24"/>
      <p:boldItalic r:id="rId25"/>
    </p:embeddedFont>
    <p:embeddedFont>
      <p:font typeface="Raleway SemiBold" pitchFamily="2" charset="0"/>
      <p:regular r:id="rId26"/>
      <p:bold r:id="rId27"/>
      <p:italic r:id="rId28"/>
      <p:boldItalic r:id="rId29"/>
    </p:embeddedFont>
    <p:embeddedFont>
      <p:font typeface="Roboto Condensed Light" panose="02000000000000000000" pitchFamily="2" charset="0"/>
      <p:regular r:id="rId30"/>
      <p:italic r:id="rId31"/>
    </p:embeddedFont>
    <p:embeddedFont>
      <p:font typeface="Trebuchet MS" panose="020B060302020202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51">
          <p15:clr>
            <a:srgbClr val="9AA0A6"/>
          </p15:clr>
        </p15:guide>
        <p15:guide id="2" orient="horz" pos="2808">
          <p15:clr>
            <a:srgbClr val="9AA0A6"/>
          </p15:clr>
        </p15:guide>
        <p15:guide id="3" pos="5309">
          <p15:clr>
            <a:srgbClr val="9AA0A6"/>
          </p15:clr>
        </p15:guide>
        <p15:guide id="4" orient="horz" pos="576">
          <p15:clr>
            <a:srgbClr val="9AA0A6"/>
          </p15:clr>
        </p15:guide>
        <p15:guide id="5" orient="horz" pos="648">
          <p15:clr>
            <a:srgbClr val="9AA0A6"/>
          </p15:clr>
        </p15:guide>
        <p15:guide id="6" orient="horz" pos="882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03F38A8-6E7F-44C9-ABFB-E181070BE6FE}">
  <a:tblStyle styleId="{203F38A8-6E7F-44C9-ABFB-E181070BE6F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228" y="114"/>
      </p:cViewPr>
      <p:guideLst>
        <p:guide pos="451"/>
        <p:guide orient="horz" pos="2808"/>
        <p:guide pos="5309"/>
        <p:guide orient="horz" pos="576"/>
        <p:guide orient="horz" pos="648"/>
        <p:guide orient="horz" pos="8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27dfa121c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27dfa121c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2076b256fcc_0_6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2076b256fcc_0_6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270c3acb0b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1270c3acb0b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26fc8503fe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126fc8503fe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26fc8503fe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126fc8503fe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0663227b9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20663227b9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0663227b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20663227b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0663227b91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9" name="Google Shape;389;g20663227b91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0663227b91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5" name="Google Shape;395;g20663227b91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0663227b9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20663227b9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076b256fcc_0_6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2076b256fcc_0_6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521300" y="1291650"/>
            <a:ext cx="6101400" cy="2560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400" b="1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921100" y="4196925"/>
            <a:ext cx="4503000" cy="409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237191" y="4120378"/>
            <a:ext cx="965619" cy="966238"/>
            <a:chOff x="7968500" y="4390966"/>
            <a:chExt cx="509400" cy="509700"/>
          </a:xfrm>
        </p:grpSpPr>
        <p:sp>
          <p:nvSpPr>
            <p:cNvPr id="12" name="Google Shape;12;p2"/>
            <p:cNvSpPr/>
            <p:nvPr/>
          </p:nvSpPr>
          <p:spPr>
            <a:xfrm>
              <a:off x="8043050" y="4465666"/>
              <a:ext cx="360300" cy="360300"/>
            </a:xfrm>
            <a:prstGeom prst="mathMultiply">
              <a:avLst>
                <a:gd name="adj1" fmla="val 1315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2702023">
              <a:off x="8042994" y="4465716"/>
              <a:ext cx="360412" cy="360200"/>
            </a:xfrm>
            <a:prstGeom prst="mathMultiply">
              <a:avLst>
                <a:gd name="adj1" fmla="val 1315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/>
          <p:nvPr/>
        </p:nvSpPr>
        <p:spPr>
          <a:xfrm>
            <a:off x="-335850" y="285150"/>
            <a:ext cx="3852000" cy="5097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 hasCustomPrompt="1"/>
          </p:nvPr>
        </p:nvSpPr>
        <p:spPr>
          <a:xfrm>
            <a:off x="720000" y="1358450"/>
            <a:ext cx="7704000" cy="151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0" name="Google Shape;70;p11"/>
          <p:cNvSpPr txBox="1">
            <a:spLocks noGrp="1"/>
          </p:cNvSpPr>
          <p:nvPr>
            <p:ph type="subTitle" idx="1"/>
          </p:nvPr>
        </p:nvSpPr>
        <p:spPr>
          <a:xfrm>
            <a:off x="2194500" y="3413621"/>
            <a:ext cx="4755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71" name="Google Shape;71;p11"/>
          <p:cNvGrpSpPr/>
          <p:nvPr/>
        </p:nvGrpSpPr>
        <p:grpSpPr>
          <a:xfrm>
            <a:off x="4089191" y="309303"/>
            <a:ext cx="965619" cy="966238"/>
            <a:chOff x="7968500" y="4390966"/>
            <a:chExt cx="509400" cy="509700"/>
          </a:xfrm>
        </p:grpSpPr>
        <p:sp>
          <p:nvSpPr>
            <p:cNvPr id="72" name="Google Shape;72;p11"/>
            <p:cNvSpPr/>
            <p:nvPr/>
          </p:nvSpPr>
          <p:spPr>
            <a:xfrm>
              <a:off x="8043050" y="4465666"/>
              <a:ext cx="360300" cy="360300"/>
            </a:xfrm>
            <a:prstGeom prst="mathMultiply">
              <a:avLst>
                <a:gd name="adj1" fmla="val 1315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2702023">
              <a:off x="8042994" y="4465716"/>
              <a:ext cx="360412" cy="360200"/>
            </a:xfrm>
            <a:prstGeom prst="mathMultiply">
              <a:avLst>
                <a:gd name="adj1" fmla="val 1315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11"/>
          <p:cNvSpPr/>
          <p:nvPr/>
        </p:nvSpPr>
        <p:spPr>
          <a:xfrm flipH="1">
            <a:off x="-589950" y="-769950"/>
            <a:ext cx="2162700" cy="21627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1"/>
          <p:cNvSpPr/>
          <p:nvPr/>
        </p:nvSpPr>
        <p:spPr>
          <a:xfrm flipH="1">
            <a:off x="7571250" y="3750750"/>
            <a:ext cx="2162700" cy="21627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title"/>
          </p:nvPr>
        </p:nvSpPr>
        <p:spPr>
          <a:xfrm>
            <a:off x="720000" y="425514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79" name="Google Shape;79;p13"/>
          <p:cNvGrpSpPr/>
          <p:nvPr/>
        </p:nvGrpSpPr>
        <p:grpSpPr>
          <a:xfrm>
            <a:off x="-679937" y="-673442"/>
            <a:ext cx="1645413" cy="1646382"/>
            <a:chOff x="7968500" y="4390966"/>
            <a:chExt cx="509400" cy="509700"/>
          </a:xfrm>
        </p:grpSpPr>
        <p:sp>
          <p:nvSpPr>
            <p:cNvPr id="80" name="Google Shape;80;p13"/>
            <p:cNvSpPr/>
            <p:nvPr/>
          </p:nvSpPr>
          <p:spPr>
            <a:xfrm>
              <a:off x="8043050" y="4465666"/>
              <a:ext cx="360300" cy="360300"/>
            </a:xfrm>
            <a:prstGeom prst="mathMultiply">
              <a:avLst>
                <a:gd name="adj1" fmla="val 1315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 rot="2702023">
              <a:off x="8042994" y="4465716"/>
              <a:ext cx="360412" cy="360200"/>
            </a:xfrm>
            <a:prstGeom prst="mathMultiply">
              <a:avLst>
                <a:gd name="adj1" fmla="val 1315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720000" y="2211980"/>
            <a:ext cx="1603800" cy="64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618580"/>
            <a:ext cx="876600" cy="59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5" name="Google Shape;85;p14"/>
          <p:cNvSpPr txBox="1">
            <a:spLocks noGrp="1"/>
          </p:cNvSpPr>
          <p:nvPr>
            <p:ph type="subTitle" idx="1"/>
          </p:nvPr>
        </p:nvSpPr>
        <p:spPr>
          <a:xfrm>
            <a:off x="720000" y="3131942"/>
            <a:ext cx="16038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title" idx="3"/>
          </p:nvPr>
        </p:nvSpPr>
        <p:spPr>
          <a:xfrm>
            <a:off x="2753403" y="2211980"/>
            <a:ext cx="1603800" cy="64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title" idx="4" hasCustomPrompt="1"/>
          </p:nvPr>
        </p:nvSpPr>
        <p:spPr>
          <a:xfrm>
            <a:off x="2753403" y="1618580"/>
            <a:ext cx="876600" cy="59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8" name="Google Shape;88;p14"/>
          <p:cNvSpPr txBox="1">
            <a:spLocks noGrp="1"/>
          </p:cNvSpPr>
          <p:nvPr>
            <p:ph type="subTitle" idx="5"/>
          </p:nvPr>
        </p:nvSpPr>
        <p:spPr>
          <a:xfrm>
            <a:off x="2753403" y="3131942"/>
            <a:ext cx="16038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title" idx="6"/>
          </p:nvPr>
        </p:nvSpPr>
        <p:spPr>
          <a:xfrm>
            <a:off x="4786806" y="2211980"/>
            <a:ext cx="1603800" cy="64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title" idx="7" hasCustomPrompt="1"/>
          </p:nvPr>
        </p:nvSpPr>
        <p:spPr>
          <a:xfrm>
            <a:off x="4786806" y="1618580"/>
            <a:ext cx="876600" cy="59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1" name="Google Shape;91;p14"/>
          <p:cNvSpPr txBox="1">
            <a:spLocks noGrp="1"/>
          </p:cNvSpPr>
          <p:nvPr>
            <p:ph type="subTitle" idx="8"/>
          </p:nvPr>
        </p:nvSpPr>
        <p:spPr>
          <a:xfrm>
            <a:off x="4786806" y="3131942"/>
            <a:ext cx="16038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title" idx="9"/>
          </p:nvPr>
        </p:nvSpPr>
        <p:spPr>
          <a:xfrm>
            <a:off x="6820210" y="2211980"/>
            <a:ext cx="1603800" cy="64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title" idx="13" hasCustomPrompt="1"/>
          </p:nvPr>
        </p:nvSpPr>
        <p:spPr>
          <a:xfrm>
            <a:off x="6820210" y="1618580"/>
            <a:ext cx="876600" cy="59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14"/>
          </p:nvPr>
        </p:nvSpPr>
        <p:spPr>
          <a:xfrm>
            <a:off x="6820210" y="3131942"/>
            <a:ext cx="16038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 idx="15"/>
          </p:nvPr>
        </p:nvSpPr>
        <p:spPr>
          <a:xfrm>
            <a:off x="720000" y="421102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6" name="Google Shape;96;p14"/>
          <p:cNvGrpSpPr/>
          <p:nvPr/>
        </p:nvGrpSpPr>
        <p:grpSpPr>
          <a:xfrm>
            <a:off x="-679937" y="-673442"/>
            <a:ext cx="1645413" cy="1646382"/>
            <a:chOff x="7968500" y="4390966"/>
            <a:chExt cx="509400" cy="509700"/>
          </a:xfrm>
        </p:grpSpPr>
        <p:sp>
          <p:nvSpPr>
            <p:cNvPr id="97" name="Google Shape;97;p14"/>
            <p:cNvSpPr/>
            <p:nvPr/>
          </p:nvSpPr>
          <p:spPr>
            <a:xfrm>
              <a:off x="8043050" y="4465666"/>
              <a:ext cx="360300" cy="360300"/>
            </a:xfrm>
            <a:prstGeom prst="mathMultiply">
              <a:avLst>
                <a:gd name="adj1" fmla="val 1315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4"/>
            <p:cNvSpPr/>
            <p:nvPr/>
          </p:nvSpPr>
          <p:spPr>
            <a:xfrm rot="2702023">
              <a:off x="8042994" y="4465716"/>
              <a:ext cx="360412" cy="360200"/>
            </a:xfrm>
            <a:prstGeom prst="mathMultiply">
              <a:avLst>
                <a:gd name="adj1" fmla="val 1315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dk2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2646000" y="3652224"/>
            <a:ext cx="3852000" cy="4572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subTitle" idx="1"/>
          </p:nvPr>
        </p:nvSpPr>
        <p:spPr>
          <a:xfrm>
            <a:off x="720000" y="1684108"/>
            <a:ext cx="7704000" cy="146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5"/>
          <p:cNvSpPr/>
          <p:nvPr/>
        </p:nvSpPr>
        <p:spPr>
          <a:xfrm rot="-5400000">
            <a:off x="7600875" y="3598300"/>
            <a:ext cx="3092400" cy="8232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" name="Google Shape;103;p15"/>
          <p:cNvGrpSpPr/>
          <p:nvPr/>
        </p:nvGrpSpPr>
        <p:grpSpPr>
          <a:xfrm>
            <a:off x="237191" y="56878"/>
            <a:ext cx="965619" cy="966238"/>
            <a:chOff x="7968500" y="4390966"/>
            <a:chExt cx="509400" cy="509700"/>
          </a:xfrm>
        </p:grpSpPr>
        <p:sp>
          <p:nvSpPr>
            <p:cNvPr id="104" name="Google Shape;104;p15"/>
            <p:cNvSpPr/>
            <p:nvPr/>
          </p:nvSpPr>
          <p:spPr>
            <a:xfrm>
              <a:off x="8043050" y="4465666"/>
              <a:ext cx="360300" cy="360300"/>
            </a:xfrm>
            <a:prstGeom prst="mathMultiply">
              <a:avLst>
                <a:gd name="adj1" fmla="val 1315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5"/>
            <p:cNvSpPr/>
            <p:nvPr/>
          </p:nvSpPr>
          <p:spPr>
            <a:xfrm rot="2702023">
              <a:off x="8042994" y="4465716"/>
              <a:ext cx="360412" cy="360200"/>
            </a:xfrm>
            <a:prstGeom prst="mathMultiply">
              <a:avLst>
                <a:gd name="adj1" fmla="val 1315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subTitle" idx="1"/>
          </p:nvPr>
        </p:nvSpPr>
        <p:spPr>
          <a:xfrm>
            <a:off x="4373675" y="3112976"/>
            <a:ext cx="40503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4373675" y="2004451"/>
            <a:ext cx="4050300" cy="64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subTitle" idx="1"/>
          </p:nvPr>
        </p:nvSpPr>
        <p:spPr>
          <a:xfrm>
            <a:off x="742875" y="2343150"/>
            <a:ext cx="23775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0000" y="425514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2" name="Google Shape;112;p17"/>
          <p:cNvGrpSpPr/>
          <p:nvPr/>
        </p:nvGrpSpPr>
        <p:grpSpPr>
          <a:xfrm>
            <a:off x="-679937" y="-673442"/>
            <a:ext cx="1645413" cy="1646382"/>
            <a:chOff x="7968500" y="4390966"/>
            <a:chExt cx="509400" cy="509700"/>
          </a:xfrm>
        </p:grpSpPr>
        <p:sp>
          <p:nvSpPr>
            <p:cNvPr id="113" name="Google Shape;113;p17"/>
            <p:cNvSpPr/>
            <p:nvPr/>
          </p:nvSpPr>
          <p:spPr>
            <a:xfrm>
              <a:off x="8043050" y="4465666"/>
              <a:ext cx="360300" cy="360300"/>
            </a:xfrm>
            <a:prstGeom prst="mathMultiply">
              <a:avLst>
                <a:gd name="adj1" fmla="val 1315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7"/>
            <p:cNvSpPr/>
            <p:nvPr/>
          </p:nvSpPr>
          <p:spPr>
            <a:xfrm rot="2702023">
              <a:off x="8042994" y="4465716"/>
              <a:ext cx="360412" cy="360200"/>
            </a:xfrm>
            <a:prstGeom prst="mathMultiply">
              <a:avLst>
                <a:gd name="adj1" fmla="val 1315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720000" y="2560613"/>
            <a:ext cx="2194500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subTitle" idx="1"/>
          </p:nvPr>
        </p:nvSpPr>
        <p:spPr>
          <a:xfrm>
            <a:off x="720000" y="3186900"/>
            <a:ext cx="2194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title" idx="2"/>
          </p:nvPr>
        </p:nvSpPr>
        <p:spPr>
          <a:xfrm>
            <a:off x="3474739" y="2560613"/>
            <a:ext cx="2194500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subTitle" idx="3"/>
          </p:nvPr>
        </p:nvSpPr>
        <p:spPr>
          <a:xfrm>
            <a:off x="3474739" y="3186900"/>
            <a:ext cx="2194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title" idx="4"/>
          </p:nvPr>
        </p:nvSpPr>
        <p:spPr>
          <a:xfrm>
            <a:off x="6229502" y="2560613"/>
            <a:ext cx="2194500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subTitle" idx="5"/>
          </p:nvPr>
        </p:nvSpPr>
        <p:spPr>
          <a:xfrm>
            <a:off x="6229502" y="3186900"/>
            <a:ext cx="2194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title" idx="6"/>
          </p:nvPr>
        </p:nvSpPr>
        <p:spPr>
          <a:xfrm>
            <a:off x="720000" y="425514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23" name="Google Shape;123;p18"/>
          <p:cNvGrpSpPr/>
          <p:nvPr/>
        </p:nvGrpSpPr>
        <p:grpSpPr>
          <a:xfrm>
            <a:off x="-679937" y="-673442"/>
            <a:ext cx="1645413" cy="1646382"/>
            <a:chOff x="7968500" y="4390966"/>
            <a:chExt cx="509400" cy="509700"/>
          </a:xfrm>
        </p:grpSpPr>
        <p:sp>
          <p:nvSpPr>
            <p:cNvPr id="124" name="Google Shape;124;p18"/>
            <p:cNvSpPr/>
            <p:nvPr/>
          </p:nvSpPr>
          <p:spPr>
            <a:xfrm>
              <a:off x="8043050" y="4465666"/>
              <a:ext cx="360300" cy="360300"/>
            </a:xfrm>
            <a:prstGeom prst="mathMultiply">
              <a:avLst>
                <a:gd name="adj1" fmla="val 1315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8"/>
            <p:cNvSpPr/>
            <p:nvPr/>
          </p:nvSpPr>
          <p:spPr>
            <a:xfrm rot="2702023">
              <a:off x="8042994" y="4465716"/>
              <a:ext cx="360412" cy="360200"/>
            </a:xfrm>
            <a:prstGeom prst="mathMultiply">
              <a:avLst>
                <a:gd name="adj1" fmla="val 1315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720009" y="2571750"/>
            <a:ext cx="1645800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1"/>
          </p:nvPr>
        </p:nvSpPr>
        <p:spPr>
          <a:xfrm>
            <a:off x="720009" y="3293454"/>
            <a:ext cx="1645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title" idx="2"/>
          </p:nvPr>
        </p:nvSpPr>
        <p:spPr>
          <a:xfrm>
            <a:off x="4758811" y="2571750"/>
            <a:ext cx="1645800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ubTitle" idx="3"/>
          </p:nvPr>
        </p:nvSpPr>
        <p:spPr>
          <a:xfrm>
            <a:off x="4758806" y="3293454"/>
            <a:ext cx="1645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title" idx="4"/>
          </p:nvPr>
        </p:nvSpPr>
        <p:spPr>
          <a:xfrm>
            <a:off x="2739410" y="2571750"/>
            <a:ext cx="1645800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subTitle" idx="5"/>
          </p:nvPr>
        </p:nvSpPr>
        <p:spPr>
          <a:xfrm>
            <a:off x="2739408" y="3293454"/>
            <a:ext cx="1645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title" idx="6"/>
          </p:nvPr>
        </p:nvSpPr>
        <p:spPr>
          <a:xfrm>
            <a:off x="6778212" y="2571750"/>
            <a:ext cx="1645800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subTitle" idx="7"/>
          </p:nvPr>
        </p:nvSpPr>
        <p:spPr>
          <a:xfrm>
            <a:off x="6778205" y="3293454"/>
            <a:ext cx="1645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title" idx="8"/>
          </p:nvPr>
        </p:nvSpPr>
        <p:spPr>
          <a:xfrm>
            <a:off x="720000" y="425514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6" name="Google Shape;136;p19"/>
          <p:cNvGrpSpPr/>
          <p:nvPr/>
        </p:nvGrpSpPr>
        <p:grpSpPr>
          <a:xfrm>
            <a:off x="-679937" y="-673442"/>
            <a:ext cx="1645413" cy="1646382"/>
            <a:chOff x="7968500" y="4390966"/>
            <a:chExt cx="509400" cy="509700"/>
          </a:xfrm>
        </p:grpSpPr>
        <p:sp>
          <p:nvSpPr>
            <p:cNvPr id="137" name="Google Shape;137;p19"/>
            <p:cNvSpPr/>
            <p:nvPr/>
          </p:nvSpPr>
          <p:spPr>
            <a:xfrm>
              <a:off x="8043050" y="4465666"/>
              <a:ext cx="360300" cy="360300"/>
            </a:xfrm>
            <a:prstGeom prst="mathMultiply">
              <a:avLst>
                <a:gd name="adj1" fmla="val 1315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9"/>
            <p:cNvSpPr/>
            <p:nvPr/>
          </p:nvSpPr>
          <p:spPr>
            <a:xfrm rot="2702023">
              <a:off x="8042994" y="4465716"/>
              <a:ext cx="360412" cy="360200"/>
            </a:xfrm>
            <a:prstGeom prst="mathMultiply">
              <a:avLst>
                <a:gd name="adj1" fmla="val 1315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>
            <a:spLocks noGrp="1"/>
          </p:cNvSpPr>
          <p:nvPr>
            <p:ph type="title"/>
          </p:nvPr>
        </p:nvSpPr>
        <p:spPr>
          <a:xfrm>
            <a:off x="714625" y="1829550"/>
            <a:ext cx="1828800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subTitle" idx="1"/>
          </p:nvPr>
        </p:nvSpPr>
        <p:spPr>
          <a:xfrm>
            <a:off x="714625" y="2286750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0"/>
          <p:cNvSpPr txBox="1">
            <a:spLocks noGrp="1"/>
          </p:cNvSpPr>
          <p:nvPr>
            <p:ph type="title" idx="2"/>
          </p:nvPr>
        </p:nvSpPr>
        <p:spPr>
          <a:xfrm>
            <a:off x="3657600" y="1829550"/>
            <a:ext cx="1828800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" name="Google Shape;143;p20"/>
          <p:cNvSpPr txBox="1">
            <a:spLocks noGrp="1"/>
          </p:cNvSpPr>
          <p:nvPr>
            <p:ph type="subTitle" idx="3"/>
          </p:nvPr>
        </p:nvSpPr>
        <p:spPr>
          <a:xfrm>
            <a:off x="3657600" y="2286750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0"/>
          <p:cNvSpPr txBox="1">
            <a:spLocks noGrp="1"/>
          </p:cNvSpPr>
          <p:nvPr>
            <p:ph type="title" idx="4"/>
          </p:nvPr>
        </p:nvSpPr>
        <p:spPr>
          <a:xfrm>
            <a:off x="720000" y="3689100"/>
            <a:ext cx="1828800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5" name="Google Shape;145;p20"/>
          <p:cNvSpPr txBox="1">
            <a:spLocks noGrp="1"/>
          </p:cNvSpPr>
          <p:nvPr>
            <p:ph type="subTitle" idx="5"/>
          </p:nvPr>
        </p:nvSpPr>
        <p:spPr>
          <a:xfrm>
            <a:off x="720000" y="4146300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0"/>
          <p:cNvSpPr txBox="1">
            <a:spLocks noGrp="1"/>
          </p:cNvSpPr>
          <p:nvPr>
            <p:ph type="title" idx="6"/>
          </p:nvPr>
        </p:nvSpPr>
        <p:spPr>
          <a:xfrm>
            <a:off x="3657600" y="3689100"/>
            <a:ext cx="1828800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7" name="Google Shape;147;p20"/>
          <p:cNvSpPr txBox="1">
            <a:spLocks noGrp="1"/>
          </p:cNvSpPr>
          <p:nvPr>
            <p:ph type="subTitle" idx="7"/>
          </p:nvPr>
        </p:nvSpPr>
        <p:spPr>
          <a:xfrm>
            <a:off x="3657600" y="4146300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title" idx="8"/>
          </p:nvPr>
        </p:nvSpPr>
        <p:spPr>
          <a:xfrm>
            <a:off x="6595195" y="1829550"/>
            <a:ext cx="1828800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9" name="Google Shape;149;p20"/>
          <p:cNvSpPr txBox="1">
            <a:spLocks noGrp="1"/>
          </p:cNvSpPr>
          <p:nvPr>
            <p:ph type="subTitle" idx="9"/>
          </p:nvPr>
        </p:nvSpPr>
        <p:spPr>
          <a:xfrm>
            <a:off x="6595195" y="2286750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0"/>
          <p:cNvSpPr txBox="1">
            <a:spLocks noGrp="1"/>
          </p:cNvSpPr>
          <p:nvPr>
            <p:ph type="title" idx="13"/>
          </p:nvPr>
        </p:nvSpPr>
        <p:spPr>
          <a:xfrm>
            <a:off x="6595195" y="3689100"/>
            <a:ext cx="1828800" cy="36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1" name="Google Shape;151;p20"/>
          <p:cNvSpPr txBox="1">
            <a:spLocks noGrp="1"/>
          </p:cNvSpPr>
          <p:nvPr>
            <p:ph type="subTitle" idx="14"/>
          </p:nvPr>
        </p:nvSpPr>
        <p:spPr>
          <a:xfrm>
            <a:off x="6595195" y="4146300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0"/>
          <p:cNvSpPr txBox="1">
            <a:spLocks noGrp="1"/>
          </p:cNvSpPr>
          <p:nvPr>
            <p:ph type="title" idx="15"/>
          </p:nvPr>
        </p:nvSpPr>
        <p:spPr>
          <a:xfrm>
            <a:off x="720000" y="425514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53" name="Google Shape;153;p20"/>
          <p:cNvGrpSpPr/>
          <p:nvPr/>
        </p:nvGrpSpPr>
        <p:grpSpPr>
          <a:xfrm>
            <a:off x="-679937" y="-673442"/>
            <a:ext cx="1645413" cy="1646382"/>
            <a:chOff x="7968500" y="4390966"/>
            <a:chExt cx="509400" cy="509700"/>
          </a:xfrm>
        </p:grpSpPr>
        <p:sp>
          <p:nvSpPr>
            <p:cNvPr id="154" name="Google Shape;154;p20"/>
            <p:cNvSpPr/>
            <p:nvPr/>
          </p:nvSpPr>
          <p:spPr>
            <a:xfrm>
              <a:off x="8043050" y="4465666"/>
              <a:ext cx="360300" cy="360300"/>
            </a:xfrm>
            <a:prstGeom prst="mathMultiply">
              <a:avLst>
                <a:gd name="adj1" fmla="val 1315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0"/>
            <p:cNvSpPr/>
            <p:nvPr/>
          </p:nvSpPr>
          <p:spPr>
            <a:xfrm rot="2702023">
              <a:off x="8042994" y="4465716"/>
              <a:ext cx="360412" cy="360200"/>
            </a:xfrm>
            <a:prstGeom prst="mathMultiply">
              <a:avLst>
                <a:gd name="adj1" fmla="val 1315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720000" y="1969881"/>
            <a:ext cx="4206300" cy="137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3280500" y="872481"/>
            <a:ext cx="1645800" cy="109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720000" y="3493881"/>
            <a:ext cx="42063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5551375" y="285150"/>
            <a:ext cx="3852000" cy="5097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0;p3"/>
          <p:cNvGrpSpPr/>
          <p:nvPr/>
        </p:nvGrpSpPr>
        <p:grpSpPr>
          <a:xfrm>
            <a:off x="7941191" y="4120378"/>
            <a:ext cx="965619" cy="966238"/>
            <a:chOff x="7968500" y="4390966"/>
            <a:chExt cx="509400" cy="509700"/>
          </a:xfrm>
        </p:grpSpPr>
        <p:sp>
          <p:nvSpPr>
            <p:cNvPr id="21" name="Google Shape;21;p3"/>
            <p:cNvSpPr/>
            <p:nvPr/>
          </p:nvSpPr>
          <p:spPr>
            <a:xfrm>
              <a:off x="8043050" y="4465666"/>
              <a:ext cx="360300" cy="360300"/>
            </a:xfrm>
            <a:prstGeom prst="mathMultiply">
              <a:avLst>
                <a:gd name="adj1" fmla="val 1315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2702023">
              <a:off x="8042994" y="4465716"/>
              <a:ext cx="360412" cy="360200"/>
            </a:xfrm>
            <a:prstGeom prst="mathMultiply">
              <a:avLst>
                <a:gd name="adj1" fmla="val 1315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>
            <a:spLocks noGrp="1"/>
          </p:cNvSpPr>
          <p:nvPr>
            <p:ph type="title" hasCustomPrompt="1"/>
          </p:nvPr>
        </p:nvSpPr>
        <p:spPr>
          <a:xfrm>
            <a:off x="1828800" y="540000"/>
            <a:ext cx="5486400" cy="82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58" name="Google Shape;158;p21"/>
          <p:cNvSpPr txBox="1">
            <a:spLocks noGrp="1"/>
          </p:cNvSpPr>
          <p:nvPr>
            <p:ph type="subTitle" idx="1"/>
          </p:nvPr>
        </p:nvSpPr>
        <p:spPr>
          <a:xfrm>
            <a:off x="1828800" y="1368303"/>
            <a:ext cx="54864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9" name="Google Shape;159;p21"/>
          <p:cNvSpPr txBox="1">
            <a:spLocks noGrp="1"/>
          </p:cNvSpPr>
          <p:nvPr>
            <p:ph type="title" idx="2" hasCustomPrompt="1"/>
          </p:nvPr>
        </p:nvSpPr>
        <p:spPr>
          <a:xfrm>
            <a:off x="1828800" y="2020492"/>
            <a:ext cx="5486400" cy="82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60" name="Google Shape;160;p21"/>
          <p:cNvSpPr txBox="1">
            <a:spLocks noGrp="1"/>
          </p:cNvSpPr>
          <p:nvPr>
            <p:ph type="subTitle" idx="3"/>
          </p:nvPr>
        </p:nvSpPr>
        <p:spPr>
          <a:xfrm>
            <a:off x="1828800" y="2848795"/>
            <a:ext cx="54864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1" name="Google Shape;161;p21"/>
          <p:cNvSpPr txBox="1">
            <a:spLocks noGrp="1"/>
          </p:cNvSpPr>
          <p:nvPr>
            <p:ph type="title" idx="4" hasCustomPrompt="1"/>
          </p:nvPr>
        </p:nvSpPr>
        <p:spPr>
          <a:xfrm>
            <a:off x="1828800" y="3500997"/>
            <a:ext cx="5486400" cy="82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62" name="Google Shape;162;p21"/>
          <p:cNvSpPr txBox="1">
            <a:spLocks noGrp="1"/>
          </p:cNvSpPr>
          <p:nvPr>
            <p:ph type="subTitle" idx="5"/>
          </p:nvPr>
        </p:nvSpPr>
        <p:spPr>
          <a:xfrm>
            <a:off x="1828800" y="4329300"/>
            <a:ext cx="54864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3" name="Google Shape;163;p21"/>
          <p:cNvSpPr/>
          <p:nvPr/>
        </p:nvSpPr>
        <p:spPr>
          <a:xfrm rot="-5400000">
            <a:off x="7600875" y="3598300"/>
            <a:ext cx="3092400" cy="8232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1"/>
          <p:cNvSpPr/>
          <p:nvPr/>
        </p:nvSpPr>
        <p:spPr>
          <a:xfrm rot="-5400000">
            <a:off x="-1533575" y="766350"/>
            <a:ext cx="3092400" cy="8232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>
            <a:spLocks noGrp="1"/>
          </p:cNvSpPr>
          <p:nvPr>
            <p:ph type="ctrTitle"/>
          </p:nvPr>
        </p:nvSpPr>
        <p:spPr>
          <a:xfrm>
            <a:off x="2429950" y="692400"/>
            <a:ext cx="4284000" cy="99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7" name="Google Shape;167;p22"/>
          <p:cNvSpPr txBox="1">
            <a:spLocks noGrp="1"/>
          </p:cNvSpPr>
          <p:nvPr>
            <p:ph type="subTitle" idx="1"/>
          </p:nvPr>
        </p:nvSpPr>
        <p:spPr>
          <a:xfrm>
            <a:off x="2425075" y="1690200"/>
            <a:ext cx="4293900" cy="12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8" name="Google Shape;168;p22"/>
          <p:cNvSpPr txBox="1"/>
          <p:nvPr/>
        </p:nvSpPr>
        <p:spPr>
          <a:xfrm>
            <a:off x="2295475" y="3872100"/>
            <a:ext cx="45531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CREDITS: This presentation template was created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, including icons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, infographics &amp; images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Trebuchet MS"/>
                <a:ea typeface="Trebuchet MS"/>
                <a:cs typeface="Trebuchet MS"/>
                <a:sym typeface="Trebuchet M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23"/>
          <p:cNvGrpSpPr/>
          <p:nvPr/>
        </p:nvGrpSpPr>
        <p:grpSpPr>
          <a:xfrm>
            <a:off x="-679937" y="-673442"/>
            <a:ext cx="1645413" cy="1646382"/>
            <a:chOff x="7968500" y="4390966"/>
            <a:chExt cx="509400" cy="509700"/>
          </a:xfrm>
        </p:grpSpPr>
        <p:sp>
          <p:nvSpPr>
            <p:cNvPr id="171" name="Google Shape;171;p23"/>
            <p:cNvSpPr/>
            <p:nvPr/>
          </p:nvSpPr>
          <p:spPr>
            <a:xfrm>
              <a:off x="8043050" y="4465666"/>
              <a:ext cx="360300" cy="360300"/>
            </a:xfrm>
            <a:prstGeom prst="mathMultiply">
              <a:avLst>
                <a:gd name="adj1" fmla="val 1315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3"/>
            <p:cNvSpPr/>
            <p:nvPr/>
          </p:nvSpPr>
          <p:spPr>
            <a:xfrm rot="2702023">
              <a:off x="8042994" y="4465716"/>
              <a:ext cx="360412" cy="360200"/>
            </a:xfrm>
            <a:prstGeom prst="mathMultiply">
              <a:avLst>
                <a:gd name="adj1" fmla="val 1315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dk2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24"/>
          <p:cNvGrpSpPr/>
          <p:nvPr/>
        </p:nvGrpSpPr>
        <p:grpSpPr>
          <a:xfrm>
            <a:off x="-679937" y="-673442"/>
            <a:ext cx="1645413" cy="1646382"/>
            <a:chOff x="7968500" y="4390966"/>
            <a:chExt cx="509400" cy="509700"/>
          </a:xfrm>
        </p:grpSpPr>
        <p:sp>
          <p:nvSpPr>
            <p:cNvPr id="175" name="Google Shape;175;p24"/>
            <p:cNvSpPr/>
            <p:nvPr/>
          </p:nvSpPr>
          <p:spPr>
            <a:xfrm>
              <a:off x="8043050" y="4465666"/>
              <a:ext cx="360300" cy="360300"/>
            </a:xfrm>
            <a:prstGeom prst="mathMultiply">
              <a:avLst>
                <a:gd name="adj1" fmla="val 1315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4"/>
            <p:cNvSpPr/>
            <p:nvPr/>
          </p:nvSpPr>
          <p:spPr>
            <a:xfrm rot="2702023">
              <a:off x="8042994" y="4465716"/>
              <a:ext cx="360412" cy="360200"/>
            </a:xfrm>
            <a:prstGeom prst="mathMultiply">
              <a:avLst>
                <a:gd name="adj1" fmla="val 1315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4" name="Google Shape;18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1" name="Google Shape;191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5" name="Google Shape;195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6" name="Google Shape;196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2" name="Google Shape;202;p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3" name="Google Shape;203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0000" y="425514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6" name="Google Shape;26;p4"/>
          <p:cNvGrpSpPr/>
          <p:nvPr/>
        </p:nvGrpSpPr>
        <p:grpSpPr>
          <a:xfrm>
            <a:off x="-679937" y="-673442"/>
            <a:ext cx="1645413" cy="1646382"/>
            <a:chOff x="7968500" y="4390966"/>
            <a:chExt cx="509400" cy="509700"/>
          </a:xfrm>
        </p:grpSpPr>
        <p:sp>
          <p:nvSpPr>
            <p:cNvPr id="27" name="Google Shape;27;p4"/>
            <p:cNvSpPr/>
            <p:nvPr/>
          </p:nvSpPr>
          <p:spPr>
            <a:xfrm>
              <a:off x="8043050" y="4465666"/>
              <a:ext cx="360300" cy="360300"/>
            </a:xfrm>
            <a:prstGeom prst="mathMultiply">
              <a:avLst>
                <a:gd name="adj1" fmla="val 1315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 rot="2702023">
              <a:off x="8042994" y="4465716"/>
              <a:ext cx="360412" cy="360200"/>
            </a:xfrm>
            <a:prstGeom prst="mathMultiply">
              <a:avLst>
                <a:gd name="adj1" fmla="val 1315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4"/>
          <p:cNvSpPr/>
          <p:nvPr/>
        </p:nvSpPr>
        <p:spPr>
          <a:xfrm rot="-5400000">
            <a:off x="7600875" y="3598300"/>
            <a:ext cx="3092400" cy="8232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06" name="Google Shape;206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10" name="Google Shape;210;p3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11" name="Google Shape;211;p3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2" name="Google Shape;212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215" name="Google Shape;215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8" name="Google Shape;218;p3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3">
  <p:cSld name="CAPTION_ONLY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7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47022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dascalia 1">
  <p:cSld name="CAPTION_ONL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8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57357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CAPTION_ONLY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9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47022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>
  <p:cSld name="CAPTION_ONLY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0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47022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CAPTION_ONLY_1_1_1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1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47022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719864" y="2571750"/>
            <a:ext cx="3556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2"/>
          </p:nvPr>
        </p:nvSpPr>
        <p:spPr>
          <a:xfrm>
            <a:off x="4867355" y="2571750"/>
            <a:ext cx="3556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3"/>
          </p:nvPr>
        </p:nvSpPr>
        <p:spPr>
          <a:xfrm>
            <a:off x="719849" y="3267574"/>
            <a:ext cx="35565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4"/>
          </p:nvPr>
        </p:nvSpPr>
        <p:spPr>
          <a:xfrm>
            <a:off x="4867340" y="3267574"/>
            <a:ext cx="35565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720000" y="425514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6" name="Google Shape;36;p5"/>
          <p:cNvGrpSpPr/>
          <p:nvPr/>
        </p:nvGrpSpPr>
        <p:grpSpPr>
          <a:xfrm>
            <a:off x="-679937" y="-673442"/>
            <a:ext cx="1645413" cy="1646382"/>
            <a:chOff x="7968500" y="4390966"/>
            <a:chExt cx="509400" cy="509700"/>
          </a:xfrm>
        </p:grpSpPr>
        <p:sp>
          <p:nvSpPr>
            <p:cNvPr id="37" name="Google Shape;37;p5"/>
            <p:cNvSpPr/>
            <p:nvPr/>
          </p:nvSpPr>
          <p:spPr>
            <a:xfrm>
              <a:off x="8043050" y="4465666"/>
              <a:ext cx="360300" cy="360300"/>
            </a:xfrm>
            <a:prstGeom prst="mathMultiply">
              <a:avLst>
                <a:gd name="adj1" fmla="val 1315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5"/>
            <p:cNvSpPr/>
            <p:nvPr/>
          </p:nvSpPr>
          <p:spPr>
            <a:xfrm rot="2702023">
              <a:off x="8042994" y="4465716"/>
              <a:ext cx="360412" cy="360200"/>
            </a:xfrm>
            <a:prstGeom prst="mathMultiply">
              <a:avLst>
                <a:gd name="adj1" fmla="val 1315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Lists">
  <p:cSld name="SECTION_TITLE_AND_DESCRIPTION_1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2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49647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42"/>
          <p:cNvSpPr txBox="1">
            <a:spLocks noGrp="1"/>
          </p:cNvSpPr>
          <p:nvPr>
            <p:ph type="body" idx="1"/>
          </p:nvPr>
        </p:nvSpPr>
        <p:spPr>
          <a:xfrm>
            <a:off x="1067241" y="2651775"/>
            <a:ext cx="3258900" cy="17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42"/>
          <p:cNvSpPr txBox="1">
            <a:spLocks noGrp="1"/>
          </p:cNvSpPr>
          <p:nvPr>
            <p:ph type="body" idx="2"/>
          </p:nvPr>
        </p:nvSpPr>
        <p:spPr>
          <a:xfrm>
            <a:off x="4673852" y="2651775"/>
            <a:ext cx="3258900" cy="17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42"/>
          <p:cNvSpPr txBox="1">
            <a:spLocks noGrp="1"/>
          </p:cNvSpPr>
          <p:nvPr>
            <p:ph type="title" idx="3"/>
          </p:nvPr>
        </p:nvSpPr>
        <p:spPr>
          <a:xfrm>
            <a:off x="1213499" y="1955125"/>
            <a:ext cx="32589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42"/>
          <p:cNvSpPr txBox="1">
            <a:spLocks noGrp="1"/>
          </p:cNvSpPr>
          <p:nvPr>
            <p:ph type="title" idx="4"/>
          </p:nvPr>
        </p:nvSpPr>
        <p:spPr>
          <a:xfrm>
            <a:off x="4820099" y="1955125"/>
            <a:ext cx="32589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CAPTION_ONLY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3"/>
          <p:cNvSpPr txBox="1">
            <a:spLocks noGrp="1"/>
          </p:cNvSpPr>
          <p:nvPr>
            <p:ph type="title" hasCustomPrompt="1"/>
          </p:nvPr>
        </p:nvSpPr>
        <p:spPr>
          <a:xfrm>
            <a:off x="4996800" y="661843"/>
            <a:ext cx="31593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0" name="Google Shape;240;p43"/>
          <p:cNvSpPr txBox="1">
            <a:spLocks noGrp="1"/>
          </p:cNvSpPr>
          <p:nvPr>
            <p:ph type="subTitle" idx="1"/>
          </p:nvPr>
        </p:nvSpPr>
        <p:spPr>
          <a:xfrm>
            <a:off x="4911000" y="1265850"/>
            <a:ext cx="3330900" cy="4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43"/>
          <p:cNvSpPr txBox="1">
            <a:spLocks noGrp="1"/>
          </p:cNvSpPr>
          <p:nvPr>
            <p:ph type="title" idx="2" hasCustomPrompt="1"/>
          </p:nvPr>
        </p:nvSpPr>
        <p:spPr>
          <a:xfrm>
            <a:off x="4996800" y="2099193"/>
            <a:ext cx="31593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2" name="Google Shape;242;p43"/>
          <p:cNvSpPr txBox="1">
            <a:spLocks noGrp="1"/>
          </p:cNvSpPr>
          <p:nvPr>
            <p:ph type="subTitle" idx="3"/>
          </p:nvPr>
        </p:nvSpPr>
        <p:spPr>
          <a:xfrm>
            <a:off x="4911000" y="2703200"/>
            <a:ext cx="3330900" cy="4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43"/>
          <p:cNvSpPr txBox="1">
            <a:spLocks noGrp="1"/>
          </p:cNvSpPr>
          <p:nvPr>
            <p:ph type="title" idx="4" hasCustomPrompt="1"/>
          </p:nvPr>
        </p:nvSpPr>
        <p:spPr>
          <a:xfrm>
            <a:off x="4996800" y="3536543"/>
            <a:ext cx="31593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4" name="Google Shape;244;p43"/>
          <p:cNvSpPr txBox="1">
            <a:spLocks noGrp="1"/>
          </p:cNvSpPr>
          <p:nvPr>
            <p:ph type="subTitle" idx="5"/>
          </p:nvPr>
        </p:nvSpPr>
        <p:spPr>
          <a:xfrm>
            <a:off x="4911000" y="4140550"/>
            <a:ext cx="3330900" cy="4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 1">
  <p:cSld name="TITLE_ONL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4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  ">
  <p:cSld name="SECTION_TITLE_AND_DESCRIPTION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5"/>
          <p:cNvSpPr txBox="1">
            <a:spLocks noGrp="1"/>
          </p:cNvSpPr>
          <p:nvPr>
            <p:ph type="title"/>
          </p:nvPr>
        </p:nvSpPr>
        <p:spPr>
          <a:xfrm>
            <a:off x="3538497" y="1818541"/>
            <a:ext cx="20670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9" name="Google Shape;249;p45"/>
          <p:cNvSpPr txBox="1">
            <a:spLocks noGrp="1"/>
          </p:cNvSpPr>
          <p:nvPr>
            <p:ph type="subTitle" idx="1"/>
          </p:nvPr>
        </p:nvSpPr>
        <p:spPr>
          <a:xfrm>
            <a:off x="3538498" y="2324765"/>
            <a:ext cx="2067000" cy="6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0" name="Google Shape;250;p45"/>
          <p:cNvSpPr txBox="1">
            <a:spLocks noGrp="1"/>
          </p:cNvSpPr>
          <p:nvPr>
            <p:ph type="title" idx="2"/>
          </p:nvPr>
        </p:nvSpPr>
        <p:spPr>
          <a:xfrm>
            <a:off x="6028553" y="1818541"/>
            <a:ext cx="20670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1" name="Google Shape;251;p45"/>
          <p:cNvSpPr txBox="1">
            <a:spLocks noGrp="1"/>
          </p:cNvSpPr>
          <p:nvPr>
            <p:ph type="subTitle" idx="3"/>
          </p:nvPr>
        </p:nvSpPr>
        <p:spPr>
          <a:xfrm>
            <a:off x="6028552" y="2324765"/>
            <a:ext cx="2067000" cy="6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2" name="Google Shape;252;p45"/>
          <p:cNvSpPr txBox="1">
            <a:spLocks noGrp="1"/>
          </p:cNvSpPr>
          <p:nvPr>
            <p:ph type="title" idx="4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3" name="Google Shape;253;p45"/>
          <p:cNvSpPr txBox="1">
            <a:spLocks noGrp="1"/>
          </p:cNvSpPr>
          <p:nvPr>
            <p:ph type="title" idx="5"/>
          </p:nvPr>
        </p:nvSpPr>
        <p:spPr>
          <a:xfrm>
            <a:off x="1048447" y="1818541"/>
            <a:ext cx="20670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45"/>
          <p:cNvSpPr txBox="1">
            <a:spLocks noGrp="1"/>
          </p:cNvSpPr>
          <p:nvPr>
            <p:ph type="subTitle" idx="6"/>
          </p:nvPr>
        </p:nvSpPr>
        <p:spPr>
          <a:xfrm>
            <a:off x="1048450" y="2324765"/>
            <a:ext cx="2067000" cy="6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5" name="Google Shape;255;p45"/>
          <p:cNvSpPr txBox="1">
            <a:spLocks noGrp="1"/>
          </p:cNvSpPr>
          <p:nvPr>
            <p:ph type="title" idx="7"/>
          </p:nvPr>
        </p:nvSpPr>
        <p:spPr>
          <a:xfrm>
            <a:off x="3538497" y="3325035"/>
            <a:ext cx="20670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6" name="Google Shape;256;p45"/>
          <p:cNvSpPr txBox="1">
            <a:spLocks noGrp="1"/>
          </p:cNvSpPr>
          <p:nvPr>
            <p:ph type="subTitle" idx="8"/>
          </p:nvPr>
        </p:nvSpPr>
        <p:spPr>
          <a:xfrm>
            <a:off x="3538498" y="3831259"/>
            <a:ext cx="2067000" cy="6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7" name="Google Shape;257;p45"/>
          <p:cNvSpPr txBox="1">
            <a:spLocks noGrp="1"/>
          </p:cNvSpPr>
          <p:nvPr>
            <p:ph type="title" idx="9"/>
          </p:nvPr>
        </p:nvSpPr>
        <p:spPr>
          <a:xfrm>
            <a:off x="6028553" y="3325035"/>
            <a:ext cx="20670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8" name="Google Shape;258;p45"/>
          <p:cNvSpPr txBox="1">
            <a:spLocks noGrp="1"/>
          </p:cNvSpPr>
          <p:nvPr>
            <p:ph type="subTitle" idx="13"/>
          </p:nvPr>
        </p:nvSpPr>
        <p:spPr>
          <a:xfrm>
            <a:off x="6028552" y="3831259"/>
            <a:ext cx="2067000" cy="6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9" name="Google Shape;259;p45"/>
          <p:cNvSpPr txBox="1">
            <a:spLocks noGrp="1"/>
          </p:cNvSpPr>
          <p:nvPr>
            <p:ph type="title" idx="14"/>
          </p:nvPr>
        </p:nvSpPr>
        <p:spPr>
          <a:xfrm>
            <a:off x="1048447" y="3325035"/>
            <a:ext cx="20670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45"/>
          <p:cNvSpPr txBox="1">
            <a:spLocks noGrp="1"/>
          </p:cNvSpPr>
          <p:nvPr>
            <p:ph type="subTitle" idx="15"/>
          </p:nvPr>
        </p:nvSpPr>
        <p:spPr>
          <a:xfrm>
            <a:off x="1048450" y="3831259"/>
            <a:ext cx="2067000" cy="6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 1">
  <p:cSld name="TITLE_1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6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50436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3" name="Google Shape;263;p46"/>
          <p:cNvSpPr txBox="1">
            <a:spLocks noGrp="1"/>
          </p:cNvSpPr>
          <p:nvPr>
            <p:ph type="title" idx="2"/>
          </p:nvPr>
        </p:nvSpPr>
        <p:spPr>
          <a:xfrm>
            <a:off x="1338238" y="2359825"/>
            <a:ext cx="2727600" cy="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46"/>
          <p:cNvSpPr txBox="1">
            <a:spLocks noGrp="1"/>
          </p:cNvSpPr>
          <p:nvPr>
            <p:ph type="subTitle" idx="1"/>
          </p:nvPr>
        </p:nvSpPr>
        <p:spPr>
          <a:xfrm>
            <a:off x="1338238" y="1713051"/>
            <a:ext cx="2727600" cy="6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5" name="Google Shape;265;p46"/>
          <p:cNvSpPr txBox="1">
            <a:spLocks noGrp="1"/>
          </p:cNvSpPr>
          <p:nvPr>
            <p:ph type="title" idx="3"/>
          </p:nvPr>
        </p:nvSpPr>
        <p:spPr>
          <a:xfrm>
            <a:off x="1338238" y="3988950"/>
            <a:ext cx="2727600" cy="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6" name="Google Shape;266;p46"/>
          <p:cNvSpPr txBox="1">
            <a:spLocks noGrp="1"/>
          </p:cNvSpPr>
          <p:nvPr>
            <p:ph type="subTitle" idx="4"/>
          </p:nvPr>
        </p:nvSpPr>
        <p:spPr>
          <a:xfrm>
            <a:off x="1338238" y="3342176"/>
            <a:ext cx="2727600" cy="6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7" name="Google Shape;267;p46"/>
          <p:cNvSpPr txBox="1">
            <a:spLocks noGrp="1"/>
          </p:cNvSpPr>
          <p:nvPr>
            <p:ph type="title" idx="5"/>
          </p:nvPr>
        </p:nvSpPr>
        <p:spPr>
          <a:xfrm>
            <a:off x="5078163" y="2359825"/>
            <a:ext cx="2727600" cy="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8" name="Google Shape;268;p46"/>
          <p:cNvSpPr txBox="1">
            <a:spLocks noGrp="1"/>
          </p:cNvSpPr>
          <p:nvPr>
            <p:ph type="subTitle" idx="6"/>
          </p:nvPr>
        </p:nvSpPr>
        <p:spPr>
          <a:xfrm>
            <a:off x="5078163" y="1713051"/>
            <a:ext cx="2727600" cy="6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9" name="Google Shape;269;p46"/>
          <p:cNvSpPr txBox="1">
            <a:spLocks noGrp="1"/>
          </p:cNvSpPr>
          <p:nvPr>
            <p:ph type="title" idx="7"/>
          </p:nvPr>
        </p:nvSpPr>
        <p:spPr>
          <a:xfrm>
            <a:off x="5078163" y="3988950"/>
            <a:ext cx="2727600" cy="3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46"/>
          <p:cNvSpPr txBox="1">
            <a:spLocks noGrp="1"/>
          </p:cNvSpPr>
          <p:nvPr>
            <p:ph type="subTitle" idx="8"/>
          </p:nvPr>
        </p:nvSpPr>
        <p:spPr>
          <a:xfrm>
            <a:off x="5078163" y="3342176"/>
            <a:ext cx="2727600" cy="6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SECTION_TITLE_AND_DESCRIPTION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7"/>
          <p:cNvSpPr txBox="1">
            <a:spLocks noGrp="1"/>
          </p:cNvSpPr>
          <p:nvPr>
            <p:ph type="subTitle" idx="1"/>
          </p:nvPr>
        </p:nvSpPr>
        <p:spPr>
          <a:xfrm>
            <a:off x="5817050" y="2435925"/>
            <a:ext cx="2556300" cy="20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3" name="Google Shape;273;p47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">
  <p:cSld name="SECTION_HEADER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8"/>
          <p:cNvSpPr txBox="1">
            <a:spLocks noGrp="1"/>
          </p:cNvSpPr>
          <p:nvPr>
            <p:ph type="title"/>
          </p:nvPr>
        </p:nvSpPr>
        <p:spPr>
          <a:xfrm>
            <a:off x="2062800" y="2442050"/>
            <a:ext cx="5018400" cy="59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6" name="Google Shape;276;p48"/>
          <p:cNvSpPr txBox="1">
            <a:spLocks noGrp="1"/>
          </p:cNvSpPr>
          <p:nvPr>
            <p:ph type="subTitle" idx="1"/>
          </p:nvPr>
        </p:nvSpPr>
        <p:spPr>
          <a:xfrm>
            <a:off x="2896500" y="3391325"/>
            <a:ext cx="3351000" cy="11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list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9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9" name="Google Shape;279;p49"/>
          <p:cNvSpPr txBox="1">
            <a:spLocks noGrp="1"/>
          </p:cNvSpPr>
          <p:nvPr>
            <p:ph type="body" idx="1"/>
          </p:nvPr>
        </p:nvSpPr>
        <p:spPr>
          <a:xfrm>
            <a:off x="5037525" y="1659275"/>
            <a:ext cx="3186900" cy="27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1">
  <p:cSld name="SECTION_TITLE_AND_DESCRIPTION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0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2" name="Google Shape;282;p50"/>
          <p:cNvSpPr txBox="1">
            <a:spLocks noGrp="1"/>
          </p:cNvSpPr>
          <p:nvPr>
            <p:ph type="body" idx="1"/>
          </p:nvPr>
        </p:nvSpPr>
        <p:spPr>
          <a:xfrm>
            <a:off x="938500" y="1659275"/>
            <a:ext cx="4946400" cy="27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720000" y="425514"/>
            <a:ext cx="7704000" cy="45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1" name="Google Shape;41;p6"/>
          <p:cNvGrpSpPr/>
          <p:nvPr/>
        </p:nvGrpSpPr>
        <p:grpSpPr>
          <a:xfrm>
            <a:off x="-679937" y="-673442"/>
            <a:ext cx="1645413" cy="1646382"/>
            <a:chOff x="7968500" y="4390966"/>
            <a:chExt cx="509400" cy="509700"/>
          </a:xfrm>
        </p:grpSpPr>
        <p:sp>
          <p:nvSpPr>
            <p:cNvPr id="42" name="Google Shape;42;p6"/>
            <p:cNvSpPr/>
            <p:nvPr/>
          </p:nvSpPr>
          <p:spPr>
            <a:xfrm>
              <a:off x="8043050" y="4465666"/>
              <a:ext cx="360300" cy="360300"/>
            </a:xfrm>
            <a:prstGeom prst="mathMultiply">
              <a:avLst>
                <a:gd name="adj1" fmla="val 1315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6"/>
            <p:cNvSpPr/>
            <p:nvPr/>
          </p:nvSpPr>
          <p:spPr>
            <a:xfrm rot="2702023">
              <a:off x="8042994" y="4465716"/>
              <a:ext cx="360412" cy="360200"/>
            </a:xfrm>
            <a:prstGeom prst="mathMultiply">
              <a:avLst>
                <a:gd name="adj1" fmla="val 1315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972600" y="1124925"/>
            <a:ext cx="7198800" cy="822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5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3939000" y="2571750"/>
            <a:ext cx="4485000" cy="19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>
                <a:solidFill>
                  <a:srgbClr val="434343"/>
                </a:solidFill>
              </a:defRPr>
            </a:lvl2pPr>
            <a:lvl3pPr marL="1371600" lvl="2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>
                <a:solidFill>
                  <a:srgbClr val="434343"/>
                </a:solidFill>
              </a:defRPr>
            </a:lvl3pPr>
            <a:lvl4pPr marL="1828800" lvl="3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>
                <a:solidFill>
                  <a:srgbClr val="434343"/>
                </a:solidFill>
              </a:defRPr>
            </a:lvl6pPr>
            <a:lvl7pPr marL="3200400" lvl="6" indent="-2730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>
                <a:solidFill>
                  <a:srgbClr val="434343"/>
                </a:solidFill>
              </a:defRPr>
            </a:lvl7pPr>
            <a:lvl8pPr marL="3657600" lvl="7" indent="-2730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>
                <a:solidFill>
                  <a:srgbClr val="434343"/>
                </a:solidFill>
              </a:defRPr>
            </a:lvl8pPr>
            <a:lvl9pPr marL="4114800" lvl="8" indent="-266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47" name="Google Shape;47;p7"/>
          <p:cNvGrpSpPr/>
          <p:nvPr/>
        </p:nvGrpSpPr>
        <p:grpSpPr>
          <a:xfrm>
            <a:off x="7941191" y="56878"/>
            <a:ext cx="965619" cy="966238"/>
            <a:chOff x="7968500" y="4390966"/>
            <a:chExt cx="509400" cy="509700"/>
          </a:xfrm>
        </p:grpSpPr>
        <p:sp>
          <p:nvSpPr>
            <p:cNvPr id="48" name="Google Shape;48;p7"/>
            <p:cNvSpPr/>
            <p:nvPr/>
          </p:nvSpPr>
          <p:spPr>
            <a:xfrm>
              <a:off x="8043050" y="4465666"/>
              <a:ext cx="360300" cy="360300"/>
            </a:xfrm>
            <a:prstGeom prst="mathMultiply">
              <a:avLst>
                <a:gd name="adj1" fmla="val 1315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7"/>
            <p:cNvSpPr/>
            <p:nvPr/>
          </p:nvSpPr>
          <p:spPr>
            <a:xfrm rot="2702023">
              <a:off x="8042994" y="4465716"/>
              <a:ext cx="360412" cy="360200"/>
            </a:xfrm>
            <a:prstGeom prst="mathMultiply">
              <a:avLst>
                <a:gd name="adj1" fmla="val 1315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720000" y="1428750"/>
            <a:ext cx="6126600" cy="228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52" name="Google Shape;52;p8"/>
          <p:cNvGrpSpPr/>
          <p:nvPr/>
        </p:nvGrpSpPr>
        <p:grpSpPr>
          <a:xfrm>
            <a:off x="237191" y="56878"/>
            <a:ext cx="965619" cy="966238"/>
            <a:chOff x="7968500" y="4390966"/>
            <a:chExt cx="509400" cy="509700"/>
          </a:xfrm>
        </p:grpSpPr>
        <p:sp>
          <p:nvSpPr>
            <p:cNvPr id="53" name="Google Shape;53;p8"/>
            <p:cNvSpPr/>
            <p:nvPr/>
          </p:nvSpPr>
          <p:spPr>
            <a:xfrm>
              <a:off x="8043050" y="4465666"/>
              <a:ext cx="360300" cy="360300"/>
            </a:xfrm>
            <a:prstGeom prst="mathMultiply">
              <a:avLst>
                <a:gd name="adj1" fmla="val 1315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2702023">
              <a:off x="8042994" y="4465716"/>
              <a:ext cx="360412" cy="360200"/>
            </a:xfrm>
            <a:prstGeom prst="mathMultiply">
              <a:avLst>
                <a:gd name="adj1" fmla="val 1315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55;p8"/>
          <p:cNvSpPr/>
          <p:nvPr/>
        </p:nvSpPr>
        <p:spPr>
          <a:xfrm>
            <a:off x="-589950" y="3750750"/>
            <a:ext cx="2162700" cy="21627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3853125" y="1794450"/>
            <a:ext cx="4572000" cy="54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ubTitle" idx="1"/>
          </p:nvPr>
        </p:nvSpPr>
        <p:spPr>
          <a:xfrm>
            <a:off x="3853125" y="2800350"/>
            <a:ext cx="4572000" cy="100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9" name="Google Shape;59;p9"/>
          <p:cNvGrpSpPr/>
          <p:nvPr/>
        </p:nvGrpSpPr>
        <p:grpSpPr>
          <a:xfrm>
            <a:off x="7941191" y="56878"/>
            <a:ext cx="965619" cy="966238"/>
            <a:chOff x="7968500" y="4390966"/>
            <a:chExt cx="509400" cy="509700"/>
          </a:xfrm>
        </p:grpSpPr>
        <p:sp>
          <p:nvSpPr>
            <p:cNvPr id="60" name="Google Shape;60;p9"/>
            <p:cNvSpPr/>
            <p:nvPr/>
          </p:nvSpPr>
          <p:spPr>
            <a:xfrm>
              <a:off x="8043050" y="4465666"/>
              <a:ext cx="360300" cy="360300"/>
            </a:xfrm>
            <a:prstGeom prst="mathMultiply">
              <a:avLst>
                <a:gd name="adj1" fmla="val 1315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9"/>
            <p:cNvSpPr/>
            <p:nvPr/>
          </p:nvSpPr>
          <p:spPr>
            <a:xfrm rot="2702023">
              <a:off x="8042994" y="4465716"/>
              <a:ext cx="360412" cy="360200"/>
            </a:xfrm>
            <a:prstGeom prst="mathMultiply">
              <a:avLst>
                <a:gd name="adj1" fmla="val 1315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720000" y="1337250"/>
            <a:ext cx="3383400" cy="246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4" name="Google Shape;64;p10"/>
          <p:cNvGrpSpPr/>
          <p:nvPr/>
        </p:nvGrpSpPr>
        <p:grpSpPr>
          <a:xfrm>
            <a:off x="237191" y="56878"/>
            <a:ext cx="965619" cy="966238"/>
            <a:chOff x="7968500" y="4390966"/>
            <a:chExt cx="509400" cy="509700"/>
          </a:xfrm>
        </p:grpSpPr>
        <p:sp>
          <p:nvSpPr>
            <p:cNvPr id="65" name="Google Shape;65;p10"/>
            <p:cNvSpPr/>
            <p:nvPr/>
          </p:nvSpPr>
          <p:spPr>
            <a:xfrm>
              <a:off x="8043050" y="4465666"/>
              <a:ext cx="360300" cy="360300"/>
            </a:xfrm>
            <a:prstGeom prst="mathMultiply">
              <a:avLst>
                <a:gd name="adj1" fmla="val 1315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0"/>
            <p:cNvSpPr/>
            <p:nvPr/>
          </p:nvSpPr>
          <p:spPr>
            <a:xfrm rot="2702023">
              <a:off x="8042994" y="4465716"/>
              <a:ext cx="360412" cy="360200"/>
            </a:xfrm>
            <a:prstGeom prst="mathMultiply">
              <a:avLst>
                <a:gd name="adj1" fmla="val 13156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67;p10"/>
          <p:cNvSpPr/>
          <p:nvPr/>
        </p:nvSpPr>
        <p:spPr>
          <a:xfrm flipH="1">
            <a:off x="7571250" y="3750750"/>
            <a:ext cx="2162700" cy="21627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25514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Raleway"/>
              <a:buNone/>
              <a:defRPr sz="35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Raleway"/>
              <a:buNone/>
              <a:defRPr sz="35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Raleway"/>
              <a:buNone/>
              <a:defRPr sz="35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Raleway"/>
              <a:buNone/>
              <a:defRPr sz="35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Raleway"/>
              <a:buNone/>
              <a:defRPr sz="35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Raleway"/>
              <a:buNone/>
              <a:defRPr sz="35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Raleway"/>
              <a:buNone/>
              <a:defRPr sz="35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Raleway"/>
              <a:buNone/>
              <a:defRPr sz="35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Raleway"/>
              <a:buNone/>
              <a:defRPr sz="35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Char char="●"/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Char char="○"/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Char char="■"/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Char char="●"/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Char char="○"/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Char char="■"/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Char char="●"/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Char char="○"/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Trebuchet MS"/>
              <a:buChar char="■"/>
              <a:defRPr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5" r:id="rId25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glog.it/" TargetMode="External"/><Relationship Id="rId7" Type="http://schemas.openxmlformats.org/officeDocument/2006/relationships/hyperlink" Target="https://www.instagram.com/bg_lo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youtube.com/channel/UCQu4SLPdBCkh-Yb5hfV9N_A" TargetMode="External"/><Relationship Id="rId5" Type="http://schemas.openxmlformats.org/officeDocument/2006/relationships/hyperlink" Target="https://www.facebook.com/bglog.becleverworkbetter/" TargetMode="External"/><Relationship Id="rId4" Type="http://schemas.openxmlformats.org/officeDocument/2006/relationships/hyperlink" Target="https://www.linkedin.com/company/bglo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1"/>
          <p:cNvSpPr txBox="1"/>
          <p:nvPr/>
        </p:nvSpPr>
        <p:spPr>
          <a:xfrm>
            <a:off x="0" y="10500"/>
            <a:ext cx="5623800" cy="1059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Ribe&amp;Freeso s.n.c.</a:t>
            </a:r>
            <a:endParaRPr sz="48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8" name="Google Shape;288;p51"/>
          <p:cNvSpPr txBox="1"/>
          <p:nvPr/>
        </p:nvSpPr>
        <p:spPr>
          <a:xfrm>
            <a:off x="2187900" y="1069500"/>
            <a:ext cx="3435900" cy="51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(detta anche “Ale</a:t>
            </a:r>
            <a:r>
              <a:rPr lang="en" sz="2700" b="1" baseline="30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r>
              <a:rPr lang="en" sz="27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”)</a:t>
            </a:r>
            <a:endParaRPr sz="500">
              <a:solidFill>
                <a:schemeClr val="lt1"/>
              </a:solidFill>
            </a:endParaRPr>
          </a:p>
        </p:txBody>
      </p:sp>
      <p:sp>
        <p:nvSpPr>
          <p:cNvPr id="289" name="Google Shape;289;p51"/>
          <p:cNvSpPr txBox="1"/>
          <p:nvPr/>
        </p:nvSpPr>
        <p:spPr>
          <a:xfrm>
            <a:off x="0" y="4312200"/>
            <a:ext cx="3776100" cy="61552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Da un’idea di </a:t>
            </a:r>
            <a:endParaRPr dirty="0">
              <a:solidFill>
                <a:schemeClr val="lt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Freeso e di Ribe</a:t>
            </a:r>
            <a:endParaRPr dirty="0">
              <a:solidFill>
                <a:schemeClr val="lt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90" name="Google Shape;290;p51"/>
          <p:cNvPicPr preferRelativeResize="0"/>
          <p:nvPr/>
        </p:nvPicPr>
        <p:blipFill rotWithShape="1">
          <a:blip r:embed="rId4">
            <a:alphaModFix/>
          </a:blip>
          <a:srcRect l="13058" t="8659" r="19245" b="6530"/>
          <a:stretch/>
        </p:blipFill>
        <p:spPr>
          <a:xfrm>
            <a:off x="6982575" y="127850"/>
            <a:ext cx="2076000" cy="20568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0"/>
          <p:cNvSpPr txBox="1">
            <a:spLocks noGrp="1"/>
          </p:cNvSpPr>
          <p:nvPr>
            <p:ph type="title" idx="4294967295"/>
          </p:nvPr>
        </p:nvSpPr>
        <p:spPr>
          <a:xfrm>
            <a:off x="1698400" y="743463"/>
            <a:ext cx="6072000" cy="54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Caso particolare-Soluzione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21" name="Google Shape;421;p60"/>
          <p:cNvSpPr txBox="1">
            <a:spLocks noGrp="1"/>
          </p:cNvSpPr>
          <p:nvPr>
            <p:ph type="subTitle" idx="4294967295"/>
          </p:nvPr>
        </p:nvSpPr>
        <p:spPr>
          <a:xfrm>
            <a:off x="1554125" y="1659616"/>
            <a:ext cx="6192000" cy="126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lt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Essendo il corto circuito un fenomeno elettrico abbiamo la copertura dell’assicurazione “fenomeni elettrici”</a:t>
            </a:r>
            <a:endParaRPr sz="1300" dirty="0">
              <a:solidFill>
                <a:schemeClr val="lt2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" sz="1300" dirty="0">
                <a:solidFill>
                  <a:schemeClr val="lt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Per continuare la produzione si possono usare apparecchiature di riserva oppure farsele consegnare dalle altre sedi.</a:t>
            </a: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" sz="1300" dirty="0">
                <a:solidFill>
                  <a:schemeClr val="lt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Per il cliente c’è la copertura “danni ai terzi”</a:t>
            </a:r>
            <a:endParaRPr sz="1300" dirty="0">
              <a:solidFill>
                <a:schemeClr val="lt2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cxnSp>
        <p:nvCxnSpPr>
          <p:cNvPr id="422" name="Google Shape;422;p60"/>
          <p:cNvCxnSpPr/>
          <p:nvPr/>
        </p:nvCxnSpPr>
        <p:spPr>
          <a:xfrm>
            <a:off x="1698400" y="1475888"/>
            <a:ext cx="4254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3" name="Google Shape;423;p60"/>
          <p:cNvSpPr/>
          <p:nvPr/>
        </p:nvSpPr>
        <p:spPr>
          <a:xfrm rot="10800000">
            <a:off x="5541950" y="4521200"/>
            <a:ext cx="3852000" cy="5097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24" name="Google Shape;424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350" y="2925025"/>
            <a:ext cx="1777500" cy="17628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61">
            <a:hlinkClick r:id="rId3"/>
          </p:cNvPr>
          <p:cNvSpPr txBox="1"/>
          <p:nvPr/>
        </p:nvSpPr>
        <p:spPr>
          <a:xfrm>
            <a:off x="1429150" y="2828425"/>
            <a:ext cx="44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dk1"/>
                </a:solidFill>
              </a:rPr>
              <a:t>#</a:t>
            </a:r>
            <a:endParaRPr sz="4000" b="1">
              <a:solidFill>
                <a:schemeClr val="dk1"/>
              </a:solidFill>
            </a:endParaRPr>
          </a:p>
        </p:txBody>
      </p:sp>
      <p:sp>
        <p:nvSpPr>
          <p:cNvPr id="430" name="Google Shape;430;p61">
            <a:hlinkClick r:id="rId4"/>
          </p:cNvPr>
          <p:cNvSpPr txBox="1"/>
          <p:nvPr/>
        </p:nvSpPr>
        <p:spPr>
          <a:xfrm>
            <a:off x="1429138" y="3290188"/>
            <a:ext cx="44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dk1"/>
                </a:solidFill>
              </a:rPr>
              <a:t>#</a:t>
            </a:r>
            <a:endParaRPr sz="4000" b="1">
              <a:solidFill>
                <a:schemeClr val="dk1"/>
              </a:solidFill>
            </a:endParaRPr>
          </a:p>
        </p:txBody>
      </p:sp>
      <p:sp>
        <p:nvSpPr>
          <p:cNvPr id="431" name="Google Shape;431;p61"/>
          <p:cNvSpPr txBox="1">
            <a:spLocks noGrp="1"/>
          </p:cNvSpPr>
          <p:nvPr>
            <p:ph type="title" idx="4294967295"/>
          </p:nvPr>
        </p:nvSpPr>
        <p:spPr>
          <a:xfrm>
            <a:off x="1888950" y="278125"/>
            <a:ext cx="4793400" cy="54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2"/>
                </a:solidFill>
              </a:rPr>
              <a:t>Contact us on</a:t>
            </a:r>
            <a:endParaRPr sz="5000">
              <a:solidFill>
                <a:schemeClr val="dk2"/>
              </a:solidFill>
            </a:endParaRPr>
          </a:p>
        </p:txBody>
      </p:sp>
      <p:cxnSp>
        <p:nvCxnSpPr>
          <p:cNvPr id="432" name="Google Shape;432;p61"/>
          <p:cNvCxnSpPr/>
          <p:nvPr/>
        </p:nvCxnSpPr>
        <p:spPr>
          <a:xfrm>
            <a:off x="1888950" y="1113425"/>
            <a:ext cx="50799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3" name="Google Shape;433;p61"/>
          <p:cNvSpPr/>
          <p:nvPr/>
        </p:nvSpPr>
        <p:spPr>
          <a:xfrm>
            <a:off x="-2207025" y="593325"/>
            <a:ext cx="3852000" cy="5097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4" name="Google Shape;434;p61"/>
          <p:cNvGrpSpPr/>
          <p:nvPr/>
        </p:nvGrpSpPr>
        <p:grpSpPr>
          <a:xfrm>
            <a:off x="1478379" y="3302077"/>
            <a:ext cx="346056" cy="345674"/>
            <a:chOff x="3752358" y="3817349"/>
            <a:chExt cx="346056" cy="345674"/>
          </a:xfrm>
        </p:grpSpPr>
        <p:sp>
          <p:nvSpPr>
            <p:cNvPr id="435" name="Google Shape;435;p61"/>
            <p:cNvSpPr/>
            <p:nvPr/>
          </p:nvSpPr>
          <p:spPr>
            <a:xfrm>
              <a:off x="375235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28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61"/>
            <p:cNvSpPr/>
            <p:nvPr/>
          </p:nvSpPr>
          <p:spPr>
            <a:xfrm>
              <a:off x="3831933" y="3955682"/>
              <a:ext cx="47809" cy="120540"/>
            </a:xfrm>
            <a:custGeom>
              <a:avLst/>
              <a:gdLst/>
              <a:ahLst/>
              <a:cxnLst/>
              <a:rect l="l" t="t" r="r" b="b"/>
              <a:pathLst>
                <a:path w="1502" h="3787" extrusionOk="0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61"/>
            <p:cNvSpPr/>
            <p:nvPr/>
          </p:nvSpPr>
          <p:spPr>
            <a:xfrm>
              <a:off x="3824739" y="3890112"/>
              <a:ext cx="55002" cy="55002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61"/>
            <p:cNvSpPr/>
            <p:nvPr/>
          </p:nvSpPr>
          <p:spPr>
            <a:xfrm>
              <a:off x="3904696" y="3955682"/>
              <a:ext cx="128148" cy="120540"/>
            </a:xfrm>
            <a:custGeom>
              <a:avLst/>
              <a:gdLst/>
              <a:ahLst/>
              <a:cxnLst/>
              <a:rect l="l" t="t" r="r" b="b"/>
              <a:pathLst>
                <a:path w="4026" h="3787" extrusionOk="0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61"/>
          <p:cNvGrpSpPr/>
          <p:nvPr/>
        </p:nvGrpSpPr>
        <p:grpSpPr>
          <a:xfrm>
            <a:off x="1478577" y="1905827"/>
            <a:ext cx="346024" cy="345674"/>
            <a:chOff x="4650919" y="3817349"/>
            <a:chExt cx="346024" cy="345674"/>
          </a:xfrm>
        </p:grpSpPr>
        <p:sp>
          <p:nvSpPr>
            <p:cNvPr id="440" name="Google Shape;440;p61"/>
            <p:cNvSpPr/>
            <p:nvPr/>
          </p:nvSpPr>
          <p:spPr>
            <a:xfrm>
              <a:off x="4650919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42" y="334"/>
                  </a:moveTo>
                  <a:cubicBezTo>
                    <a:pt x="8251" y="334"/>
                    <a:pt x="10526" y="2608"/>
                    <a:pt x="10526" y="5430"/>
                  </a:cubicBezTo>
                  <a:cubicBezTo>
                    <a:pt x="10526" y="8240"/>
                    <a:pt x="8240" y="10514"/>
                    <a:pt x="5442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42" y="334"/>
                  </a:cubicBezTo>
                  <a:close/>
                  <a:moveTo>
                    <a:pt x="5442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0" y="3989"/>
                    <a:pt x="0" y="5430"/>
                  </a:cubicBezTo>
                  <a:cubicBezTo>
                    <a:pt x="0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42" y="10859"/>
                  </a:cubicBezTo>
                  <a:cubicBezTo>
                    <a:pt x="6882" y="10859"/>
                    <a:pt x="8251" y="10300"/>
                    <a:pt x="9275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5" y="1584"/>
                  </a:cubicBezTo>
                  <a:cubicBezTo>
                    <a:pt x="8251" y="560"/>
                    <a:pt x="6882" y="1"/>
                    <a:pt x="54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61"/>
            <p:cNvSpPr/>
            <p:nvPr/>
          </p:nvSpPr>
          <p:spPr>
            <a:xfrm>
              <a:off x="4701305" y="3867386"/>
              <a:ext cx="244486" cy="242958"/>
            </a:xfrm>
            <a:custGeom>
              <a:avLst/>
              <a:gdLst/>
              <a:ahLst/>
              <a:cxnLst/>
              <a:rect l="l" t="t" r="r" b="b"/>
              <a:pathLst>
                <a:path w="7681" h="7633" extrusionOk="0">
                  <a:moveTo>
                    <a:pt x="3835" y="0"/>
                  </a:moveTo>
                  <a:cubicBezTo>
                    <a:pt x="1727" y="0"/>
                    <a:pt x="13" y="1715"/>
                    <a:pt x="13" y="3822"/>
                  </a:cubicBezTo>
                  <a:cubicBezTo>
                    <a:pt x="13" y="4418"/>
                    <a:pt x="144" y="5001"/>
                    <a:pt x="418" y="5537"/>
                  </a:cubicBezTo>
                  <a:lnTo>
                    <a:pt x="25" y="6501"/>
                  </a:lnTo>
                  <a:cubicBezTo>
                    <a:pt x="1" y="6585"/>
                    <a:pt x="13" y="6656"/>
                    <a:pt x="84" y="6704"/>
                  </a:cubicBezTo>
                  <a:cubicBezTo>
                    <a:pt x="120" y="6727"/>
                    <a:pt x="156" y="6727"/>
                    <a:pt x="191" y="6727"/>
                  </a:cubicBezTo>
                  <a:lnTo>
                    <a:pt x="1370" y="6727"/>
                  </a:lnTo>
                  <a:cubicBezTo>
                    <a:pt x="2061" y="7323"/>
                    <a:pt x="2942" y="7632"/>
                    <a:pt x="3847" y="7632"/>
                  </a:cubicBezTo>
                  <a:cubicBezTo>
                    <a:pt x="5966" y="7632"/>
                    <a:pt x="7680" y="5930"/>
                    <a:pt x="7680" y="3810"/>
                  </a:cubicBezTo>
                  <a:cubicBezTo>
                    <a:pt x="7680" y="3096"/>
                    <a:pt x="7454" y="2394"/>
                    <a:pt x="7085" y="1798"/>
                  </a:cubicBezTo>
                  <a:cubicBezTo>
                    <a:pt x="7052" y="1752"/>
                    <a:pt x="6997" y="1727"/>
                    <a:pt x="6940" y="1727"/>
                  </a:cubicBezTo>
                  <a:cubicBezTo>
                    <a:pt x="6894" y="1727"/>
                    <a:pt x="6848" y="1743"/>
                    <a:pt x="6811" y="1774"/>
                  </a:cubicBezTo>
                  <a:cubicBezTo>
                    <a:pt x="6752" y="1834"/>
                    <a:pt x="6752" y="1917"/>
                    <a:pt x="6787" y="1977"/>
                  </a:cubicBezTo>
                  <a:cubicBezTo>
                    <a:pt x="7133" y="2513"/>
                    <a:pt x="7323" y="3156"/>
                    <a:pt x="7323" y="3846"/>
                  </a:cubicBezTo>
                  <a:cubicBezTo>
                    <a:pt x="7323" y="5763"/>
                    <a:pt x="5764" y="7323"/>
                    <a:pt x="3835" y="7323"/>
                  </a:cubicBezTo>
                  <a:cubicBezTo>
                    <a:pt x="2989" y="7323"/>
                    <a:pt x="2168" y="7013"/>
                    <a:pt x="1537" y="6442"/>
                  </a:cubicBezTo>
                  <a:cubicBezTo>
                    <a:pt x="1501" y="6418"/>
                    <a:pt x="1453" y="6406"/>
                    <a:pt x="1418" y="6406"/>
                  </a:cubicBezTo>
                  <a:lnTo>
                    <a:pt x="430" y="6406"/>
                  </a:lnTo>
                  <a:lnTo>
                    <a:pt x="763" y="5596"/>
                  </a:lnTo>
                  <a:cubicBezTo>
                    <a:pt x="775" y="5549"/>
                    <a:pt x="775" y="5489"/>
                    <a:pt x="763" y="5453"/>
                  </a:cubicBezTo>
                  <a:cubicBezTo>
                    <a:pt x="489" y="4953"/>
                    <a:pt x="358" y="4394"/>
                    <a:pt x="358" y="3822"/>
                  </a:cubicBezTo>
                  <a:cubicBezTo>
                    <a:pt x="358" y="1905"/>
                    <a:pt x="1918" y="346"/>
                    <a:pt x="3835" y="346"/>
                  </a:cubicBezTo>
                  <a:cubicBezTo>
                    <a:pt x="4787" y="346"/>
                    <a:pt x="5656" y="727"/>
                    <a:pt x="6276" y="1346"/>
                  </a:cubicBezTo>
                  <a:cubicBezTo>
                    <a:pt x="6305" y="1376"/>
                    <a:pt x="6350" y="1390"/>
                    <a:pt x="6395" y="1390"/>
                  </a:cubicBezTo>
                  <a:cubicBezTo>
                    <a:pt x="6439" y="1390"/>
                    <a:pt x="6484" y="1376"/>
                    <a:pt x="6514" y="1346"/>
                  </a:cubicBezTo>
                  <a:cubicBezTo>
                    <a:pt x="6573" y="1262"/>
                    <a:pt x="6573" y="1167"/>
                    <a:pt x="6514" y="1108"/>
                  </a:cubicBezTo>
                  <a:cubicBezTo>
                    <a:pt x="5835" y="417"/>
                    <a:pt x="4882" y="0"/>
                    <a:pt x="38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61"/>
            <p:cNvSpPr/>
            <p:nvPr/>
          </p:nvSpPr>
          <p:spPr>
            <a:xfrm>
              <a:off x="4749464" y="3911534"/>
              <a:ext cx="153134" cy="151065"/>
            </a:xfrm>
            <a:custGeom>
              <a:avLst/>
              <a:gdLst/>
              <a:ahLst/>
              <a:cxnLst/>
              <a:rect l="l" t="t" r="r" b="b"/>
              <a:pathLst>
                <a:path w="4811" h="4746" extrusionOk="0">
                  <a:moveTo>
                    <a:pt x="1384" y="0"/>
                  </a:moveTo>
                  <a:cubicBezTo>
                    <a:pt x="1342" y="0"/>
                    <a:pt x="1304" y="18"/>
                    <a:pt x="1274" y="54"/>
                  </a:cubicBezTo>
                  <a:lnTo>
                    <a:pt x="274" y="1054"/>
                  </a:lnTo>
                  <a:cubicBezTo>
                    <a:pt x="36" y="1292"/>
                    <a:pt x="0" y="1661"/>
                    <a:pt x="202" y="1935"/>
                  </a:cubicBezTo>
                  <a:cubicBezTo>
                    <a:pt x="619" y="2495"/>
                    <a:pt x="1072" y="3031"/>
                    <a:pt x="1572" y="3531"/>
                  </a:cubicBezTo>
                  <a:cubicBezTo>
                    <a:pt x="1601" y="3560"/>
                    <a:pt x="1646" y="3575"/>
                    <a:pt x="1691" y="3575"/>
                  </a:cubicBezTo>
                  <a:cubicBezTo>
                    <a:pt x="1735" y="3575"/>
                    <a:pt x="1780" y="3560"/>
                    <a:pt x="1810" y="3531"/>
                  </a:cubicBezTo>
                  <a:cubicBezTo>
                    <a:pt x="1881" y="3447"/>
                    <a:pt x="1869" y="3352"/>
                    <a:pt x="1810" y="3293"/>
                  </a:cubicBezTo>
                  <a:cubicBezTo>
                    <a:pt x="1310" y="2816"/>
                    <a:pt x="869" y="2304"/>
                    <a:pt x="464" y="1745"/>
                  </a:cubicBezTo>
                  <a:cubicBezTo>
                    <a:pt x="381" y="1602"/>
                    <a:pt x="393" y="1423"/>
                    <a:pt x="500" y="1304"/>
                  </a:cubicBezTo>
                  <a:lnTo>
                    <a:pt x="1369" y="435"/>
                  </a:lnTo>
                  <a:lnTo>
                    <a:pt x="2107" y="1161"/>
                  </a:lnTo>
                  <a:lnTo>
                    <a:pt x="1750" y="1518"/>
                  </a:lnTo>
                  <a:cubicBezTo>
                    <a:pt x="1703" y="1566"/>
                    <a:pt x="1691" y="1638"/>
                    <a:pt x="1703" y="1697"/>
                  </a:cubicBezTo>
                  <a:cubicBezTo>
                    <a:pt x="1941" y="2400"/>
                    <a:pt x="2405" y="2876"/>
                    <a:pt x="3096" y="3090"/>
                  </a:cubicBezTo>
                  <a:cubicBezTo>
                    <a:pt x="3112" y="3097"/>
                    <a:pt x="3131" y="3100"/>
                    <a:pt x="3150" y="3100"/>
                  </a:cubicBezTo>
                  <a:cubicBezTo>
                    <a:pt x="3198" y="3100"/>
                    <a:pt x="3248" y="3080"/>
                    <a:pt x="3274" y="3054"/>
                  </a:cubicBezTo>
                  <a:lnTo>
                    <a:pt x="3631" y="2697"/>
                  </a:lnTo>
                  <a:lnTo>
                    <a:pt x="4370" y="3423"/>
                  </a:lnTo>
                  <a:lnTo>
                    <a:pt x="3489" y="4305"/>
                  </a:lnTo>
                  <a:cubicBezTo>
                    <a:pt x="3424" y="4369"/>
                    <a:pt x="3343" y="4402"/>
                    <a:pt x="3261" y="4402"/>
                  </a:cubicBezTo>
                  <a:cubicBezTo>
                    <a:pt x="3191" y="4402"/>
                    <a:pt x="3120" y="4378"/>
                    <a:pt x="3060" y="4328"/>
                  </a:cubicBezTo>
                  <a:cubicBezTo>
                    <a:pt x="2834" y="4162"/>
                    <a:pt x="2607" y="4007"/>
                    <a:pt x="2405" y="3828"/>
                  </a:cubicBezTo>
                  <a:cubicBezTo>
                    <a:pt x="2368" y="3801"/>
                    <a:pt x="2330" y="3789"/>
                    <a:pt x="2295" y="3789"/>
                  </a:cubicBezTo>
                  <a:cubicBezTo>
                    <a:pt x="2251" y="3789"/>
                    <a:pt x="2212" y="3807"/>
                    <a:pt x="2179" y="3840"/>
                  </a:cubicBezTo>
                  <a:cubicBezTo>
                    <a:pt x="2107" y="3912"/>
                    <a:pt x="2119" y="4031"/>
                    <a:pt x="2191" y="4090"/>
                  </a:cubicBezTo>
                  <a:cubicBezTo>
                    <a:pt x="2417" y="4269"/>
                    <a:pt x="2643" y="4447"/>
                    <a:pt x="2858" y="4614"/>
                  </a:cubicBezTo>
                  <a:cubicBezTo>
                    <a:pt x="2977" y="4697"/>
                    <a:pt x="3119" y="4745"/>
                    <a:pt x="3250" y="4745"/>
                  </a:cubicBezTo>
                  <a:cubicBezTo>
                    <a:pt x="3429" y="4745"/>
                    <a:pt x="3596" y="4674"/>
                    <a:pt x="3727" y="4555"/>
                  </a:cubicBezTo>
                  <a:lnTo>
                    <a:pt x="4727" y="3554"/>
                  </a:lnTo>
                  <a:cubicBezTo>
                    <a:pt x="4798" y="3495"/>
                    <a:pt x="4810" y="3423"/>
                    <a:pt x="4786" y="3352"/>
                  </a:cubicBezTo>
                  <a:cubicBezTo>
                    <a:pt x="4763" y="3328"/>
                    <a:pt x="4751" y="3304"/>
                    <a:pt x="4739" y="3293"/>
                  </a:cubicBezTo>
                  <a:lnTo>
                    <a:pt x="3774" y="2316"/>
                  </a:lnTo>
                  <a:cubicBezTo>
                    <a:pt x="3733" y="2280"/>
                    <a:pt x="3688" y="2263"/>
                    <a:pt x="3646" y="2263"/>
                  </a:cubicBezTo>
                  <a:cubicBezTo>
                    <a:pt x="3605" y="2263"/>
                    <a:pt x="3566" y="2280"/>
                    <a:pt x="3536" y="2316"/>
                  </a:cubicBezTo>
                  <a:lnTo>
                    <a:pt x="3131" y="2721"/>
                  </a:lnTo>
                  <a:cubicBezTo>
                    <a:pt x="2619" y="2531"/>
                    <a:pt x="2286" y="2185"/>
                    <a:pt x="2072" y="1661"/>
                  </a:cubicBezTo>
                  <a:lnTo>
                    <a:pt x="2477" y="1268"/>
                  </a:lnTo>
                  <a:cubicBezTo>
                    <a:pt x="2548" y="1185"/>
                    <a:pt x="2548" y="1090"/>
                    <a:pt x="2477" y="1030"/>
                  </a:cubicBezTo>
                  <a:lnTo>
                    <a:pt x="1512" y="54"/>
                  </a:lnTo>
                  <a:cubicBezTo>
                    <a:pt x="1470" y="18"/>
                    <a:pt x="1426" y="0"/>
                    <a:pt x="13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3" name="Google Shape;443;p61"/>
          <p:cNvGrpSpPr/>
          <p:nvPr/>
        </p:nvGrpSpPr>
        <p:grpSpPr>
          <a:xfrm>
            <a:off x="1472895" y="1452173"/>
            <a:ext cx="357387" cy="357387"/>
            <a:chOff x="7957483" y="3350848"/>
            <a:chExt cx="357387" cy="357387"/>
          </a:xfrm>
        </p:grpSpPr>
        <p:sp>
          <p:nvSpPr>
            <p:cNvPr id="444" name="Google Shape;444;p61"/>
            <p:cNvSpPr/>
            <p:nvPr/>
          </p:nvSpPr>
          <p:spPr>
            <a:xfrm>
              <a:off x="8025312" y="3410721"/>
              <a:ext cx="71649" cy="71267"/>
            </a:xfrm>
            <a:custGeom>
              <a:avLst/>
              <a:gdLst/>
              <a:ahLst/>
              <a:cxnLst/>
              <a:rect l="l" t="t" r="r" b="b"/>
              <a:pathLst>
                <a:path w="2251" h="2239" extrusionOk="0">
                  <a:moveTo>
                    <a:pt x="1120" y="0"/>
                  </a:moveTo>
                  <a:cubicBezTo>
                    <a:pt x="489" y="0"/>
                    <a:pt x="1" y="500"/>
                    <a:pt x="1" y="1120"/>
                  </a:cubicBezTo>
                  <a:cubicBezTo>
                    <a:pt x="1" y="1727"/>
                    <a:pt x="513" y="2239"/>
                    <a:pt x="1120" y="2239"/>
                  </a:cubicBezTo>
                  <a:cubicBezTo>
                    <a:pt x="1739" y="2239"/>
                    <a:pt x="2239" y="1727"/>
                    <a:pt x="2239" y="1120"/>
                  </a:cubicBezTo>
                  <a:cubicBezTo>
                    <a:pt x="2251" y="1048"/>
                    <a:pt x="2156" y="953"/>
                    <a:pt x="2072" y="953"/>
                  </a:cubicBezTo>
                  <a:lnTo>
                    <a:pt x="1358" y="953"/>
                  </a:lnTo>
                  <a:cubicBezTo>
                    <a:pt x="1251" y="953"/>
                    <a:pt x="1179" y="1024"/>
                    <a:pt x="1179" y="1131"/>
                  </a:cubicBezTo>
                  <a:cubicBezTo>
                    <a:pt x="1179" y="1239"/>
                    <a:pt x="1251" y="1310"/>
                    <a:pt x="1358" y="1310"/>
                  </a:cubicBezTo>
                  <a:lnTo>
                    <a:pt x="1858" y="1310"/>
                  </a:lnTo>
                  <a:cubicBezTo>
                    <a:pt x="1787" y="1655"/>
                    <a:pt x="1477" y="1905"/>
                    <a:pt x="1120" y="1905"/>
                  </a:cubicBezTo>
                  <a:cubicBezTo>
                    <a:pt x="703" y="1905"/>
                    <a:pt x="346" y="1560"/>
                    <a:pt x="346" y="1131"/>
                  </a:cubicBezTo>
                  <a:cubicBezTo>
                    <a:pt x="346" y="715"/>
                    <a:pt x="691" y="358"/>
                    <a:pt x="1120" y="358"/>
                  </a:cubicBezTo>
                  <a:cubicBezTo>
                    <a:pt x="1310" y="358"/>
                    <a:pt x="1489" y="429"/>
                    <a:pt x="1620" y="548"/>
                  </a:cubicBezTo>
                  <a:cubicBezTo>
                    <a:pt x="1660" y="576"/>
                    <a:pt x="1702" y="591"/>
                    <a:pt x="1745" y="591"/>
                  </a:cubicBezTo>
                  <a:cubicBezTo>
                    <a:pt x="1791" y="591"/>
                    <a:pt x="1838" y="573"/>
                    <a:pt x="1882" y="536"/>
                  </a:cubicBezTo>
                  <a:cubicBezTo>
                    <a:pt x="1953" y="465"/>
                    <a:pt x="1941" y="358"/>
                    <a:pt x="1858" y="286"/>
                  </a:cubicBezTo>
                  <a:cubicBezTo>
                    <a:pt x="1656" y="108"/>
                    <a:pt x="1406" y="0"/>
                    <a:pt x="1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61"/>
            <p:cNvSpPr/>
            <p:nvPr/>
          </p:nvSpPr>
          <p:spPr>
            <a:xfrm>
              <a:off x="8191306" y="3380768"/>
              <a:ext cx="70917" cy="71299"/>
            </a:xfrm>
            <a:custGeom>
              <a:avLst/>
              <a:gdLst/>
              <a:ahLst/>
              <a:cxnLst/>
              <a:rect l="l" t="t" r="r" b="b"/>
              <a:pathLst>
                <a:path w="2228" h="2240" extrusionOk="0">
                  <a:moveTo>
                    <a:pt x="1108" y="346"/>
                  </a:moveTo>
                  <a:cubicBezTo>
                    <a:pt x="1548" y="346"/>
                    <a:pt x="1882" y="691"/>
                    <a:pt x="1882" y="1120"/>
                  </a:cubicBezTo>
                  <a:cubicBezTo>
                    <a:pt x="1870" y="1549"/>
                    <a:pt x="1525" y="1894"/>
                    <a:pt x="1108" y="1894"/>
                  </a:cubicBezTo>
                  <a:cubicBezTo>
                    <a:pt x="691" y="1894"/>
                    <a:pt x="334" y="1549"/>
                    <a:pt x="334" y="1120"/>
                  </a:cubicBezTo>
                  <a:cubicBezTo>
                    <a:pt x="334" y="703"/>
                    <a:pt x="679" y="346"/>
                    <a:pt x="1108" y="346"/>
                  </a:cubicBezTo>
                  <a:close/>
                  <a:moveTo>
                    <a:pt x="1108" y="1"/>
                  </a:moveTo>
                  <a:cubicBezTo>
                    <a:pt x="489" y="1"/>
                    <a:pt x="1" y="513"/>
                    <a:pt x="1" y="1120"/>
                  </a:cubicBezTo>
                  <a:cubicBezTo>
                    <a:pt x="1" y="1751"/>
                    <a:pt x="501" y="2239"/>
                    <a:pt x="1108" y="2239"/>
                  </a:cubicBezTo>
                  <a:cubicBezTo>
                    <a:pt x="1739" y="2239"/>
                    <a:pt x="2227" y="1727"/>
                    <a:pt x="2227" y="1120"/>
                  </a:cubicBezTo>
                  <a:cubicBezTo>
                    <a:pt x="2227" y="513"/>
                    <a:pt x="1727" y="1"/>
                    <a:pt x="1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61"/>
            <p:cNvSpPr/>
            <p:nvPr/>
          </p:nvSpPr>
          <p:spPr>
            <a:xfrm>
              <a:off x="7957483" y="3350848"/>
              <a:ext cx="357387" cy="357387"/>
            </a:xfrm>
            <a:custGeom>
              <a:avLst/>
              <a:gdLst/>
              <a:ahLst/>
              <a:cxnLst/>
              <a:rect l="l" t="t" r="r" b="b"/>
              <a:pathLst>
                <a:path w="11228" h="11228" extrusionOk="0">
                  <a:moveTo>
                    <a:pt x="8454" y="369"/>
                  </a:moveTo>
                  <a:cubicBezTo>
                    <a:pt x="9525" y="369"/>
                    <a:pt x="10406" y="1238"/>
                    <a:pt x="10406" y="2310"/>
                  </a:cubicBezTo>
                  <a:cubicBezTo>
                    <a:pt x="10406" y="3167"/>
                    <a:pt x="9097" y="4691"/>
                    <a:pt x="8454" y="5370"/>
                  </a:cubicBezTo>
                  <a:cubicBezTo>
                    <a:pt x="7823" y="4691"/>
                    <a:pt x="6513" y="3143"/>
                    <a:pt x="6513" y="2310"/>
                  </a:cubicBezTo>
                  <a:cubicBezTo>
                    <a:pt x="6513" y="1227"/>
                    <a:pt x="7370" y="369"/>
                    <a:pt x="8454" y="369"/>
                  </a:cubicBezTo>
                  <a:close/>
                  <a:moveTo>
                    <a:pt x="5620" y="369"/>
                  </a:moveTo>
                  <a:cubicBezTo>
                    <a:pt x="6073" y="369"/>
                    <a:pt x="6537" y="429"/>
                    <a:pt x="6989" y="548"/>
                  </a:cubicBezTo>
                  <a:cubicBezTo>
                    <a:pt x="6477" y="965"/>
                    <a:pt x="6156" y="1596"/>
                    <a:pt x="6156" y="2310"/>
                  </a:cubicBezTo>
                  <a:cubicBezTo>
                    <a:pt x="6156" y="2524"/>
                    <a:pt x="6215" y="2751"/>
                    <a:pt x="6299" y="2989"/>
                  </a:cubicBezTo>
                  <a:lnTo>
                    <a:pt x="536" y="6977"/>
                  </a:lnTo>
                  <a:cubicBezTo>
                    <a:pt x="417" y="6537"/>
                    <a:pt x="358" y="6084"/>
                    <a:pt x="358" y="5620"/>
                  </a:cubicBezTo>
                  <a:cubicBezTo>
                    <a:pt x="358" y="2715"/>
                    <a:pt x="2715" y="369"/>
                    <a:pt x="5620" y="369"/>
                  </a:cubicBezTo>
                  <a:close/>
                  <a:moveTo>
                    <a:pt x="10359" y="3417"/>
                  </a:moveTo>
                  <a:cubicBezTo>
                    <a:pt x="10668" y="4096"/>
                    <a:pt x="10835" y="4858"/>
                    <a:pt x="10835" y="5620"/>
                  </a:cubicBezTo>
                  <a:cubicBezTo>
                    <a:pt x="10871" y="7418"/>
                    <a:pt x="9966" y="9013"/>
                    <a:pt x="8561" y="9966"/>
                  </a:cubicBezTo>
                  <a:lnTo>
                    <a:pt x="5358" y="5394"/>
                  </a:lnTo>
                  <a:lnTo>
                    <a:pt x="7001" y="4191"/>
                  </a:lnTo>
                  <a:cubicBezTo>
                    <a:pt x="7585" y="4989"/>
                    <a:pt x="8263" y="5679"/>
                    <a:pt x="8311" y="5739"/>
                  </a:cubicBezTo>
                  <a:cubicBezTo>
                    <a:pt x="8335" y="5763"/>
                    <a:pt x="8382" y="5799"/>
                    <a:pt x="8430" y="5799"/>
                  </a:cubicBezTo>
                  <a:cubicBezTo>
                    <a:pt x="8478" y="5799"/>
                    <a:pt x="8513" y="5775"/>
                    <a:pt x="8549" y="5739"/>
                  </a:cubicBezTo>
                  <a:cubicBezTo>
                    <a:pt x="8609" y="5679"/>
                    <a:pt x="9764" y="4513"/>
                    <a:pt x="10359" y="3417"/>
                  </a:cubicBezTo>
                  <a:close/>
                  <a:moveTo>
                    <a:pt x="5096" y="5608"/>
                  </a:moveTo>
                  <a:lnTo>
                    <a:pt x="8275" y="10156"/>
                  </a:lnTo>
                  <a:cubicBezTo>
                    <a:pt x="8025" y="10287"/>
                    <a:pt x="7775" y="10406"/>
                    <a:pt x="7525" y="10513"/>
                  </a:cubicBezTo>
                  <a:lnTo>
                    <a:pt x="4430" y="6096"/>
                  </a:lnTo>
                  <a:lnTo>
                    <a:pt x="5096" y="5608"/>
                  </a:lnTo>
                  <a:close/>
                  <a:moveTo>
                    <a:pt x="6466" y="3310"/>
                  </a:moveTo>
                  <a:cubicBezTo>
                    <a:pt x="6573" y="3501"/>
                    <a:pt x="6692" y="3715"/>
                    <a:pt x="6823" y="3905"/>
                  </a:cubicBezTo>
                  <a:lnTo>
                    <a:pt x="3215" y="6537"/>
                  </a:lnTo>
                  <a:cubicBezTo>
                    <a:pt x="3132" y="6596"/>
                    <a:pt x="3132" y="6739"/>
                    <a:pt x="3203" y="6811"/>
                  </a:cubicBezTo>
                  <a:cubicBezTo>
                    <a:pt x="3236" y="6843"/>
                    <a:pt x="3283" y="6862"/>
                    <a:pt x="3329" y="6862"/>
                  </a:cubicBezTo>
                  <a:cubicBezTo>
                    <a:pt x="3366" y="6862"/>
                    <a:pt x="3403" y="6849"/>
                    <a:pt x="3429" y="6822"/>
                  </a:cubicBezTo>
                  <a:lnTo>
                    <a:pt x="4144" y="6299"/>
                  </a:lnTo>
                  <a:lnTo>
                    <a:pt x="7180" y="10632"/>
                  </a:lnTo>
                  <a:cubicBezTo>
                    <a:pt x="6668" y="10799"/>
                    <a:pt x="6156" y="10871"/>
                    <a:pt x="5620" y="10871"/>
                  </a:cubicBezTo>
                  <a:cubicBezTo>
                    <a:pt x="3751" y="10871"/>
                    <a:pt x="2132" y="9906"/>
                    <a:pt x="1191" y="8442"/>
                  </a:cubicBezTo>
                  <a:lnTo>
                    <a:pt x="2727" y="7334"/>
                  </a:lnTo>
                  <a:cubicBezTo>
                    <a:pt x="2822" y="7275"/>
                    <a:pt x="2822" y="7132"/>
                    <a:pt x="2739" y="7061"/>
                  </a:cubicBezTo>
                  <a:cubicBezTo>
                    <a:pt x="2706" y="7028"/>
                    <a:pt x="2663" y="7010"/>
                    <a:pt x="2620" y="7010"/>
                  </a:cubicBezTo>
                  <a:cubicBezTo>
                    <a:pt x="2585" y="7010"/>
                    <a:pt x="2551" y="7022"/>
                    <a:pt x="2525" y="7049"/>
                  </a:cubicBezTo>
                  <a:lnTo>
                    <a:pt x="1012" y="8144"/>
                  </a:lnTo>
                  <a:cubicBezTo>
                    <a:pt x="870" y="7894"/>
                    <a:pt x="751" y="7608"/>
                    <a:pt x="655" y="7334"/>
                  </a:cubicBezTo>
                  <a:lnTo>
                    <a:pt x="6466" y="3310"/>
                  </a:lnTo>
                  <a:close/>
                  <a:moveTo>
                    <a:pt x="5608" y="0"/>
                  </a:moveTo>
                  <a:cubicBezTo>
                    <a:pt x="4108" y="0"/>
                    <a:pt x="2715" y="584"/>
                    <a:pt x="1643" y="1643"/>
                  </a:cubicBezTo>
                  <a:cubicBezTo>
                    <a:pt x="584" y="2703"/>
                    <a:pt x="0" y="4120"/>
                    <a:pt x="0" y="5620"/>
                  </a:cubicBezTo>
                  <a:cubicBezTo>
                    <a:pt x="0" y="7120"/>
                    <a:pt x="584" y="8525"/>
                    <a:pt x="1643" y="9597"/>
                  </a:cubicBezTo>
                  <a:cubicBezTo>
                    <a:pt x="2691" y="10644"/>
                    <a:pt x="4108" y="11228"/>
                    <a:pt x="5608" y="11228"/>
                  </a:cubicBezTo>
                  <a:cubicBezTo>
                    <a:pt x="7120" y="11228"/>
                    <a:pt x="8513" y="10644"/>
                    <a:pt x="9585" y="9597"/>
                  </a:cubicBezTo>
                  <a:cubicBezTo>
                    <a:pt x="10645" y="8537"/>
                    <a:pt x="11228" y="7120"/>
                    <a:pt x="11228" y="5620"/>
                  </a:cubicBezTo>
                  <a:cubicBezTo>
                    <a:pt x="11228" y="4715"/>
                    <a:pt x="11002" y="3822"/>
                    <a:pt x="10585" y="3012"/>
                  </a:cubicBezTo>
                  <a:cubicBezTo>
                    <a:pt x="10692" y="2762"/>
                    <a:pt x="10752" y="2524"/>
                    <a:pt x="10752" y="2310"/>
                  </a:cubicBezTo>
                  <a:cubicBezTo>
                    <a:pt x="10752" y="1048"/>
                    <a:pt x="9716" y="0"/>
                    <a:pt x="8442" y="0"/>
                  </a:cubicBezTo>
                  <a:cubicBezTo>
                    <a:pt x="8037" y="0"/>
                    <a:pt x="7668" y="107"/>
                    <a:pt x="7358" y="286"/>
                  </a:cubicBezTo>
                  <a:cubicBezTo>
                    <a:pt x="6787" y="107"/>
                    <a:pt x="6204" y="0"/>
                    <a:pt x="56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7" name="Google Shape;447;p61"/>
          <p:cNvGrpSpPr/>
          <p:nvPr/>
        </p:nvGrpSpPr>
        <p:grpSpPr>
          <a:xfrm>
            <a:off x="1472881" y="2848805"/>
            <a:ext cx="357037" cy="357005"/>
            <a:chOff x="6533281" y="3351230"/>
            <a:chExt cx="357037" cy="357005"/>
          </a:xfrm>
        </p:grpSpPr>
        <p:sp>
          <p:nvSpPr>
            <p:cNvPr id="448" name="Google Shape;448;p61"/>
            <p:cNvSpPr/>
            <p:nvPr/>
          </p:nvSpPr>
          <p:spPr>
            <a:xfrm>
              <a:off x="6533281" y="3351230"/>
              <a:ext cx="357037" cy="357005"/>
            </a:xfrm>
            <a:custGeom>
              <a:avLst/>
              <a:gdLst/>
              <a:ahLst/>
              <a:cxnLst/>
              <a:rect l="l" t="t" r="r" b="b"/>
              <a:pathLst>
                <a:path w="11217" h="11216" extrusionOk="0">
                  <a:moveTo>
                    <a:pt x="5609" y="357"/>
                  </a:moveTo>
                  <a:cubicBezTo>
                    <a:pt x="8514" y="357"/>
                    <a:pt x="10859" y="2703"/>
                    <a:pt x="10859" y="5608"/>
                  </a:cubicBezTo>
                  <a:cubicBezTo>
                    <a:pt x="10871" y="8513"/>
                    <a:pt x="8514" y="10859"/>
                    <a:pt x="5609" y="10859"/>
                  </a:cubicBezTo>
                  <a:cubicBezTo>
                    <a:pt x="2703" y="10859"/>
                    <a:pt x="358" y="8513"/>
                    <a:pt x="358" y="5608"/>
                  </a:cubicBezTo>
                  <a:cubicBezTo>
                    <a:pt x="358" y="2703"/>
                    <a:pt x="2703" y="357"/>
                    <a:pt x="5609" y="357"/>
                  </a:cubicBezTo>
                  <a:close/>
                  <a:moveTo>
                    <a:pt x="5609" y="0"/>
                  </a:moveTo>
                  <a:cubicBezTo>
                    <a:pt x="4108" y="0"/>
                    <a:pt x="2703" y="572"/>
                    <a:pt x="1632" y="1631"/>
                  </a:cubicBezTo>
                  <a:cubicBezTo>
                    <a:pt x="572" y="2691"/>
                    <a:pt x="1" y="4108"/>
                    <a:pt x="1" y="5608"/>
                  </a:cubicBezTo>
                  <a:cubicBezTo>
                    <a:pt x="1" y="7108"/>
                    <a:pt x="572" y="8513"/>
                    <a:pt x="1632" y="9585"/>
                  </a:cubicBezTo>
                  <a:cubicBezTo>
                    <a:pt x="2692" y="10632"/>
                    <a:pt x="4108" y="11216"/>
                    <a:pt x="5609" y="11216"/>
                  </a:cubicBezTo>
                  <a:cubicBezTo>
                    <a:pt x="7109" y="11216"/>
                    <a:pt x="8514" y="10632"/>
                    <a:pt x="9585" y="9585"/>
                  </a:cubicBezTo>
                  <a:cubicBezTo>
                    <a:pt x="10633" y="8525"/>
                    <a:pt x="11216" y="7108"/>
                    <a:pt x="11216" y="5608"/>
                  </a:cubicBezTo>
                  <a:cubicBezTo>
                    <a:pt x="11216" y="4108"/>
                    <a:pt x="10633" y="2703"/>
                    <a:pt x="9585" y="1631"/>
                  </a:cubicBezTo>
                  <a:cubicBezTo>
                    <a:pt x="8526" y="572"/>
                    <a:pt x="7109" y="0"/>
                    <a:pt x="56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61"/>
            <p:cNvSpPr/>
            <p:nvPr/>
          </p:nvSpPr>
          <p:spPr>
            <a:xfrm>
              <a:off x="6570427" y="3388344"/>
              <a:ext cx="282364" cy="282396"/>
            </a:xfrm>
            <a:custGeom>
              <a:avLst/>
              <a:gdLst/>
              <a:ahLst/>
              <a:cxnLst/>
              <a:rect l="l" t="t" r="r" b="b"/>
              <a:pathLst>
                <a:path w="8871" h="8872" extrusionOk="0">
                  <a:moveTo>
                    <a:pt x="4442" y="2966"/>
                  </a:moveTo>
                  <a:cubicBezTo>
                    <a:pt x="5263" y="2966"/>
                    <a:pt x="5918" y="3632"/>
                    <a:pt x="5918" y="4442"/>
                  </a:cubicBezTo>
                  <a:cubicBezTo>
                    <a:pt x="5918" y="5263"/>
                    <a:pt x="5239" y="5918"/>
                    <a:pt x="4442" y="5918"/>
                  </a:cubicBezTo>
                  <a:cubicBezTo>
                    <a:pt x="3632" y="5918"/>
                    <a:pt x="2965" y="5263"/>
                    <a:pt x="2965" y="4442"/>
                  </a:cubicBezTo>
                  <a:cubicBezTo>
                    <a:pt x="2965" y="3620"/>
                    <a:pt x="3632" y="2966"/>
                    <a:pt x="4442" y="2966"/>
                  </a:cubicBezTo>
                  <a:close/>
                  <a:moveTo>
                    <a:pt x="1108" y="2120"/>
                  </a:moveTo>
                  <a:lnTo>
                    <a:pt x="2656" y="4775"/>
                  </a:lnTo>
                  <a:cubicBezTo>
                    <a:pt x="2822" y="5633"/>
                    <a:pt x="3561" y="6264"/>
                    <a:pt x="4453" y="6264"/>
                  </a:cubicBezTo>
                  <a:cubicBezTo>
                    <a:pt x="4704" y="6264"/>
                    <a:pt x="4942" y="6228"/>
                    <a:pt x="5156" y="6121"/>
                  </a:cubicBezTo>
                  <a:lnTo>
                    <a:pt x="5156" y="6121"/>
                  </a:lnTo>
                  <a:lnTo>
                    <a:pt x="3894" y="8466"/>
                  </a:lnTo>
                  <a:cubicBezTo>
                    <a:pt x="1906" y="8204"/>
                    <a:pt x="382" y="6490"/>
                    <a:pt x="382" y="4442"/>
                  </a:cubicBezTo>
                  <a:cubicBezTo>
                    <a:pt x="382" y="3573"/>
                    <a:pt x="643" y="2775"/>
                    <a:pt x="1108" y="2120"/>
                  </a:cubicBezTo>
                  <a:close/>
                  <a:moveTo>
                    <a:pt x="4442" y="370"/>
                  </a:moveTo>
                  <a:cubicBezTo>
                    <a:pt x="6037" y="370"/>
                    <a:pt x="7406" y="1287"/>
                    <a:pt x="8085" y="2620"/>
                  </a:cubicBezTo>
                  <a:lnTo>
                    <a:pt x="7120" y="2620"/>
                  </a:lnTo>
                  <a:cubicBezTo>
                    <a:pt x="7013" y="2620"/>
                    <a:pt x="6942" y="2692"/>
                    <a:pt x="6942" y="2799"/>
                  </a:cubicBezTo>
                  <a:cubicBezTo>
                    <a:pt x="6942" y="2906"/>
                    <a:pt x="7013" y="2977"/>
                    <a:pt x="7120" y="2977"/>
                  </a:cubicBezTo>
                  <a:lnTo>
                    <a:pt x="8252" y="2977"/>
                  </a:lnTo>
                  <a:cubicBezTo>
                    <a:pt x="8430" y="3442"/>
                    <a:pt x="8537" y="3930"/>
                    <a:pt x="8537" y="4454"/>
                  </a:cubicBezTo>
                  <a:cubicBezTo>
                    <a:pt x="8514" y="6692"/>
                    <a:pt x="6692" y="8514"/>
                    <a:pt x="4442" y="8514"/>
                  </a:cubicBezTo>
                  <a:lnTo>
                    <a:pt x="4263" y="8514"/>
                  </a:lnTo>
                  <a:lnTo>
                    <a:pt x="5799" y="5680"/>
                  </a:lnTo>
                  <a:cubicBezTo>
                    <a:pt x="6097" y="5347"/>
                    <a:pt x="6275" y="4918"/>
                    <a:pt x="6275" y="4454"/>
                  </a:cubicBezTo>
                  <a:cubicBezTo>
                    <a:pt x="6275" y="3847"/>
                    <a:pt x="5977" y="3311"/>
                    <a:pt x="5525" y="2977"/>
                  </a:cubicBezTo>
                  <a:lnTo>
                    <a:pt x="6251" y="2977"/>
                  </a:lnTo>
                  <a:cubicBezTo>
                    <a:pt x="6358" y="2977"/>
                    <a:pt x="6430" y="2906"/>
                    <a:pt x="6430" y="2799"/>
                  </a:cubicBezTo>
                  <a:cubicBezTo>
                    <a:pt x="6430" y="2692"/>
                    <a:pt x="6358" y="2620"/>
                    <a:pt x="6251" y="2620"/>
                  </a:cubicBezTo>
                  <a:lnTo>
                    <a:pt x="4453" y="2620"/>
                  </a:lnTo>
                  <a:cubicBezTo>
                    <a:pt x="3561" y="2620"/>
                    <a:pt x="2834" y="3263"/>
                    <a:pt x="2656" y="4097"/>
                  </a:cubicBezTo>
                  <a:lnTo>
                    <a:pt x="1334" y="1834"/>
                  </a:lnTo>
                  <a:cubicBezTo>
                    <a:pt x="2072" y="941"/>
                    <a:pt x="3191" y="370"/>
                    <a:pt x="4442" y="370"/>
                  </a:cubicBezTo>
                  <a:close/>
                  <a:moveTo>
                    <a:pt x="4442" y="1"/>
                  </a:moveTo>
                  <a:cubicBezTo>
                    <a:pt x="2001" y="1"/>
                    <a:pt x="1" y="2001"/>
                    <a:pt x="1" y="4442"/>
                  </a:cubicBezTo>
                  <a:cubicBezTo>
                    <a:pt x="1" y="6883"/>
                    <a:pt x="2001" y="8871"/>
                    <a:pt x="4442" y="8871"/>
                  </a:cubicBezTo>
                  <a:cubicBezTo>
                    <a:pt x="6882" y="8871"/>
                    <a:pt x="8871" y="6883"/>
                    <a:pt x="8871" y="4442"/>
                  </a:cubicBezTo>
                  <a:cubicBezTo>
                    <a:pt x="8871" y="2001"/>
                    <a:pt x="6894" y="1"/>
                    <a:pt x="44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61"/>
            <p:cNvSpPr/>
            <p:nvPr/>
          </p:nvSpPr>
          <p:spPr>
            <a:xfrm>
              <a:off x="6676166" y="3494083"/>
              <a:ext cx="71267" cy="71299"/>
            </a:xfrm>
            <a:custGeom>
              <a:avLst/>
              <a:gdLst/>
              <a:ahLst/>
              <a:cxnLst/>
              <a:rect l="l" t="t" r="r" b="b"/>
              <a:pathLst>
                <a:path w="2239" h="2240" extrusionOk="0">
                  <a:moveTo>
                    <a:pt x="1120" y="346"/>
                  </a:moveTo>
                  <a:cubicBezTo>
                    <a:pt x="1536" y="346"/>
                    <a:pt x="1893" y="679"/>
                    <a:pt x="1893" y="1120"/>
                  </a:cubicBezTo>
                  <a:cubicBezTo>
                    <a:pt x="1893" y="1549"/>
                    <a:pt x="1548" y="1894"/>
                    <a:pt x="1120" y="1894"/>
                  </a:cubicBezTo>
                  <a:cubicBezTo>
                    <a:pt x="703" y="1894"/>
                    <a:pt x="346" y="1549"/>
                    <a:pt x="346" y="1120"/>
                  </a:cubicBezTo>
                  <a:cubicBezTo>
                    <a:pt x="346" y="679"/>
                    <a:pt x="691" y="346"/>
                    <a:pt x="1120" y="346"/>
                  </a:cubicBezTo>
                  <a:close/>
                  <a:moveTo>
                    <a:pt x="1120" y="1"/>
                  </a:moveTo>
                  <a:cubicBezTo>
                    <a:pt x="489" y="1"/>
                    <a:pt x="0" y="513"/>
                    <a:pt x="0" y="1120"/>
                  </a:cubicBezTo>
                  <a:cubicBezTo>
                    <a:pt x="0" y="1727"/>
                    <a:pt x="512" y="2239"/>
                    <a:pt x="1120" y="2239"/>
                  </a:cubicBezTo>
                  <a:cubicBezTo>
                    <a:pt x="1739" y="2239"/>
                    <a:pt x="2239" y="1727"/>
                    <a:pt x="2239" y="1120"/>
                  </a:cubicBezTo>
                  <a:cubicBezTo>
                    <a:pt x="2239" y="513"/>
                    <a:pt x="1739" y="1"/>
                    <a:pt x="1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1" name="Google Shape;451;p61"/>
          <p:cNvSpPr txBox="1"/>
          <p:nvPr/>
        </p:nvSpPr>
        <p:spPr>
          <a:xfrm>
            <a:off x="1830310" y="1400025"/>
            <a:ext cx="6552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 SemiBold"/>
              <a:buChar char="●"/>
            </a:pPr>
            <a:r>
              <a:rPr lang="en" sz="1200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Piazza Matteotti 21, 10095 Grugliasco TO    </a:t>
            </a:r>
            <a:endParaRPr sz="1200">
              <a:solidFill>
                <a:schemeClr val="dk2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452" name="Google Shape;452;p61"/>
          <p:cNvSpPr txBox="1"/>
          <p:nvPr/>
        </p:nvSpPr>
        <p:spPr>
          <a:xfrm>
            <a:off x="1830311" y="1779225"/>
            <a:ext cx="3142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 SemiBold"/>
              <a:buChar char="●"/>
            </a:pPr>
            <a:r>
              <a:rPr lang="en" sz="1200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011.586.70.39   -   011.946.09.06</a:t>
            </a:r>
            <a:endParaRPr sz="1200">
              <a:solidFill>
                <a:schemeClr val="dk2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453" name="Google Shape;453;p61"/>
          <p:cNvGrpSpPr/>
          <p:nvPr/>
        </p:nvGrpSpPr>
        <p:grpSpPr>
          <a:xfrm>
            <a:off x="1489944" y="2376219"/>
            <a:ext cx="322917" cy="347876"/>
            <a:chOff x="6896644" y="3216007"/>
            <a:chExt cx="322917" cy="347876"/>
          </a:xfrm>
        </p:grpSpPr>
        <p:sp>
          <p:nvSpPr>
            <p:cNvPr id="454" name="Google Shape;454;p61"/>
            <p:cNvSpPr/>
            <p:nvPr/>
          </p:nvSpPr>
          <p:spPr>
            <a:xfrm>
              <a:off x="6896644" y="3216007"/>
              <a:ext cx="301387" cy="347876"/>
            </a:xfrm>
            <a:custGeom>
              <a:avLst/>
              <a:gdLst/>
              <a:ahLst/>
              <a:cxnLst/>
              <a:rect l="l" t="t" r="r" b="b"/>
              <a:pathLst>
                <a:path w="9491" h="10955" extrusionOk="0">
                  <a:moveTo>
                    <a:pt x="5192" y="382"/>
                  </a:moveTo>
                  <a:lnTo>
                    <a:pt x="6490" y="1679"/>
                  </a:lnTo>
                  <a:lnTo>
                    <a:pt x="3906" y="1679"/>
                  </a:lnTo>
                  <a:lnTo>
                    <a:pt x="5192" y="382"/>
                  </a:lnTo>
                  <a:close/>
                  <a:moveTo>
                    <a:pt x="5186" y="1"/>
                  </a:moveTo>
                  <a:cubicBezTo>
                    <a:pt x="5144" y="1"/>
                    <a:pt x="5103" y="13"/>
                    <a:pt x="5073" y="36"/>
                  </a:cubicBezTo>
                  <a:lnTo>
                    <a:pt x="3442" y="1679"/>
                  </a:lnTo>
                  <a:lnTo>
                    <a:pt x="870" y="1679"/>
                  </a:lnTo>
                  <a:cubicBezTo>
                    <a:pt x="775" y="1679"/>
                    <a:pt x="703" y="1751"/>
                    <a:pt x="703" y="1846"/>
                  </a:cubicBezTo>
                  <a:lnTo>
                    <a:pt x="703" y="4501"/>
                  </a:lnTo>
                  <a:lnTo>
                    <a:pt x="168" y="4501"/>
                  </a:lnTo>
                  <a:cubicBezTo>
                    <a:pt x="72" y="4501"/>
                    <a:pt x="1" y="4585"/>
                    <a:pt x="1" y="4668"/>
                  </a:cubicBezTo>
                  <a:lnTo>
                    <a:pt x="1" y="10788"/>
                  </a:lnTo>
                  <a:cubicBezTo>
                    <a:pt x="1" y="10883"/>
                    <a:pt x="72" y="10954"/>
                    <a:pt x="168" y="10954"/>
                  </a:cubicBezTo>
                  <a:lnTo>
                    <a:pt x="1846" y="10954"/>
                  </a:lnTo>
                  <a:cubicBezTo>
                    <a:pt x="1942" y="10954"/>
                    <a:pt x="2013" y="10883"/>
                    <a:pt x="2013" y="10788"/>
                  </a:cubicBezTo>
                  <a:cubicBezTo>
                    <a:pt x="2013" y="10704"/>
                    <a:pt x="1942" y="10621"/>
                    <a:pt x="1846" y="10621"/>
                  </a:cubicBezTo>
                  <a:lnTo>
                    <a:pt x="334" y="10621"/>
                  </a:lnTo>
                  <a:lnTo>
                    <a:pt x="334" y="4989"/>
                  </a:lnTo>
                  <a:lnTo>
                    <a:pt x="1084" y="5537"/>
                  </a:lnTo>
                  <a:cubicBezTo>
                    <a:pt x="1115" y="5554"/>
                    <a:pt x="1147" y="5562"/>
                    <a:pt x="1178" y="5562"/>
                  </a:cubicBezTo>
                  <a:cubicBezTo>
                    <a:pt x="1231" y="5562"/>
                    <a:pt x="1280" y="5539"/>
                    <a:pt x="1311" y="5501"/>
                  </a:cubicBezTo>
                  <a:cubicBezTo>
                    <a:pt x="1358" y="5430"/>
                    <a:pt x="1346" y="5323"/>
                    <a:pt x="1275" y="5287"/>
                  </a:cubicBezTo>
                  <a:lnTo>
                    <a:pt x="1049" y="5096"/>
                  </a:lnTo>
                  <a:lnTo>
                    <a:pt x="1049" y="4692"/>
                  </a:lnTo>
                  <a:lnTo>
                    <a:pt x="1049" y="4668"/>
                  </a:lnTo>
                  <a:lnTo>
                    <a:pt x="1049" y="4656"/>
                  </a:lnTo>
                  <a:lnTo>
                    <a:pt x="1049" y="2013"/>
                  </a:lnTo>
                  <a:lnTo>
                    <a:pt x="9169" y="2013"/>
                  </a:lnTo>
                  <a:lnTo>
                    <a:pt x="9169" y="2620"/>
                  </a:lnTo>
                  <a:cubicBezTo>
                    <a:pt x="9169" y="2703"/>
                    <a:pt x="9240" y="2787"/>
                    <a:pt x="9335" y="2787"/>
                  </a:cubicBezTo>
                  <a:cubicBezTo>
                    <a:pt x="9419" y="2787"/>
                    <a:pt x="9490" y="2703"/>
                    <a:pt x="9490" y="2620"/>
                  </a:cubicBezTo>
                  <a:lnTo>
                    <a:pt x="9490" y="1846"/>
                  </a:lnTo>
                  <a:cubicBezTo>
                    <a:pt x="9466" y="1751"/>
                    <a:pt x="9395" y="1679"/>
                    <a:pt x="9300" y="1679"/>
                  </a:cubicBezTo>
                  <a:lnTo>
                    <a:pt x="6930" y="1679"/>
                  </a:lnTo>
                  <a:lnTo>
                    <a:pt x="5299" y="36"/>
                  </a:lnTo>
                  <a:cubicBezTo>
                    <a:pt x="5269" y="13"/>
                    <a:pt x="5228" y="1"/>
                    <a:pt x="51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61"/>
            <p:cNvSpPr/>
            <p:nvPr/>
          </p:nvSpPr>
          <p:spPr>
            <a:xfrm>
              <a:off x="6954883" y="3306382"/>
              <a:ext cx="42012" cy="41980"/>
            </a:xfrm>
            <a:custGeom>
              <a:avLst/>
              <a:gdLst/>
              <a:ahLst/>
              <a:cxnLst/>
              <a:rect l="l" t="t" r="r" b="b"/>
              <a:pathLst>
                <a:path w="1323" h="1322" extrusionOk="0">
                  <a:moveTo>
                    <a:pt x="1001" y="322"/>
                  </a:moveTo>
                  <a:lnTo>
                    <a:pt x="1001" y="988"/>
                  </a:lnTo>
                  <a:lnTo>
                    <a:pt x="322" y="988"/>
                  </a:lnTo>
                  <a:lnTo>
                    <a:pt x="322" y="322"/>
                  </a:lnTo>
                  <a:close/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1155"/>
                  </a:lnTo>
                  <a:cubicBezTo>
                    <a:pt x="1" y="1250"/>
                    <a:pt x="72" y="1322"/>
                    <a:pt x="167" y="1322"/>
                  </a:cubicBezTo>
                  <a:lnTo>
                    <a:pt x="1155" y="1322"/>
                  </a:lnTo>
                  <a:cubicBezTo>
                    <a:pt x="1251" y="1322"/>
                    <a:pt x="1322" y="1250"/>
                    <a:pt x="1322" y="1155"/>
                  </a:cubicBezTo>
                  <a:lnTo>
                    <a:pt x="1322" y="155"/>
                  </a:lnTo>
                  <a:cubicBezTo>
                    <a:pt x="1310" y="72"/>
                    <a:pt x="1239" y="0"/>
                    <a:pt x="1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61"/>
            <p:cNvSpPr/>
            <p:nvPr/>
          </p:nvSpPr>
          <p:spPr>
            <a:xfrm>
              <a:off x="7013122" y="3306382"/>
              <a:ext cx="32168" cy="10225"/>
            </a:xfrm>
            <a:custGeom>
              <a:avLst/>
              <a:gdLst/>
              <a:ahLst/>
              <a:cxnLst/>
              <a:rect l="l" t="t" r="r" b="b"/>
              <a:pathLst>
                <a:path w="1013" h="322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845" y="322"/>
                  </a:lnTo>
                  <a:cubicBezTo>
                    <a:pt x="929" y="322"/>
                    <a:pt x="1012" y="250"/>
                    <a:pt x="1012" y="155"/>
                  </a:cubicBezTo>
                  <a:cubicBezTo>
                    <a:pt x="1012" y="72"/>
                    <a:pt x="929" y="0"/>
                    <a:pt x="8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61"/>
            <p:cNvSpPr/>
            <p:nvPr/>
          </p:nvSpPr>
          <p:spPr>
            <a:xfrm>
              <a:off x="7013471" y="3333596"/>
              <a:ext cx="105903" cy="10606"/>
            </a:xfrm>
            <a:custGeom>
              <a:avLst/>
              <a:gdLst/>
              <a:ahLst/>
              <a:cxnLst/>
              <a:rect l="l" t="t" r="r" b="b"/>
              <a:pathLst>
                <a:path w="3335" h="33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8" y="334"/>
                  </a:cubicBezTo>
                  <a:lnTo>
                    <a:pt x="3168" y="334"/>
                  </a:lnTo>
                  <a:cubicBezTo>
                    <a:pt x="3251" y="334"/>
                    <a:pt x="3335" y="250"/>
                    <a:pt x="3335" y="167"/>
                  </a:cubicBezTo>
                  <a:cubicBezTo>
                    <a:pt x="3335" y="60"/>
                    <a:pt x="3263" y="0"/>
                    <a:pt x="3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61"/>
            <p:cNvSpPr/>
            <p:nvPr/>
          </p:nvSpPr>
          <p:spPr>
            <a:xfrm>
              <a:off x="6966982" y="3375576"/>
              <a:ext cx="63923" cy="10606"/>
            </a:xfrm>
            <a:custGeom>
              <a:avLst/>
              <a:gdLst/>
              <a:ahLst/>
              <a:cxnLst/>
              <a:rect l="l" t="t" r="r" b="b"/>
              <a:pathLst>
                <a:path w="2013" h="334" extrusionOk="0">
                  <a:moveTo>
                    <a:pt x="167" y="0"/>
                  </a:moveTo>
                  <a:cubicBezTo>
                    <a:pt x="84" y="0"/>
                    <a:pt x="1" y="71"/>
                    <a:pt x="1" y="167"/>
                  </a:cubicBezTo>
                  <a:cubicBezTo>
                    <a:pt x="1" y="262"/>
                    <a:pt x="84" y="333"/>
                    <a:pt x="167" y="333"/>
                  </a:cubicBezTo>
                  <a:lnTo>
                    <a:pt x="1846" y="333"/>
                  </a:lnTo>
                  <a:cubicBezTo>
                    <a:pt x="1941" y="333"/>
                    <a:pt x="2013" y="262"/>
                    <a:pt x="2013" y="167"/>
                  </a:cubicBezTo>
                  <a:cubicBezTo>
                    <a:pt x="2013" y="71"/>
                    <a:pt x="1941" y="0"/>
                    <a:pt x="1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61"/>
            <p:cNvSpPr/>
            <p:nvPr/>
          </p:nvSpPr>
          <p:spPr>
            <a:xfrm>
              <a:off x="6928781" y="3524157"/>
              <a:ext cx="52237" cy="10225"/>
            </a:xfrm>
            <a:custGeom>
              <a:avLst/>
              <a:gdLst/>
              <a:ahLst/>
              <a:cxnLst/>
              <a:rect l="l" t="t" r="r" b="b"/>
              <a:pathLst>
                <a:path w="1645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1477" y="322"/>
                  </a:lnTo>
                  <a:cubicBezTo>
                    <a:pt x="1561" y="322"/>
                    <a:pt x="1644" y="250"/>
                    <a:pt x="1644" y="167"/>
                  </a:cubicBezTo>
                  <a:cubicBezTo>
                    <a:pt x="1644" y="72"/>
                    <a:pt x="1561" y="0"/>
                    <a:pt x="14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61"/>
            <p:cNvSpPr/>
            <p:nvPr/>
          </p:nvSpPr>
          <p:spPr>
            <a:xfrm>
              <a:off x="6945420" y="3314701"/>
              <a:ext cx="274141" cy="248800"/>
            </a:xfrm>
            <a:custGeom>
              <a:avLst/>
              <a:gdLst/>
              <a:ahLst/>
              <a:cxnLst/>
              <a:rect l="l" t="t" r="r" b="b"/>
              <a:pathLst>
                <a:path w="8633" h="7835" extrusionOk="0">
                  <a:moveTo>
                    <a:pt x="5835" y="3274"/>
                  </a:moveTo>
                  <a:lnTo>
                    <a:pt x="5323" y="3632"/>
                  </a:lnTo>
                  <a:lnTo>
                    <a:pt x="1787" y="3632"/>
                  </a:lnTo>
                  <a:lnTo>
                    <a:pt x="1275" y="3274"/>
                  </a:lnTo>
                  <a:close/>
                  <a:moveTo>
                    <a:pt x="4882" y="3965"/>
                  </a:moveTo>
                  <a:lnTo>
                    <a:pt x="4370" y="4322"/>
                  </a:lnTo>
                  <a:lnTo>
                    <a:pt x="2739" y="4322"/>
                  </a:lnTo>
                  <a:lnTo>
                    <a:pt x="2227" y="3965"/>
                  </a:lnTo>
                  <a:close/>
                  <a:moveTo>
                    <a:pt x="3930" y="4632"/>
                  </a:moveTo>
                  <a:lnTo>
                    <a:pt x="3561" y="4894"/>
                  </a:lnTo>
                  <a:lnTo>
                    <a:pt x="3180" y="4632"/>
                  </a:lnTo>
                  <a:close/>
                  <a:moveTo>
                    <a:pt x="7752" y="0"/>
                  </a:moveTo>
                  <a:cubicBezTo>
                    <a:pt x="7668" y="0"/>
                    <a:pt x="7585" y="72"/>
                    <a:pt x="7585" y="167"/>
                  </a:cubicBezTo>
                  <a:lnTo>
                    <a:pt x="7585" y="1560"/>
                  </a:lnTo>
                  <a:lnTo>
                    <a:pt x="7585" y="1977"/>
                  </a:lnTo>
                  <a:lnTo>
                    <a:pt x="6252" y="2929"/>
                  </a:lnTo>
                  <a:lnTo>
                    <a:pt x="799" y="2929"/>
                  </a:lnTo>
                  <a:lnTo>
                    <a:pt x="263" y="2548"/>
                  </a:lnTo>
                  <a:cubicBezTo>
                    <a:pt x="233" y="2528"/>
                    <a:pt x="197" y="2519"/>
                    <a:pt x="162" y="2519"/>
                  </a:cubicBezTo>
                  <a:cubicBezTo>
                    <a:pt x="114" y="2519"/>
                    <a:pt x="69" y="2537"/>
                    <a:pt x="48" y="2572"/>
                  </a:cubicBezTo>
                  <a:cubicBezTo>
                    <a:pt x="1" y="2643"/>
                    <a:pt x="13" y="2750"/>
                    <a:pt x="72" y="2798"/>
                  </a:cubicBezTo>
                  <a:lnTo>
                    <a:pt x="3442" y="5215"/>
                  </a:lnTo>
                  <a:cubicBezTo>
                    <a:pt x="3472" y="5233"/>
                    <a:pt x="3504" y="5242"/>
                    <a:pt x="3537" y="5242"/>
                  </a:cubicBezTo>
                  <a:cubicBezTo>
                    <a:pt x="3570" y="5242"/>
                    <a:pt x="3602" y="5233"/>
                    <a:pt x="3632" y="5215"/>
                  </a:cubicBezTo>
                  <a:lnTo>
                    <a:pt x="8300" y="1858"/>
                  </a:lnTo>
                  <a:lnTo>
                    <a:pt x="8300" y="7501"/>
                  </a:lnTo>
                  <a:lnTo>
                    <a:pt x="941" y="7501"/>
                  </a:lnTo>
                  <a:cubicBezTo>
                    <a:pt x="846" y="7501"/>
                    <a:pt x="775" y="7572"/>
                    <a:pt x="775" y="7668"/>
                  </a:cubicBezTo>
                  <a:cubicBezTo>
                    <a:pt x="775" y="7751"/>
                    <a:pt x="846" y="7834"/>
                    <a:pt x="941" y="7834"/>
                  </a:cubicBezTo>
                  <a:lnTo>
                    <a:pt x="8454" y="7834"/>
                  </a:lnTo>
                  <a:cubicBezTo>
                    <a:pt x="8538" y="7834"/>
                    <a:pt x="8621" y="7751"/>
                    <a:pt x="8621" y="7668"/>
                  </a:cubicBezTo>
                  <a:lnTo>
                    <a:pt x="8621" y="1548"/>
                  </a:lnTo>
                  <a:cubicBezTo>
                    <a:pt x="8625" y="1552"/>
                    <a:pt x="8628" y="1553"/>
                    <a:pt x="8629" y="1553"/>
                  </a:cubicBezTo>
                  <a:cubicBezTo>
                    <a:pt x="8633" y="1553"/>
                    <a:pt x="8633" y="1548"/>
                    <a:pt x="8633" y="1548"/>
                  </a:cubicBezTo>
                  <a:cubicBezTo>
                    <a:pt x="8621" y="1477"/>
                    <a:pt x="8561" y="1417"/>
                    <a:pt x="8466" y="1417"/>
                  </a:cubicBezTo>
                  <a:lnTo>
                    <a:pt x="7919" y="1417"/>
                  </a:lnTo>
                  <a:lnTo>
                    <a:pt x="7919" y="167"/>
                  </a:lnTo>
                  <a:cubicBezTo>
                    <a:pt x="7919" y="72"/>
                    <a:pt x="7847" y="0"/>
                    <a:pt x="77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1" name="Google Shape;461;p61"/>
          <p:cNvSpPr txBox="1"/>
          <p:nvPr/>
        </p:nvSpPr>
        <p:spPr>
          <a:xfrm>
            <a:off x="1830299" y="2274350"/>
            <a:ext cx="4199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 SemiBold"/>
              <a:buChar char="●"/>
            </a:pPr>
            <a:r>
              <a:rPr lang="en" sz="1200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info@RibeFreeso.it   -   marketing@RibeFreeso.it</a:t>
            </a:r>
            <a:endParaRPr>
              <a:solidFill>
                <a:schemeClr val="dk2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462" name="Google Shape;462;p61"/>
          <p:cNvSpPr txBox="1"/>
          <p:nvPr/>
        </p:nvSpPr>
        <p:spPr>
          <a:xfrm>
            <a:off x="1812863" y="2828438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 SemiBold"/>
              <a:buChar char="●"/>
            </a:pPr>
            <a:r>
              <a:rPr lang="en" sz="1200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www.Ale^2.it</a:t>
            </a:r>
            <a:endParaRPr>
              <a:solidFill>
                <a:schemeClr val="dk2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463" name="Google Shape;463;p61"/>
          <p:cNvSpPr txBox="1"/>
          <p:nvPr/>
        </p:nvSpPr>
        <p:spPr>
          <a:xfrm>
            <a:off x="1812863" y="3285975"/>
            <a:ext cx="3595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 SemiBold"/>
              <a:buChar char="●"/>
            </a:pPr>
            <a:r>
              <a:rPr lang="en" sz="1200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RibeeFreeso</a:t>
            </a:r>
            <a:endParaRPr sz="1200">
              <a:solidFill>
                <a:schemeClr val="dk2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464" name="Google Shape;464;p61"/>
          <p:cNvSpPr txBox="1"/>
          <p:nvPr/>
        </p:nvSpPr>
        <p:spPr>
          <a:xfrm>
            <a:off x="1830288" y="4612938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 SemiBold"/>
              <a:buChar char="●"/>
            </a:pPr>
            <a:r>
              <a:rPr lang="en" sz="1200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@freeso__ @ales_san_69</a:t>
            </a:r>
            <a:endParaRPr sz="1200">
              <a:solidFill>
                <a:schemeClr val="dk2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465" name="Google Shape;465;p61"/>
          <p:cNvSpPr txBox="1"/>
          <p:nvPr/>
        </p:nvSpPr>
        <p:spPr>
          <a:xfrm>
            <a:off x="1812863" y="3736175"/>
            <a:ext cx="2690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 SemiBold"/>
              <a:buChar char="●"/>
            </a:pPr>
            <a:r>
              <a:rPr lang="en" sz="1200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@R&amp;F</a:t>
            </a:r>
            <a:endParaRPr sz="1100"/>
          </a:p>
        </p:txBody>
      </p:sp>
      <p:sp>
        <p:nvSpPr>
          <p:cNvPr id="466" name="Google Shape;466;p61"/>
          <p:cNvSpPr txBox="1"/>
          <p:nvPr/>
        </p:nvSpPr>
        <p:spPr>
          <a:xfrm>
            <a:off x="1830288" y="417635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 SemiBold"/>
              <a:buChar char="●"/>
            </a:pPr>
            <a:r>
              <a:rPr lang="en" sz="1200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Ribe&amp;FreesoSnc</a:t>
            </a:r>
            <a:endParaRPr sz="1100"/>
          </a:p>
        </p:txBody>
      </p:sp>
      <p:sp>
        <p:nvSpPr>
          <p:cNvPr id="467" name="Google Shape;467;p61">
            <a:hlinkClick r:id="rId5"/>
          </p:cNvPr>
          <p:cNvSpPr txBox="1"/>
          <p:nvPr/>
        </p:nvSpPr>
        <p:spPr>
          <a:xfrm>
            <a:off x="1429138" y="3735450"/>
            <a:ext cx="44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dk1"/>
                </a:solidFill>
              </a:rPr>
              <a:t>#</a:t>
            </a:r>
            <a:endParaRPr sz="4000" b="1">
              <a:solidFill>
                <a:schemeClr val="dk1"/>
              </a:solidFill>
            </a:endParaRPr>
          </a:p>
        </p:txBody>
      </p:sp>
      <p:sp>
        <p:nvSpPr>
          <p:cNvPr id="468" name="Google Shape;468;p61">
            <a:hlinkClick r:id="rId6"/>
          </p:cNvPr>
          <p:cNvSpPr txBox="1"/>
          <p:nvPr/>
        </p:nvSpPr>
        <p:spPr>
          <a:xfrm>
            <a:off x="1429138" y="4170675"/>
            <a:ext cx="44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dk1"/>
                </a:solidFill>
              </a:rPr>
              <a:t>#</a:t>
            </a:r>
            <a:endParaRPr sz="4000" b="1">
              <a:solidFill>
                <a:schemeClr val="dk1"/>
              </a:solidFill>
            </a:endParaRPr>
          </a:p>
        </p:txBody>
      </p:sp>
      <p:sp>
        <p:nvSpPr>
          <p:cNvPr id="469" name="Google Shape;469;p61">
            <a:hlinkClick r:id="rId7"/>
          </p:cNvPr>
          <p:cNvSpPr txBox="1"/>
          <p:nvPr/>
        </p:nvSpPr>
        <p:spPr>
          <a:xfrm>
            <a:off x="1429138" y="4614400"/>
            <a:ext cx="44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dk1"/>
                </a:solidFill>
              </a:rPr>
              <a:t>#</a:t>
            </a:r>
            <a:endParaRPr sz="4000" b="1">
              <a:solidFill>
                <a:schemeClr val="dk1"/>
              </a:solidFill>
            </a:endParaRPr>
          </a:p>
        </p:txBody>
      </p:sp>
      <p:sp>
        <p:nvSpPr>
          <p:cNvPr id="470" name="Google Shape;470;p61"/>
          <p:cNvSpPr/>
          <p:nvPr/>
        </p:nvSpPr>
        <p:spPr>
          <a:xfrm>
            <a:off x="1478555" y="3743886"/>
            <a:ext cx="345674" cy="346056"/>
          </a:xfrm>
          <a:custGeom>
            <a:avLst/>
            <a:gdLst/>
            <a:ahLst/>
            <a:cxnLst/>
            <a:rect l="l" t="t" r="r" b="b"/>
            <a:pathLst>
              <a:path w="10860" h="10872" extrusionOk="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1" name="Google Shape;471;p61"/>
          <p:cNvGrpSpPr/>
          <p:nvPr/>
        </p:nvGrpSpPr>
        <p:grpSpPr>
          <a:xfrm>
            <a:off x="1478377" y="4628177"/>
            <a:ext cx="346056" cy="345674"/>
            <a:chOff x="3303268" y="3817349"/>
            <a:chExt cx="346056" cy="345674"/>
          </a:xfrm>
        </p:grpSpPr>
        <p:sp>
          <p:nvSpPr>
            <p:cNvPr id="472" name="Google Shape;472;p61"/>
            <p:cNvSpPr/>
            <p:nvPr/>
          </p:nvSpPr>
          <p:spPr>
            <a:xfrm>
              <a:off x="330326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61"/>
            <p:cNvSpPr/>
            <p:nvPr/>
          </p:nvSpPr>
          <p:spPr>
            <a:xfrm>
              <a:off x="3368074" y="3882537"/>
              <a:ext cx="215298" cy="215298"/>
            </a:xfrm>
            <a:custGeom>
              <a:avLst/>
              <a:gdLst/>
              <a:ahLst/>
              <a:cxnLst/>
              <a:rect l="l" t="t" r="r" b="b"/>
              <a:pathLst>
                <a:path w="6764" h="6764" extrusionOk="0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61"/>
            <p:cNvSpPr/>
            <p:nvPr/>
          </p:nvSpPr>
          <p:spPr>
            <a:xfrm>
              <a:off x="3418143" y="3933656"/>
              <a:ext cx="114811" cy="112742"/>
            </a:xfrm>
            <a:custGeom>
              <a:avLst/>
              <a:gdLst/>
              <a:ahLst/>
              <a:cxnLst/>
              <a:rect l="l" t="t" r="r" b="b"/>
              <a:pathLst>
                <a:path w="3607" h="3542" extrusionOk="0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61"/>
            <p:cNvSpPr/>
            <p:nvPr/>
          </p:nvSpPr>
          <p:spPr>
            <a:xfrm>
              <a:off x="3519298" y="3910197"/>
              <a:ext cx="29570" cy="2922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6" name="Google Shape;476;p61"/>
          <p:cNvGrpSpPr/>
          <p:nvPr/>
        </p:nvGrpSpPr>
        <p:grpSpPr>
          <a:xfrm>
            <a:off x="1478570" y="4186227"/>
            <a:ext cx="345642" cy="345674"/>
            <a:chOff x="5549861" y="3817349"/>
            <a:chExt cx="345642" cy="345674"/>
          </a:xfrm>
        </p:grpSpPr>
        <p:sp>
          <p:nvSpPr>
            <p:cNvPr id="477" name="Google Shape;477;p61"/>
            <p:cNvSpPr/>
            <p:nvPr/>
          </p:nvSpPr>
          <p:spPr>
            <a:xfrm>
              <a:off x="5549861" y="3817349"/>
              <a:ext cx="345642" cy="345674"/>
            </a:xfrm>
            <a:custGeom>
              <a:avLst/>
              <a:gdLst/>
              <a:ahLst/>
              <a:cxnLst/>
              <a:rect l="l" t="t" r="r" b="b"/>
              <a:pathLst>
                <a:path w="10859" h="10860" extrusionOk="0">
                  <a:moveTo>
                    <a:pt x="5429" y="334"/>
                  </a:moveTo>
                  <a:cubicBezTo>
                    <a:pt x="8239" y="334"/>
                    <a:pt x="10513" y="2608"/>
                    <a:pt x="10513" y="5430"/>
                  </a:cubicBezTo>
                  <a:cubicBezTo>
                    <a:pt x="10513" y="8240"/>
                    <a:pt x="8227" y="10514"/>
                    <a:pt x="5429" y="10514"/>
                  </a:cubicBezTo>
                  <a:cubicBezTo>
                    <a:pt x="2619" y="10514"/>
                    <a:pt x="333" y="8240"/>
                    <a:pt x="333" y="5430"/>
                  </a:cubicBezTo>
                  <a:cubicBezTo>
                    <a:pt x="333" y="2608"/>
                    <a:pt x="2619" y="334"/>
                    <a:pt x="5429" y="334"/>
                  </a:cubicBezTo>
                  <a:close/>
                  <a:moveTo>
                    <a:pt x="5429" y="1"/>
                  </a:moveTo>
                  <a:cubicBezTo>
                    <a:pt x="3989" y="1"/>
                    <a:pt x="2619" y="560"/>
                    <a:pt x="1584" y="1584"/>
                  </a:cubicBezTo>
                  <a:cubicBezTo>
                    <a:pt x="560" y="2620"/>
                    <a:pt x="0" y="3989"/>
                    <a:pt x="0" y="5430"/>
                  </a:cubicBezTo>
                  <a:cubicBezTo>
                    <a:pt x="0" y="6871"/>
                    <a:pt x="560" y="8240"/>
                    <a:pt x="1584" y="9264"/>
                  </a:cubicBezTo>
                  <a:cubicBezTo>
                    <a:pt x="2619" y="10300"/>
                    <a:pt x="3989" y="10859"/>
                    <a:pt x="5429" y="10859"/>
                  </a:cubicBezTo>
                  <a:cubicBezTo>
                    <a:pt x="6870" y="10859"/>
                    <a:pt x="8239" y="10300"/>
                    <a:pt x="9263" y="9264"/>
                  </a:cubicBezTo>
                  <a:cubicBezTo>
                    <a:pt x="10299" y="8240"/>
                    <a:pt x="10859" y="6871"/>
                    <a:pt x="10859" y="5430"/>
                  </a:cubicBezTo>
                  <a:cubicBezTo>
                    <a:pt x="10859" y="3989"/>
                    <a:pt x="10299" y="2620"/>
                    <a:pt x="9263" y="1584"/>
                  </a:cubicBezTo>
                  <a:cubicBezTo>
                    <a:pt x="8239" y="560"/>
                    <a:pt x="6870" y="1"/>
                    <a:pt x="5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61"/>
            <p:cNvSpPr/>
            <p:nvPr/>
          </p:nvSpPr>
          <p:spPr>
            <a:xfrm>
              <a:off x="5590763" y="3890208"/>
              <a:ext cx="262661" cy="200052"/>
            </a:xfrm>
            <a:custGeom>
              <a:avLst/>
              <a:gdLst/>
              <a:ahLst/>
              <a:cxnLst/>
              <a:rect l="l" t="t" r="r" b="b"/>
              <a:pathLst>
                <a:path w="8252" h="6285" extrusionOk="0">
                  <a:moveTo>
                    <a:pt x="4123" y="1"/>
                  </a:moveTo>
                  <a:cubicBezTo>
                    <a:pt x="3010" y="1"/>
                    <a:pt x="1900" y="63"/>
                    <a:pt x="799" y="188"/>
                  </a:cubicBezTo>
                  <a:cubicBezTo>
                    <a:pt x="513" y="224"/>
                    <a:pt x="287" y="450"/>
                    <a:pt x="239" y="712"/>
                  </a:cubicBezTo>
                  <a:cubicBezTo>
                    <a:pt x="1" y="2319"/>
                    <a:pt x="1" y="3963"/>
                    <a:pt x="239" y="5570"/>
                  </a:cubicBezTo>
                  <a:cubicBezTo>
                    <a:pt x="287" y="5844"/>
                    <a:pt x="513" y="6058"/>
                    <a:pt x="799" y="6082"/>
                  </a:cubicBezTo>
                  <a:cubicBezTo>
                    <a:pt x="1894" y="6201"/>
                    <a:pt x="3013" y="6284"/>
                    <a:pt x="4132" y="6284"/>
                  </a:cubicBezTo>
                  <a:cubicBezTo>
                    <a:pt x="4609" y="6284"/>
                    <a:pt x="5085" y="6260"/>
                    <a:pt x="5561" y="6249"/>
                  </a:cubicBezTo>
                  <a:cubicBezTo>
                    <a:pt x="5644" y="6249"/>
                    <a:pt x="5716" y="6177"/>
                    <a:pt x="5716" y="6070"/>
                  </a:cubicBezTo>
                  <a:cubicBezTo>
                    <a:pt x="5716" y="5963"/>
                    <a:pt x="5633" y="5891"/>
                    <a:pt x="5537" y="5891"/>
                  </a:cubicBezTo>
                  <a:cubicBezTo>
                    <a:pt x="5051" y="5914"/>
                    <a:pt x="4564" y="5925"/>
                    <a:pt x="4076" y="5925"/>
                  </a:cubicBezTo>
                  <a:cubicBezTo>
                    <a:pt x="2998" y="5925"/>
                    <a:pt x="1916" y="5868"/>
                    <a:pt x="834" y="5737"/>
                  </a:cubicBezTo>
                  <a:cubicBezTo>
                    <a:pt x="715" y="5725"/>
                    <a:pt x="620" y="5641"/>
                    <a:pt x="596" y="5498"/>
                  </a:cubicBezTo>
                  <a:cubicBezTo>
                    <a:pt x="382" y="3927"/>
                    <a:pt x="382" y="2319"/>
                    <a:pt x="596" y="736"/>
                  </a:cubicBezTo>
                  <a:cubicBezTo>
                    <a:pt x="620" y="617"/>
                    <a:pt x="715" y="522"/>
                    <a:pt x="834" y="498"/>
                  </a:cubicBezTo>
                  <a:cubicBezTo>
                    <a:pt x="1942" y="379"/>
                    <a:pt x="3037" y="319"/>
                    <a:pt x="4144" y="319"/>
                  </a:cubicBezTo>
                  <a:cubicBezTo>
                    <a:pt x="5240" y="319"/>
                    <a:pt x="6347" y="379"/>
                    <a:pt x="7442" y="498"/>
                  </a:cubicBezTo>
                  <a:cubicBezTo>
                    <a:pt x="7561" y="522"/>
                    <a:pt x="7669" y="605"/>
                    <a:pt x="7680" y="736"/>
                  </a:cubicBezTo>
                  <a:cubicBezTo>
                    <a:pt x="7907" y="2319"/>
                    <a:pt x="7907" y="3927"/>
                    <a:pt x="7680" y="5498"/>
                  </a:cubicBezTo>
                  <a:cubicBezTo>
                    <a:pt x="7669" y="5617"/>
                    <a:pt x="7561" y="5725"/>
                    <a:pt x="7442" y="5737"/>
                  </a:cubicBezTo>
                  <a:cubicBezTo>
                    <a:pt x="7085" y="5784"/>
                    <a:pt x="6752" y="5820"/>
                    <a:pt x="6395" y="5844"/>
                  </a:cubicBezTo>
                  <a:cubicBezTo>
                    <a:pt x="6299" y="5844"/>
                    <a:pt x="6228" y="5927"/>
                    <a:pt x="6228" y="6010"/>
                  </a:cubicBezTo>
                  <a:cubicBezTo>
                    <a:pt x="6228" y="6110"/>
                    <a:pt x="6299" y="6178"/>
                    <a:pt x="6386" y="6178"/>
                  </a:cubicBezTo>
                  <a:cubicBezTo>
                    <a:pt x="6393" y="6178"/>
                    <a:pt x="6399" y="6178"/>
                    <a:pt x="6406" y="6177"/>
                  </a:cubicBezTo>
                  <a:cubicBezTo>
                    <a:pt x="6764" y="6141"/>
                    <a:pt x="7121" y="6118"/>
                    <a:pt x="7478" y="6070"/>
                  </a:cubicBezTo>
                  <a:cubicBezTo>
                    <a:pt x="7764" y="6034"/>
                    <a:pt x="7978" y="5820"/>
                    <a:pt x="8026" y="5546"/>
                  </a:cubicBezTo>
                  <a:cubicBezTo>
                    <a:pt x="8252" y="3963"/>
                    <a:pt x="8252" y="2319"/>
                    <a:pt x="8014" y="712"/>
                  </a:cubicBezTo>
                  <a:cubicBezTo>
                    <a:pt x="7966" y="426"/>
                    <a:pt x="7740" y="224"/>
                    <a:pt x="7466" y="188"/>
                  </a:cubicBezTo>
                  <a:cubicBezTo>
                    <a:pt x="6353" y="63"/>
                    <a:pt x="5237" y="1"/>
                    <a:pt x="41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61"/>
            <p:cNvSpPr/>
            <p:nvPr/>
          </p:nvSpPr>
          <p:spPr>
            <a:xfrm>
              <a:off x="5680587" y="3935024"/>
              <a:ext cx="105389" cy="110514"/>
            </a:xfrm>
            <a:custGeom>
              <a:avLst/>
              <a:gdLst/>
              <a:ahLst/>
              <a:cxnLst/>
              <a:rect l="l" t="t" r="r" b="b"/>
              <a:pathLst>
                <a:path w="3311" h="3472" extrusionOk="0">
                  <a:moveTo>
                    <a:pt x="334" y="447"/>
                  </a:moveTo>
                  <a:lnTo>
                    <a:pt x="2763" y="1733"/>
                  </a:lnTo>
                  <a:lnTo>
                    <a:pt x="334" y="3007"/>
                  </a:lnTo>
                  <a:lnTo>
                    <a:pt x="334" y="447"/>
                  </a:lnTo>
                  <a:close/>
                  <a:moveTo>
                    <a:pt x="163" y="1"/>
                  </a:moveTo>
                  <a:cubicBezTo>
                    <a:pt x="135" y="1"/>
                    <a:pt x="108" y="7"/>
                    <a:pt x="84" y="18"/>
                  </a:cubicBezTo>
                  <a:cubicBezTo>
                    <a:pt x="36" y="54"/>
                    <a:pt x="1" y="114"/>
                    <a:pt x="1" y="173"/>
                  </a:cubicBezTo>
                  <a:lnTo>
                    <a:pt x="1" y="3293"/>
                  </a:lnTo>
                  <a:cubicBezTo>
                    <a:pt x="1" y="3352"/>
                    <a:pt x="24" y="3412"/>
                    <a:pt x="84" y="3447"/>
                  </a:cubicBezTo>
                  <a:cubicBezTo>
                    <a:pt x="120" y="3459"/>
                    <a:pt x="144" y="3471"/>
                    <a:pt x="179" y="3471"/>
                  </a:cubicBezTo>
                  <a:cubicBezTo>
                    <a:pt x="203" y="3471"/>
                    <a:pt x="239" y="3471"/>
                    <a:pt x="251" y="3459"/>
                  </a:cubicBezTo>
                  <a:lnTo>
                    <a:pt x="3227" y="1900"/>
                  </a:lnTo>
                  <a:cubicBezTo>
                    <a:pt x="3287" y="1864"/>
                    <a:pt x="3311" y="1804"/>
                    <a:pt x="3311" y="1745"/>
                  </a:cubicBezTo>
                  <a:cubicBezTo>
                    <a:pt x="3311" y="1673"/>
                    <a:pt x="3287" y="1614"/>
                    <a:pt x="3227" y="1578"/>
                  </a:cubicBezTo>
                  <a:lnTo>
                    <a:pt x="251" y="18"/>
                  </a:lnTo>
                  <a:cubicBezTo>
                    <a:pt x="221" y="7"/>
                    <a:pt x="191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2"/>
          <p:cNvSpPr txBox="1">
            <a:spLocks noGrp="1"/>
          </p:cNvSpPr>
          <p:nvPr>
            <p:ph type="title" idx="4294967295"/>
          </p:nvPr>
        </p:nvSpPr>
        <p:spPr>
          <a:xfrm>
            <a:off x="2568875" y="1028700"/>
            <a:ext cx="5164500" cy="54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2"/>
                </a:solidFill>
              </a:rPr>
              <a:t>Ribe&amp;Freeso snc</a:t>
            </a:r>
            <a:endParaRPr sz="5000">
              <a:solidFill>
                <a:schemeClr val="dk2"/>
              </a:solidFill>
            </a:endParaRPr>
          </a:p>
        </p:txBody>
      </p:sp>
      <p:sp>
        <p:nvSpPr>
          <p:cNvPr id="296" name="Google Shape;296;p52"/>
          <p:cNvSpPr txBox="1">
            <a:spLocks noGrp="1"/>
          </p:cNvSpPr>
          <p:nvPr>
            <p:ph type="subTitle" idx="4294967295"/>
          </p:nvPr>
        </p:nvSpPr>
        <p:spPr>
          <a:xfrm>
            <a:off x="2395450" y="2115375"/>
            <a:ext cx="5607600" cy="44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 SemiBold"/>
              <a:buChar char="●"/>
            </a:pPr>
            <a:r>
              <a:rPr lang="en" sz="1200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È un’azienda operante nel settore della musica</a:t>
            </a:r>
            <a:endParaRPr sz="1200">
              <a:solidFill>
                <a:schemeClr val="dk2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 SemiBold"/>
              <a:buChar char="●"/>
            </a:pPr>
            <a:r>
              <a:rPr lang="en" sz="1200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Ha 5 sedi: Grugliasco (TO), Milano, Roma, Pisa, Vicenza</a:t>
            </a:r>
            <a:endParaRPr sz="1200">
              <a:solidFill>
                <a:schemeClr val="dk2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aleway SemiBold"/>
              <a:buChar char="●"/>
            </a:pPr>
            <a:r>
              <a:rPr lang="en" sz="1200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Si occupa di:</a:t>
            </a:r>
            <a:endParaRPr sz="1200">
              <a:solidFill>
                <a:schemeClr val="dk2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cxnSp>
        <p:nvCxnSpPr>
          <p:cNvPr id="297" name="Google Shape;297;p52"/>
          <p:cNvCxnSpPr/>
          <p:nvPr/>
        </p:nvCxnSpPr>
        <p:spPr>
          <a:xfrm>
            <a:off x="2555675" y="1906000"/>
            <a:ext cx="430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8" name="Google Shape;298;p52"/>
          <p:cNvSpPr/>
          <p:nvPr/>
        </p:nvSpPr>
        <p:spPr>
          <a:xfrm>
            <a:off x="-1540300" y="1385900"/>
            <a:ext cx="3852000" cy="5097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52"/>
          <p:cNvSpPr txBox="1"/>
          <p:nvPr/>
        </p:nvSpPr>
        <p:spPr>
          <a:xfrm>
            <a:off x="3169250" y="3154425"/>
            <a:ext cx="47625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 SemiBold"/>
              <a:buChar char="➢"/>
            </a:pPr>
            <a:r>
              <a:rPr lang="en" sz="1200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Registrazione, mixing e mastering brani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00" name="Google Shape;300;p52">
            <a:hlinkClick r:id="" action="ppaction://noaction"/>
          </p:cNvPr>
          <p:cNvSpPr txBox="1"/>
          <p:nvPr/>
        </p:nvSpPr>
        <p:spPr>
          <a:xfrm>
            <a:off x="3169250" y="3447125"/>
            <a:ext cx="22845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aleway SemiBold"/>
              <a:buChar char="➢"/>
            </a:pPr>
            <a:r>
              <a:rPr lang="en" sz="1200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Noleggio studio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01" name="Google Shape;301;p52"/>
          <p:cNvSpPr/>
          <p:nvPr/>
        </p:nvSpPr>
        <p:spPr>
          <a:xfrm rot="10800000">
            <a:off x="5541950" y="4120575"/>
            <a:ext cx="3852000" cy="5097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2" name="Google Shape;302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425" y="2115375"/>
            <a:ext cx="2234025" cy="2794351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52"/>
          <p:cNvSpPr/>
          <p:nvPr/>
        </p:nvSpPr>
        <p:spPr>
          <a:xfrm flipH="1">
            <a:off x="439168" y="2563273"/>
            <a:ext cx="138681" cy="198694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540303"/>
              </a:gs>
            </a:gsLst>
            <a:lin ang="5400012" scaled="0"/>
          </a:gra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52"/>
          <p:cNvSpPr/>
          <p:nvPr/>
        </p:nvSpPr>
        <p:spPr>
          <a:xfrm flipH="1">
            <a:off x="647368" y="2440848"/>
            <a:ext cx="138681" cy="198694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540303"/>
              </a:gs>
            </a:gsLst>
            <a:lin ang="5400012" scaled="0"/>
          </a:gra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52"/>
          <p:cNvSpPr/>
          <p:nvPr/>
        </p:nvSpPr>
        <p:spPr>
          <a:xfrm flipH="1">
            <a:off x="895418" y="2868073"/>
            <a:ext cx="138681" cy="198694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540303"/>
              </a:gs>
            </a:gsLst>
            <a:lin ang="5400012" scaled="0"/>
          </a:gra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52"/>
          <p:cNvSpPr/>
          <p:nvPr/>
        </p:nvSpPr>
        <p:spPr>
          <a:xfrm flipH="1">
            <a:off x="1262418" y="3291848"/>
            <a:ext cx="138681" cy="198694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540303"/>
              </a:gs>
            </a:gsLst>
            <a:lin ang="5400012" scaled="0"/>
          </a:gra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52"/>
          <p:cNvSpPr/>
          <p:nvPr/>
        </p:nvSpPr>
        <p:spPr>
          <a:xfrm flipH="1">
            <a:off x="1067693" y="2295648"/>
            <a:ext cx="138681" cy="198694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540303"/>
              </a:gs>
            </a:gsLst>
            <a:lin ang="5400012" scaled="0"/>
          </a:gra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3"/>
          <p:cNvSpPr txBox="1">
            <a:spLocks noGrp="1"/>
          </p:cNvSpPr>
          <p:nvPr>
            <p:ph type="title" idx="4294967295"/>
          </p:nvPr>
        </p:nvSpPr>
        <p:spPr>
          <a:xfrm>
            <a:off x="1698400" y="591763"/>
            <a:ext cx="6072000" cy="54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2"/>
                </a:solidFill>
              </a:rPr>
              <a:t>Mixing? Mastering?</a:t>
            </a:r>
            <a:endParaRPr sz="5000">
              <a:solidFill>
                <a:schemeClr val="dk2"/>
              </a:solidFill>
            </a:endParaRPr>
          </a:p>
        </p:txBody>
      </p:sp>
      <p:sp>
        <p:nvSpPr>
          <p:cNvPr id="313" name="Google Shape;313;p53"/>
          <p:cNvSpPr txBox="1">
            <a:spLocks noGrp="1"/>
          </p:cNvSpPr>
          <p:nvPr>
            <p:ph type="subTitle" idx="4294967295"/>
          </p:nvPr>
        </p:nvSpPr>
        <p:spPr>
          <a:xfrm>
            <a:off x="1554125" y="1659616"/>
            <a:ext cx="6192000" cy="126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11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Raleway SemiBold"/>
              <a:buChar char="●"/>
            </a:pPr>
            <a:r>
              <a:rPr lang="en" sz="1300">
                <a:solidFill>
                  <a:schemeClr val="lt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Mixing= miscelare opportunamente due o più suoni</a:t>
            </a:r>
            <a:endParaRPr sz="1300">
              <a:solidFill>
                <a:schemeClr val="lt2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300">
              <a:solidFill>
                <a:schemeClr val="lt2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Raleway SemiBold"/>
              <a:buChar char="●"/>
            </a:pPr>
            <a:r>
              <a:rPr lang="en" sz="1300">
                <a:solidFill>
                  <a:schemeClr val="lt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Mastering= modifica finale del brano dopo il mixing</a:t>
            </a:r>
            <a:endParaRPr sz="1300">
              <a:solidFill>
                <a:schemeClr val="lt2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cxnSp>
        <p:nvCxnSpPr>
          <p:cNvPr id="314" name="Google Shape;314;p53"/>
          <p:cNvCxnSpPr/>
          <p:nvPr/>
        </p:nvCxnSpPr>
        <p:spPr>
          <a:xfrm>
            <a:off x="1698400" y="1475888"/>
            <a:ext cx="4254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5" name="Google Shape;315;p53"/>
          <p:cNvSpPr/>
          <p:nvPr/>
        </p:nvSpPr>
        <p:spPr>
          <a:xfrm rot="10800000">
            <a:off x="5541950" y="4521200"/>
            <a:ext cx="3852000" cy="5097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6" name="Google Shape;316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675" y="2768141"/>
            <a:ext cx="3400730" cy="1913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53"/>
          <p:cNvPicPr preferRelativeResize="0"/>
          <p:nvPr/>
        </p:nvPicPr>
        <p:blipFill rotWithShape="1">
          <a:blip r:embed="rId3">
            <a:alphaModFix/>
          </a:blip>
          <a:srcRect t="36488" r="61258" b="60193"/>
          <a:stretch/>
        </p:blipFill>
        <p:spPr>
          <a:xfrm>
            <a:off x="644675" y="3751475"/>
            <a:ext cx="1317500" cy="12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4"/>
          <p:cNvSpPr txBox="1">
            <a:spLocks noGrp="1"/>
          </p:cNvSpPr>
          <p:nvPr>
            <p:ph type="title" idx="4294967295"/>
          </p:nvPr>
        </p:nvSpPr>
        <p:spPr>
          <a:xfrm>
            <a:off x="2711100" y="670650"/>
            <a:ext cx="3987900" cy="54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2"/>
                </a:solidFill>
              </a:rPr>
              <a:t>W IL GREEN!</a:t>
            </a:r>
            <a:endParaRPr sz="5000">
              <a:solidFill>
                <a:schemeClr val="dk2"/>
              </a:solidFill>
            </a:endParaRPr>
          </a:p>
        </p:txBody>
      </p:sp>
      <p:sp>
        <p:nvSpPr>
          <p:cNvPr id="323" name="Google Shape;323;p54"/>
          <p:cNvSpPr txBox="1">
            <a:spLocks noGrp="1"/>
          </p:cNvSpPr>
          <p:nvPr>
            <p:ph type="subTitle" idx="4294967295"/>
          </p:nvPr>
        </p:nvSpPr>
        <p:spPr>
          <a:xfrm>
            <a:off x="1950000" y="1669825"/>
            <a:ext cx="5510100" cy="126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" sz="1300">
                <a:solidFill>
                  <a:schemeClr val="lt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L’azienda da sempre cerca di ridurre al più possibile il suo impatto ambientale, per questo la maggior parte delle apparecchiature è alimentata con l’energia solare</a:t>
            </a:r>
            <a:endParaRPr sz="1300">
              <a:solidFill>
                <a:schemeClr val="lt2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cxnSp>
        <p:nvCxnSpPr>
          <p:cNvPr id="324" name="Google Shape;324;p54"/>
          <p:cNvCxnSpPr/>
          <p:nvPr/>
        </p:nvCxnSpPr>
        <p:spPr>
          <a:xfrm>
            <a:off x="2445000" y="1506488"/>
            <a:ext cx="4254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5" name="Google Shape;325;p54"/>
          <p:cNvSpPr/>
          <p:nvPr/>
        </p:nvSpPr>
        <p:spPr>
          <a:xfrm rot="10800000">
            <a:off x="5541950" y="4521200"/>
            <a:ext cx="3852000" cy="5097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6" name="Google Shape;326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825" y="2720225"/>
            <a:ext cx="3135300" cy="19137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5"/>
          <p:cNvSpPr txBox="1">
            <a:spLocks noGrp="1"/>
          </p:cNvSpPr>
          <p:nvPr>
            <p:ph type="subTitle" idx="4294967295"/>
          </p:nvPr>
        </p:nvSpPr>
        <p:spPr>
          <a:xfrm>
            <a:off x="747034" y="3324214"/>
            <a:ext cx="1833000" cy="70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b="1">
                <a:latin typeface="Raleway"/>
                <a:ea typeface="Raleway"/>
                <a:cs typeface="Raleway"/>
                <a:sym typeface="Raleway"/>
              </a:rPr>
              <a:t>Continua ricerca per soddisfare al meglio i clienti</a:t>
            </a:r>
            <a:endParaRPr sz="12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2" name="Google Shape;332;p55"/>
          <p:cNvSpPr txBox="1">
            <a:spLocks noGrp="1"/>
          </p:cNvSpPr>
          <p:nvPr>
            <p:ph type="subTitle" idx="4294967295"/>
          </p:nvPr>
        </p:nvSpPr>
        <p:spPr>
          <a:xfrm>
            <a:off x="2839875" y="3324225"/>
            <a:ext cx="1529100" cy="484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Raleway SemiBold"/>
                <a:ea typeface="Raleway SemiBold"/>
                <a:cs typeface="Raleway SemiBold"/>
                <a:sym typeface="Raleway SemiBold"/>
              </a:rPr>
              <a:t>Prezzi accessibili, anche ai più giovani</a:t>
            </a:r>
            <a:r>
              <a:rPr lang="en" sz="1300">
                <a:latin typeface="Raleway SemiBold"/>
                <a:ea typeface="Raleway SemiBold"/>
                <a:cs typeface="Raleway SemiBold"/>
                <a:sym typeface="Raleway SemiBold"/>
              </a:rPr>
              <a:t> </a:t>
            </a:r>
            <a:endParaRPr sz="1300"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333" name="Google Shape;333;p55"/>
          <p:cNvSpPr txBox="1">
            <a:spLocks noGrp="1"/>
          </p:cNvSpPr>
          <p:nvPr>
            <p:ph type="subTitle" idx="4294967295"/>
          </p:nvPr>
        </p:nvSpPr>
        <p:spPr>
          <a:xfrm>
            <a:off x="6563969" y="3324226"/>
            <a:ext cx="1833000" cy="1071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Raleway SemiBold"/>
                <a:ea typeface="Raleway SemiBold"/>
                <a:cs typeface="Raleway SemiBold"/>
                <a:sym typeface="Raleway SemiBold"/>
              </a:rPr>
              <a:t>Ti supportiamo e aiutiamo dalla creazione alla pubblicazione della canzone</a:t>
            </a:r>
            <a:endParaRPr sz="1200"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334" name="Google Shape;334;p55"/>
          <p:cNvSpPr txBox="1">
            <a:spLocks noGrp="1"/>
          </p:cNvSpPr>
          <p:nvPr>
            <p:ph type="subTitle" idx="4294967295"/>
          </p:nvPr>
        </p:nvSpPr>
        <p:spPr>
          <a:xfrm>
            <a:off x="4816925" y="3324225"/>
            <a:ext cx="1453200" cy="29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Raleway SemiBold"/>
                <a:ea typeface="Raleway SemiBold"/>
                <a:cs typeface="Raleway SemiBold"/>
                <a:sym typeface="Raleway SemiBold"/>
              </a:rPr>
              <a:t>Reperibili anche online</a:t>
            </a:r>
            <a:endParaRPr sz="1200"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cxnSp>
        <p:nvCxnSpPr>
          <p:cNvPr id="335" name="Google Shape;335;p55"/>
          <p:cNvCxnSpPr/>
          <p:nvPr/>
        </p:nvCxnSpPr>
        <p:spPr>
          <a:xfrm>
            <a:off x="875175" y="2871900"/>
            <a:ext cx="7387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36" name="Google Shape;336;p55"/>
          <p:cNvGrpSpPr/>
          <p:nvPr/>
        </p:nvGrpSpPr>
        <p:grpSpPr>
          <a:xfrm>
            <a:off x="1443230" y="1703762"/>
            <a:ext cx="452437" cy="497965"/>
            <a:chOff x="7055134" y="2919170"/>
            <a:chExt cx="290321" cy="310820"/>
          </a:xfrm>
        </p:grpSpPr>
        <p:sp>
          <p:nvSpPr>
            <p:cNvPr id="337" name="Google Shape;337;p55"/>
            <p:cNvSpPr/>
            <p:nvPr/>
          </p:nvSpPr>
          <p:spPr>
            <a:xfrm>
              <a:off x="7102497" y="2970989"/>
              <a:ext cx="191044" cy="259001"/>
            </a:xfrm>
            <a:custGeom>
              <a:avLst/>
              <a:gdLst/>
              <a:ahLst/>
              <a:cxnLst/>
              <a:rect l="l" t="t" r="r" b="b"/>
              <a:pathLst>
                <a:path w="6002" h="8137" extrusionOk="0">
                  <a:moveTo>
                    <a:pt x="3097" y="314"/>
                  </a:moveTo>
                  <a:cubicBezTo>
                    <a:pt x="3739" y="314"/>
                    <a:pt x="4347" y="552"/>
                    <a:pt x="4835" y="980"/>
                  </a:cubicBezTo>
                  <a:cubicBezTo>
                    <a:pt x="5394" y="1481"/>
                    <a:pt x="5716" y="2195"/>
                    <a:pt x="5716" y="2933"/>
                  </a:cubicBezTo>
                  <a:cubicBezTo>
                    <a:pt x="5704" y="3445"/>
                    <a:pt x="5549" y="3933"/>
                    <a:pt x="5287" y="4350"/>
                  </a:cubicBezTo>
                  <a:cubicBezTo>
                    <a:pt x="5013" y="4767"/>
                    <a:pt x="4644" y="5100"/>
                    <a:pt x="4204" y="5302"/>
                  </a:cubicBezTo>
                  <a:cubicBezTo>
                    <a:pt x="3930" y="5433"/>
                    <a:pt x="3751" y="5719"/>
                    <a:pt x="3751" y="6029"/>
                  </a:cubicBezTo>
                  <a:lnTo>
                    <a:pt x="3751" y="6207"/>
                  </a:lnTo>
                  <a:lnTo>
                    <a:pt x="2430" y="6207"/>
                  </a:lnTo>
                  <a:lnTo>
                    <a:pt x="2430" y="6029"/>
                  </a:lnTo>
                  <a:cubicBezTo>
                    <a:pt x="2430" y="5719"/>
                    <a:pt x="2251" y="5433"/>
                    <a:pt x="1965" y="5302"/>
                  </a:cubicBezTo>
                  <a:cubicBezTo>
                    <a:pt x="942" y="4814"/>
                    <a:pt x="346" y="3731"/>
                    <a:pt x="489" y="2588"/>
                  </a:cubicBezTo>
                  <a:cubicBezTo>
                    <a:pt x="644" y="1421"/>
                    <a:pt x="1608" y="457"/>
                    <a:pt x="2799" y="326"/>
                  </a:cubicBezTo>
                  <a:cubicBezTo>
                    <a:pt x="2906" y="314"/>
                    <a:pt x="3013" y="314"/>
                    <a:pt x="3097" y="314"/>
                  </a:cubicBezTo>
                  <a:close/>
                  <a:moveTo>
                    <a:pt x="3728" y="6505"/>
                  </a:moveTo>
                  <a:lnTo>
                    <a:pt x="3739" y="7017"/>
                  </a:lnTo>
                  <a:cubicBezTo>
                    <a:pt x="3739" y="7100"/>
                    <a:pt x="3668" y="7195"/>
                    <a:pt x="3561" y="7195"/>
                  </a:cubicBezTo>
                  <a:lnTo>
                    <a:pt x="2573" y="7195"/>
                  </a:lnTo>
                  <a:cubicBezTo>
                    <a:pt x="2489" y="7195"/>
                    <a:pt x="2394" y="7124"/>
                    <a:pt x="2394" y="7017"/>
                  </a:cubicBezTo>
                  <a:lnTo>
                    <a:pt x="2394" y="6505"/>
                  </a:lnTo>
                  <a:close/>
                  <a:moveTo>
                    <a:pt x="3394" y="7469"/>
                  </a:moveTo>
                  <a:lnTo>
                    <a:pt x="3406" y="7648"/>
                  </a:lnTo>
                  <a:cubicBezTo>
                    <a:pt x="3406" y="7743"/>
                    <a:pt x="3335" y="7838"/>
                    <a:pt x="3228" y="7838"/>
                  </a:cubicBezTo>
                  <a:lnTo>
                    <a:pt x="2906" y="7838"/>
                  </a:lnTo>
                  <a:cubicBezTo>
                    <a:pt x="2811" y="7838"/>
                    <a:pt x="2727" y="7755"/>
                    <a:pt x="2727" y="7648"/>
                  </a:cubicBezTo>
                  <a:lnTo>
                    <a:pt x="2727" y="7469"/>
                  </a:lnTo>
                  <a:close/>
                  <a:moveTo>
                    <a:pt x="3056" y="0"/>
                  </a:moveTo>
                  <a:cubicBezTo>
                    <a:pt x="2951" y="0"/>
                    <a:pt x="2845" y="6"/>
                    <a:pt x="2739" y="16"/>
                  </a:cubicBezTo>
                  <a:cubicBezTo>
                    <a:pt x="1418" y="171"/>
                    <a:pt x="322" y="1230"/>
                    <a:pt x="168" y="2552"/>
                  </a:cubicBezTo>
                  <a:cubicBezTo>
                    <a:pt x="1" y="3814"/>
                    <a:pt x="668" y="5040"/>
                    <a:pt x="1811" y="5564"/>
                  </a:cubicBezTo>
                  <a:cubicBezTo>
                    <a:pt x="1977" y="5648"/>
                    <a:pt x="2096" y="5826"/>
                    <a:pt x="2096" y="6017"/>
                  </a:cubicBezTo>
                  <a:lnTo>
                    <a:pt x="2096" y="7005"/>
                  </a:lnTo>
                  <a:cubicBezTo>
                    <a:pt x="2096" y="7207"/>
                    <a:pt x="2239" y="7386"/>
                    <a:pt x="2430" y="7457"/>
                  </a:cubicBezTo>
                  <a:lnTo>
                    <a:pt x="2430" y="7648"/>
                  </a:lnTo>
                  <a:cubicBezTo>
                    <a:pt x="2430" y="7922"/>
                    <a:pt x="2632" y="8136"/>
                    <a:pt x="2906" y="8136"/>
                  </a:cubicBezTo>
                  <a:lnTo>
                    <a:pt x="3228" y="8136"/>
                  </a:lnTo>
                  <a:cubicBezTo>
                    <a:pt x="3501" y="8136"/>
                    <a:pt x="3704" y="7922"/>
                    <a:pt x="3704" y="7648"/>
                  </a:cubicBezTo>
                  <a:lnTo>
                    <a:pt x="3704" y="7457"/>
                  </a:lnTo>
                  <a:cubicBezTo>
                    <a:pt x="3906" y="7398"/>
                    <a:pt x="4037" y="7219"/>
                    <a:pt x="4037" y="7005"/>
                  </a:cubicBezTo>
                  <a:lnTo>
                    <a:pt x="4037" y="6017"/>
                  </a:lnTo>
                  <a:cubicBezTo>
                    <a:pt x="4037" y="5826"/>
                    <a:pt x="4144" y="5648"/>
                    <a:pt x="4323" y="5564"/>
                  </a:cubicBezTo>
                  <a:cubicBezTo>
                    <a:pt x="4811" y="5326"/>
                    <a:pt x="5228" y="4969"/>
                    <a:pt x="5537" y="4517"/>
                  </a:cubicBezTo>
                  <a:cubicBezTo>
                    <a:pt x="5847" y="4040"/>
                    <a:pt x="6002" y="3481"/>
                    <a:pt x="6002" y="2921"/>
                  </a:cubicBezTo>
                  <a:cubicBezTo>
                    <a:pt x="6002" y="2100"/>
                    <a:pt x="5644" y="1302"/>
                    <a:pt x="5037" y="754"/>
                  </a:cubicBezTo>
                  <a:cubicBezTo>
                    <a:pt x="4485" y="254"/>
                    <a:pt x="3788" y="0"/>
                    <a:pt x="3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38" name="Google Shape;338;p55"/>
            <p:cNvSpPr/>
            <p:nvPr/>
          </p:nvSpPr>
          <p:spPr>
            <a:xfrm>
              <a:off x="7304872" y="3059413"/>
              <a:ext cx="40583" cy="9485"/>
            </a:xfrm>
            <a:custGeom>
              <a:avLst/>
              <a:gdLst/>
              <a:ahLst/>
              <a:cxnLst/>
              <a:rect l="l" t="t" r="r" b="b"/>
              <a:pathLst>
                <a:path w="1275" h="298" extrusionOk="0">
                  <a:moveTo>
                    <a:pt x="144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38"/>
                    <a:pt x="72" y="298"/>
                    <a:pt x="144" y="298"/>
                  </a:cubicBezTo>
                  <a:lnTo>
                    <a:pt x="1132" y="298"/>
                  </a:lnTo>
                  <a:cubicBezTo>
                    <a:pt x="1215" y="298"/>
                    <a:pt x="1275" y="215"/>
                    <a:pt x="1275" y="143"/>
                  </a:cubicBezTo>
                  <a:cubicBezTo>
                    <a:pt x="1275" y="72"/>
                    <a:pt x="1203" y="0"/>
                    <a:pt x="1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39" name="Google Shape;339;p55"/>
            <p:cNvSpPr/>
            <p:nvPr/>
          </p:nvSpPr>
          <p:spPr>
            <a:xfrm>
              <a:off x="7055134" y="3059413"/>
              <a:ext cx="41347" cy="9485"/>
            </a:xfrm>
            <a:custGeom>
              <a:avLst/>
              <a:gdLst/>
              <a:ahLst/>
              <a:cxnLst/>
              <a:rect l="l" t="t" r="r" b="b"/>
              <a:pathLst>
                <a:path w="1299" h="298" extrusionOk="0">
                  <a:moveTo>
                    <a:pt x="155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38"/>
                    <a:pt x="72" y="298"/>
                    <a:pt x="155" y="298"/>
                  </a:cubicBezTo>
                  <a:lnTo>
                    <a:pt x="1132" y="298"/>
                  </a:lnTo>
                  <a:cubicBezTo>
                    <a:pt x="1215" y="298"/>
                    <a:pt x="1287" y="215"/>
                    <a:pt x="1287" y="143"/>
                  </a:cubicBezTo>
                  <a:cubicBezTo>
                    <a:pt x="1298" y="72"/>
                    <a:pt x="1227" y="0"/>
                    <a:pt x="1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40" name="Google Shape;340;p55"/>
            <p:cNvSpPr/>
            <p:nvPr/>
          </p:nvSpPr>
          <p:spPr>
            <a:xfrm>
              <a:off x="7195727" y="2919170"/>
              <a:ext cx="9517" cy="40583"/>
            </a:xfrm>
            <a:custGeom>
              <a:avLst/>
              <a:gdLst/>
              <a:ahLst/>
              <a:cxnLst/>
              <a:rect l="l" t="t" r="r" b="b"/>
              <a:pathLst>
                <a:path w="299" h="1275" extrusionOk="0">
                  <a:moveTo>
                    <a:pt x="156" y="1"/>
                  </a:moveTo>
                  <a:cubicBezTo>
                    <a:pt x="60" y="1"/>
                    <a:pt x="1" y="72"/>
                    <a:pt x="1" y="144"/>
                  </a:cubicBezTo>
                  <a:lnTo>
                    <a:pt x="1" y="1132"/>
                  </a:lnTo>
                  <a:cubicBezTo>
                    <a:pt x="1" y="1215"/>
                    <a:pt x="84" y="1275"/>
                    <a:pt x="156" y="1275"/>
                  </a:cubicBezTo>
                  <a:cubicBezTo>
                    <a:pt x="227" y="1275"/>
                    <a:pt x="299" y="1204"/>
                    <a:pt x="299" y="1132"/>
                  </a:cubicBezTo>
                  <a:lnTo>
                    <a:pt x="299" y="144"/>
                  </a:lnTo>
                  <a:cubicBezTo>
                    <a:pt x="299" y="72"/>
                    <a:pt x="227" y="1"/>
                    <a:pt x="1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41" name="Google Shape;341;p55"/>
            <p:cNvSpPr/>
            <p:nvPr/>
          </p:nvSpPr>
          <p:spPr>
            <a:xfrm>
              <a:off x="7185128" y="3007116"/>
              <a:ext cx="30334" cy="92880"/>
            </a:xfrm>
            <a:custGeom>
              <a:avLst/>
              <a:gdLst/>
              <a:ahLst/>
              <a:cxnLst/>
              <a:rect l="l" t="t" r="r" b="b"/>
              <a:pathLst>
                <a:path w="953" h="2918" extrusionOk="0">
                  <a:moveTo>
                    <a:pt x="477" y="310"/>
                  </a:moveTo>
                  <a:cubicBezTo>
                    <a:pt x="512" y="310"/>
                    <a:pt x="560" y="334"/>
                    <a:pt x="596" y="357"/>
                  </a:cubicBezTo>
                  <a:cubicBezTo>
                    <a:pt x="620" y="393"/>
                    <a:pt x="632" y="429"/>
                    <a:pt x="632" y="476"/>
                  </a:cubicBezTo>
                  <a:lnTo>
                    <a:pt x="548" y="2608"/>
                  </a:lnTo>
                  <a:lnTo>
                    <a:pt x="405" y="2620"/>
                  </a:lnTo>
                  <a:cubicBezTo>
                    <a:pt x="405" y="2620"/>
                    <a:pt x="393" y="2620"/>
                    <a:pt x="393" y="2608"/>
                  </a:cubicBezTo>
                  <a:lnTo>
                    <a:pt x="310" y="476"/>
                  </a:lnTo>
                  <a:cubicBezTo>
                    <a:pt x="310" y="429"/>
                    <a:pt x="322" y="393"/>
                    <a:pt x="358" y="357"/>
                  </a:cubicBezTo>
                  <a:cubicBezTo>
                    <a:pt x="381" y="334"/>
                    <a:pt x="429" y="310"/>
                    <a:pt x="477" y="310"/>
                  </a:cubicBezTo>
                  <a:close/>
                  <a:moveTo>
                    <a:pt x="477" y="0"/>
                  </a:moveTo>
                  <a:cubicBezTo>
                    <a:pt x="334" y="0"/>
                    <a:pt x="215" y="48"/>
                    <a:pt x="131" y="155"/>
                  </a:cubicBezTo>
                  <a:cubicBezTo>
                    <a:pt x="36" y="238"/>
                    <a:pt x="0" y="357"/>
                    <a:pt x="0" y="488"/>
                  </a:cubicBezTo>
                  <a:lnTo>
                    <a:pt x="84" y="2620"/>
                  </a:lnTo>
                  <a:cubicBezTo>
                    <a:pt x="84" y="2786"/>
                    <a:pt x="239" y="2917"/>
                    <a:pt x="393" y="2917"/>
                  </a:cubicBezTo>
                  <a:lnTo>
                    <a:pt x="512" y="2917"/>
                  </a:lnTo>
                  <a:cubicBezTo>
                    <a:pt x="679" y="2917"/>
                    <a:pt x="822" y="2786"/>
                    <a:pt x="822" y="2620"/>
                  </a:cubicBezTo>
                  <a:lnTo>
                    <a:pt x="917" y="488"/>
                  </a:lnTo>
                  <a:cubicBezTo>
                    <a:pt x="953" y="369"/>
                    <a:pt x="905" y="238"/>
                    <a:pt x="810" y="155"/>
                  </a:cubicBezTo>
                  <a:cubicBezTo>
                    <a:pt x="727" y="60"/>
                    <a:pt x="608" y="0"/>
                    <a:pt x="4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42" name="Google Shape;342;p55"/>
            <p:cNvSpPr/>
            <p:nvPr/>
          </p:nvSpPr>
          <p:spPr>
            <a:xfrm>
              <a:off x="7187770" y="3111328"/>
              <a:ext cx="25814" cy="25814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310"/>
                  </a:moveTo>
                  <a:cubicBezTo>
                    <a:pt x="453" y="310"/>
                    <a:pt x="489" y="358"/>
                    <a:pt x="489" y="405"/>
                  </a:cubicBezTo>
                  <a:cubicBezTo>
                    <a:pt x="489" y="453"/>
                    <a:pt x="453" y="489"/>
                    <a:pt x="406" y="489"/>
                  </a:cubicBezTo>
                  <a:cubicBezTo>
                    <a:pt x="358" y="489"/>
                    <a:pt x="310" y="453"/>
                    <a:pt x="310" y="405"/>
                  </a:cubicBezTo>
                  <a:cubicBezTo>
                    <a:pt x="310" y="358"/>
                    <a:pt x="358" y="310"/>
                    <a:pt x="406" y="310"/>
                  </a:cubicBezTo>
                  <a:close/>
                  <a:moveTo>
                    <a:pt x="406" y="0"/>
                  </a:moveTo>
                  <a:cubicBezTo>
                    <a:pt x="179" y="0"/>
                    <a:pt x="1" y="179"/>
                    <a:pt x="1" y="405"/>
                  </a:cubicBezTo>
                  <a:cubicBezTo>
                    <a:pt x="1" y="631"/>
                    <a:pt x="179" y="810"/>
                    <a:pt x="406" y="810"/>
                  </a:cubicBezTo>
                  <a:cubicBezTo>
                    <a:pt x="632" y="810"/>
                    <a:pt x="810" y="631"/>
                    <a:pt x="810" y="405"/>
                  </a:cubicBezTo>
                  <a:cubicBezTo>
                    <a:pt x="787" y="179"/>
                    <a:pt x="608" y="0"/>
                    <a:pt x="4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43" name="Google Shape;343;p55"/>
            <p:cNvSpPr/>
            <p:nvPr/>
          </p:nvSpPr>
          <p:spPr>
            <a:xfrm>
              <a:off x="7249552" y="2951477"/>
              <a:ext cx="18971" cy="23077"/>
            </a:xfrm>
            <a:custGeom>
              <a:avLst/>
              <a:gdLst/>
              <a:ahLst/>
              <a:cxnLst/>
              <a:rect l="l" t="t" r="r" b="b"/>
              <a:pathLst>
                <a:path w="596" h="725" extrusionOk="0">
                  <a:moveTo>
                    <a:pt x="417" y="0"/>
                  </a:moveTo>
                  <a:cubicBezTo>
                    <a:pt x="362" y="0"/>
                    <a:pt x="307" y="32"/>
                    <a:pt x="274" y="81"/>
                  </a:cubicBezTo>
                  <a:lnTo>
                    <a:pt x="36" y="498"/>
                  </a:lnTo>
                  <a:cubicBezTo>
                    <a:pt x="1" y="570"/>
                    <a:pt x="24" y="665"/>
                    <a:pt x="96" y="700"/>
                  </a:cubicBezTo>
                  <a:cubicBezTo>
                    <a:pt x="132" y="724"/>
                    <a:pt x="143" y="724"/>
                    <a:pt x="179" y="724"/>
                  </a:cubicBezTo>
                  <a:cubicBezTo>
                    <a:pt x="239" y="724"/>
                    <a:pt x="274" y="689"/>
                    <a:pt x="310" y="641"/>
                  </a:cubicBezTo>
                  <a:lnTo>
                    <a:pt x="548" y="224"/>
                  </a:lnTo>
                  <a:cubicBezTo>
                    <a:pt x="596" y="153"/>
                    <a:pt x="560" y="69"/>
                    <a:pt x="489" y="22"/>
                  </a:cubicBezTo>
                  <a:cubicBezTo>
                    <a:pt x="466" y="7"/>
                    <a:pt x="442" y="0"/>
                    <a:pt x="4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44" name="Google Shape;344;p55"/>
            <p:cNvSpPr/>
            <p:nvPr/>
          </p:nvSpPr>
          <p:spPr>
            <a:xfrm>
              <a:off x="7132831" y="3153852"/>
              <a:ext cx="18589" cy="22695"/>
            </a:xfrm>
            <a:custGeom>
              <a:avLst/>
              <a:gdLst/>
              <a:ahLst/>
              <a:cxnLst/>
              <a:rect l="l" t="t" r="r" b="b"/>
              <a:pathLst>
                <a:path w="584" h="713" extrusionOk="0">
                  <a:moveTo>
                    <a:pt x="419" y="0"/>
                  </a:moveTo>
                  <a:cubicBezTo>
                    <a:pt x="368" y="0"/>
                    <a:pt x="319" y="32"/>
                    <a:pt x="286" y="81"/>
                  </a:cubicBezTo>
                  <a:lnTo>
                    <a:pt x="48" y="498"/>
                  </a:lnTo>
                  <a:cubicBezTo>
                    <a:pt x="0" y="569"/>
                    <a:pt x="36" y="665"/>
                    <a:pt x="108" y="700"/>
                  </a:cubicBezTo>
                  <a:cubicBezTo>
                    <a:pt x="131" y="712"/>
                    <a:pt x="155" y="712"/>
                    <a:pt x="179" y="712"/>
                  </a:cubicBezTo>
                  <a:cubicBezTo>
                    <a:pt x="239" y="712"/>
                    <a:pt x="286" y="689"/>
                    <a:pt x="310" y="641"/>
                  </a:cubicBezTo>
                  <a:lnTo>
                    <a:pt x="548" y="224"/>
                  </a:lnTo>
                  <a:cubicBezTo>
                    <a:pt x="584" y="153"/>
                    <a:pt x="572" y="69"/>
                    <a:pt x="489" y="22"/>
                  </a:cubicBezTo>
                  <a:cubicBezTo>
                    <a:pt x="466" y="7"/>
                    <a:pt x="443" y="0"/>
                    <a:pt x="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45" name="Google Shape;345;p55"/>
            <p:cNvSpPr/>
            <p:nvPr/>
          </p:nvSpPr>
          <p:spPr>
            <a:xfrm>
              <a:off x="7132449" y="2951477"/>
              <a:ext cx="18971" cy="23077"/>
            </a:xfrm>
            <a:custGeom>
              <a:avLst/>
              <a:gdLst/>
              <a:ahLst/>
              <a:cxnLst/>
              <a:rect l="l" t="t" r="r" b="b"/>
              <a:pathLst>
                <a:path w="596" h="725" extrusionOk="0">
                  <a:moveTo>
                    <a:pt x="177" y="0"/>
                  </a:moveTo>
                  <a:cubicBezTo>
                    <a:pt x="154" y="0"/>
                    <a:pt x="130" y="7"/>
                    <a:pt x="108" y="22"/>
                  </a:cubicBezTo>
                  <a:cubicBezTo>
                    <a:pt x="24" y="69"/>
                    <a:pt x="1" y="153"/>
                    <a:pt x="48" y="236"/>
                  </a:cubicBezTo>
                  <a:lnTo>
                    <a:pt x="274" y="653"/>
                  </a:lnTo>
                  <a:cubicBezTo>
                    <a:pt x="310" y="689"/>
                    <a:pt x="358" y="724"/>
                    <a:pt x="417" y="724"/>
                  </a:cubicBezTo>
                  <a:cubicBezTo>
                    <a:pt x="441" y="724"/>
                    <a:pt x="477" y="724"/>
                    <a:pt x="489" y="712"/>
                  </a:cubicBezTo>
                  <a:cubicBezTo>
                    <a:pt x="584" y="665"/>
                    <a:pt x="596" y="570"/>
                    <a:pt x="548" y="498"/>
                  </a:cubicBezTo>
                  <a:lnTo>
                    <a:pt x="310" y="81"/>
                  </a:lnTo>
                  <a:cubicBezTo>
                    <a:pt x="277" y="32"/>
                    <a:pt x="228" y="0"/>
                    <a:pt x="1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46" name="Google Shape;346;p55"/>
            <p:cNvSpPr/>
            <p:nvPr/>
          </p:nvSpPr>
          <p:spPr>
            <a:xfrm>
              <a:off x="7249552" y="3153852"/>
              <a:ext cx="18971" cy="22695"/>
            </a:xfrm>
            <a:custGeom>
              <a:avLst/>
              <a:gdLst/>
              <a:ahLst/>
              <a:cxnLst/>
              <a:rect l="l" t="t" r="r" b="b"/>
              <a:pathLst>
                <a:path w="596" h="713" extrusionOk="0">
                  <a:moveTo>
                    <a:pt x="173" y="0"/>
                  </a:moveTo>
                  <a:cubicBezTo>
                    <a:pt x="148" y="0"/>
                    <a:pt x="122" y="7"/>
                    <a:pt x="96" y="22"/>
                  </a:cubicBezTo>
                  <a:cubicBezTo>
                    <a:pt x="24" y="69"/>
                    <a:pt x="1" y="153"/>
                    <a:pt x="36" y="224"/>
                  </a:cubicBezTo>
                  <a:lnTo>
                    <a:pt x="274" y="641"/>
                  </a:lnTo>
                  <a:cubicBezTo>
                    <a:pt x="310" y="689"/>
                    <a:pt x="358" y="712"/>
                    <a:pt x="417" y="712"/>
                  </a:cubicBezTo>
                  <a:cubicBezTo>
                    <a:pt x="441" y="712"/>
                    <a:pt x="477" y="712"/>
                    <a:pt x="489" y="700"/>
                  </a:cubicBezTo>
                  <a:cubicBezTo>
                    <a:pt x="560" y="665"/>
                    <a:pt x="596" y="569"/>
                    <a:pt x="548" y="498"/>
                  </a:cubicBezTo>
                  <a:lnTo>
                    <a:pt x="310" y="81"/>
                  </a:lnTo>
                  <a:cubicBezTo>
                    <a:pt x="277" y="32"/>
                    <a:pt x="228" y="0"/>
                    <a:pt x="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47" name="Google Shape;347;p55"/>
            <p:cNvSpPr/>
            <p:nvPr/>
          </p:nvSpPr>
          <p:spPr>
            <a:xfrm>
              <a:off x="7289721" y="3113969"/>
              <a:ext cx="24286" cy="17093"/>
            </a:xfrm>
            <a:custGeom>
              <a:avLst/>
              <a:gdLst/>
              <a:ahLst/>
              <a:cxnLst/>
              <a:rect l="l" t="t" r="r" b="b"/>
              <a:pathLst>
                <a:path w="763" h="537" extrusionOk="0">
                  <a:moveTo>
                    <a:pt x="172" y="0"/>
                  </a:moveTo>
                  <a:cubicBezTo>
                    <a:pt x="121" y="0"/>
                    <a:pt x="72" y="29"/>
                    <a:pt x="48" y="84"/>
                  </a:cubicBezTo>
                  <a:cubicBezTo>
                    <a:pt x="1" y="156"/>
                    <a:pt x="24" y="239"/>
                    <a:pt x="108" y="287"/>
                  </a:cubicBezTo>
                  <a:lnTo>
                    <a:pt x="524" y="525"/>
                  </a:lnTo>
                  <a:cubicBezTo>
                    <a:pt x="548" y="537"/>
                    <a:pt x="560" y="537"/>
                    <a:pt x="596" y="537"/>
                  </a:cubicBezTo>
                  <a:cubicBezTo>
                    <a:pt x="655" y="537"/>
                    <a:pt x="703" y="513"/>
                    <a:pt x="727" y="465"/>
                  </a:cubicBezTo>
                  <a:cubicBezTo>
                    <a:pt x="763" y="394"/>
                    <a:pt x="739" y="310"/>
                    <a:pt x="667" y="263"/>
                  </a:cubicBezTo>
                  <a:lnTo>
                    <a:pt x="251" y="25"/>
                  </a:lnTo>
                  <a:cubicBezTo>
                    <a:pt x="226" y="8"/>
                    <a:pt x="199" y="0"/>
                    <a:pt x="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48" name="Google Shape;348;p55"/>
            <p:cNvSpPr/>
            <p:nvPr/>
          </p:nvSpPr>
          <p:spPr>
            <a:xfrm>
              <a:off x="7086964" y="2996931"/>
              <a:ext cx="24668" cy="17411"/>
            </a:xfrm>
            <a:custGeom>
              <a:avLst/>
              <a:gdLst/>
              <a:ahLst/>
              <a:cxnLst/>
              <a:rect l="l" t="t" r="r" b="b"/>
              <a:pathLst>
                <a:path w="775" h="547" extrusionOk="0">
                  <a:moveTo>
                    <a:pt x="179" y="1"/>
                  </a:moveTo>
                  <a:cubicBezTo>
                    <a:pt x="125" y="1"/>
                    <a:pt x="73" y="33"/>
                    <a:pt x="48" y="82"/>
                  </a:cubicBezTo>
                  <a:cubicBezTo>
                    <a:pt x="1" y="154"/>
                    <a:pt x="25" y="249"/>
                    <a:pt x="108" y="285"/>
                  </a:cubicBezTo>
                  <a:lnTo>
                    <a:pt x="525" y="535"/>
                  </a:lnTo>
                  <a:cubicBezTo>
                    <a:pt x="548" y="546"/>
                    <a:pt x="560" y="546"/>
                    <a:pt x="596" y="546"/>
                  </a:cubicBezTo>
                  <a:cubicBezTo>
                    <a:pt x="656" y="546"/>
                    <a:pt x="703" y="511"/>
                    <a:pt x="727" y="475"/>
                  </a:cubicBezTo>
                  <a:cubicBezTo>
                    <a:pt x="775" y="415"/>
                    <a:pt x="739" y="308"/>
                    <a:pt x="668" y="261"/>
                  </a:cubicBezTo>
                  <a:lnTo>
                    <a:pt x="251" y="23"/>
                  </a:lnTo>
                  <a:cubicBezTo>
                    <a:pt x="228" y="8"/>
                    <a:pt x="204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49" name="Google Shape;349;p55"/>
            <p:cNvSpPr/>
            <p:nvPr/>
          </p:nvSpPr>
          <p:spPr>
            <a:xfrm>
              <a:off x="7289339" y="2996931"/>
              <a:ext cx="24668" cy="17411"/>
            </a:xfrm>
            <a:custGeom>
              <a:avLst/>
              <a:gdLst/>
              <a:ahLst/>
              <a:cxnLst/>
              <a:rect l="l" t="t" r="r" b="b"/>
              <a:pathLst>
                <a:path w="775" h="547" extrusionOk="0">
                  <a:moveTo>
                    <a:pt x="590" y="1"/>
                  </a:moveTo>
                  <a:cubicBezTo>
                    <a:pt x="565" y="1"/>
                    <a:pt x="539" y="8"/>
                    <a:pt x="513" y="23"/>
                  </a:cubicBezTo>
                  <a:lnTo>
                    <a:pt x="96" y="261"/>
                  </a:lnTo>
                  <a:cubicBezTo>
                    <a:pt x="25" y="308"/>
                    <a:pt x="1" y="392"/>
                    <a:pt x="36" y="475"/>
                  </a:cubicBezTo>
                  <a:cubicBezTo>
                    <a:pt x="72" y="511"/>
                    <a:pt x="108" y="546"/>
                    <a:pt x="179" y="546"/>
                  </a:cubicBezTo>
                  <a:cubicBezTo>
                    <a:pt x="203" y="546"/>
                    <a:pt x="239" y="546"/>
                    <a:pt x="251" y="535"/>
                  </a:cubicBezTo>
                  <a:lnTo>
                    <a:pt x="667" y="285"/>
                  </a:lnTo>
                  <a:cubicBezTo>
                    <a:pt x="751" y="249"/>
                    <a:pt x="775" y="154"/>
                    <a:pt x="727" y="82"/>
                  </a:cubicBezTo>
                  <a:cubicBezTo>
                    <a:pt x="694" y="33"/>
                    <a:pt x="645" y="1"/>
                    <a:pt x="5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50" name="Google Shape;350;p55"/>
            <p:cNvSpPr/>
            <p:nvPr/>
          </p:nvSpPr>
          <p:spPr>
            <a:xfrm>
              <a:off x="7086964" y="3113587"/>
              <a:ext cx="24668" cy="17093"/>
            </a:xfrm>
            <a:custGeom>
              <a:avLst/>
              <a:gdLst/>
              <a:ahLst/>
              <a:cxnLst/>
              <a:rect l="l" t="t" r="r" b="b"/>
              <a:pathLst>
                <a:path w="775" h="537" extrusionOk="0">
                  <a:moveTo>
                    <a:pt x="597" y="0"/>
                  </a:moveTo>
                  <a:cubicBezTo>
                    <a:pt x="570" y="0"/>
                    <a:pt x="541" y="8"/>
                    <a:pt x="513" y="25"/>
                  </a:cubicBezTo>
                  <a:lnTo>
                    <a:pt x="108" y="263"/>
                  </a:lnTo>
                  <a:cubicBezTo>
                    <a:pt x="25" y="299"/>
                    <a:pt x="1" y="394"/>
                    <a:pt x="36" y="465"/>
                  </a:cubicBezTo>
                  <a:cubicBezTo>
                    <a:pt x="72" y="513"/>
                    <a:pt x="120" y="537"/>
                    <a:pt x="179" y="537"/>
                  </a:cubicBezTo>
                  <a:cubicBezTo>
                    <a:pt x="203" y="537"/>
                    <a:pt x="239" y="537"/>
                    <a:pt x="251" y="525"/>
                  </a:cubicBezTo>
                  <a:lnTo>
                    <a:pt x="668" y="287"/>
                  </a:lnTo>
                  <a:cubicBezTo>
                    <a:pt x="739" y="263"/>
                    <a:pt x="775" y="156"/>
                    <a:pt x="727" y="84"/>
                  </a:cubicBezTo>
                  <a:cubicBezTo>
                    <a:pt x="696" y="29"/>
                    <a:pt x="649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sp>
        <p:nvSpPr>
          <p:cNvPr id="351" name="Google Shape;351;p55"/>
          <p:cNvSpPr txBox="1">
            <a:spLocks noGrp="1"/>
          </p:cNvSpPr>
          <p:nvPr>
            <p:ph type="title" idx="4294967295"/>
          </p:nvPr>
        </p:nvSpPr>
        <p:spPr>
          <a:xfrm>
            <a:off x="1895675" y="373625"/>
            <a:ext cx="5164500" cy="54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2"/>
                </a:solidFill>
              </a:rPr>
              <a:t>Punti di forza</a:t>
            </a:r>
            <a:endParaRPr sz="5000" b="0">
              <a:solidFill>
                <a:schemeClr val="dk2"/>
              </a:solidFill>
            </a:endParaRPr>
          </a:p>
        </p:txBody>
      </p:sp>
      <p:cxnSp>
        <p:nvCxnSpPr>
          <p:cNvPr id="352" name="Google Shape;352;p55"/>
          <p:cNvCxnSpPr/>
          <p:nvPr/>
        </p:nvCxnSpPr>
        <p:spPr>
          <a:xfrm>
            <a:off x="1888950" y="1113425"/>
            <a:ext cx="2791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3" name="Google Shape;353;p55"/>
          <p:cNvSpPr/>
          <p:nvPr/>
        </p:nvSpPr>
        <p:spPr>
          <a:xfrm>
            <a:off x="-2207025" y="593325"/>
            <a:ext cx="3852000" cy="5097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4" name="Google Shape;354;p55"/>
          <p:cNvGrpSpPr/>
          <p:nvPr/>
        </p:nvGrpSpPr>
        <p:grpSpPr>
          <a:xfrm>
            <a:off x="7290167" y="2694779"/>
            <a:ext cx="353631" cy="354395"/>
            <a:chOff x="2280029" y="1970604"/>
            <a:chExt cx="353631" cy="354395"/>
          </a:xfrm>
        </p:grpSpPr>
        <p:sp>
          <p:nvSpPr>
            <p:cNvPr id="355" name="Google Shape;355;p55"/>
            <p:cNvSpPr/>
            <p:nvPr/>
          </p:nvSpPr>
          <p:spPr>
            <a:xfrm>
              <a:off x="2309981" y="2069086"/>
              <a:ext cx="323679" cy="255913"/>
            </a:xfrm>
            <a:custGeom>
              <a:avLst/>
              <a:gdLst/>
              <a:ahLst/>
              <a:cxnLst/>
              <a:rect l="l" t="t" r="r" b="b"/>
              <a:pathLst>
                <a:path w="10169" h="8040" extrusionOk="0">
                  <a:moveTo>
                    <a:pt x="9473" y="0"/>
                  </a:moveTo>
                  <a:cubicBezTo>
                    <a:pt x="9451" y="0"/>
                    <a:pt x="9428" y="5"/>
                    <a:pt x="9406" y="14"/>
                  </a:cubicBezTo>
                  <a:cubicBezTo>
                    <a:pt x="9335" y="62"/>
                    <a:pt x="9287" y="157"/>
                    <a:pt x="9335" y="240"/>
                  </a:cubicBezTo>
                  <a:cubicBezTo>
                    <a:pt x="9656" y="943"/>
                    <a:pt x="9835" y="1705"/>
                    <a:pt x="9835" y="2491"/>
                  </a:cubicBezTo>
                  <a:cubicBezTo>
                    <a:pt x="9835" y="3884"/>
                    <a:pt x="9287" y="5193"/>
                    <a:pt x="8299" y="6194"/>
                  </a:cubicBezTo>
                  <a:cubicBezTo>
                    <a:pt x="7323" y="7182"/>
                    <a:pt x="6001" y="7729"/>
                    <a:pt x="4596" y="7729"/>
                  </a:cubicBezTo>
                  <a:cubicBezTo>
                    <a:pt x="3763" y="7729"/>
                    <a:pt x="2977" y="7539"/>
                    <a:pt x="2251" y="7158"/>
                  </a:cubicBezTo>
                  <a:cubicBezTo>
                    <a:pt x="1632" y="6848"/>
                    <a:pt x="1084" y="6420"/>
                    <a:pt x="620" y="5896"/>
                  </a:cubicBezTo>
                  <a:lnTo>
                    <a:pt x="620" y="5896"/>
                  </a:lnTo>
                  <a:lnTo>
                    <a:pt x="1263" y="6110"/>
                  </a:lnTo>
                  <a:cubicBezTo>
                    <a:pt x="1279" y="6114"/>
                    <a:pt x="1295" y="6116"/>
                    <a:pt x="1311" y="6116"/>
                  </a:cubicBezTo>
                  <a:cubicBezTo>
                    <a:pt x="1385" y="6116"/>
                    <a:pt x="1447" y="6072"/>
                    <a:pt x="1477" y="6003"/>
                  </a:cubicBezTo>
                  <a:cubicBezTo>
                    <a:pt x="1501" y="5908"/>
                    <a:pt x="1453" y="5824"/>
                    <a:pt x="1370" y="5789"/>
                  </a:cubicBezTo>
                  <a:lnTo>
                    <a:pt x="203" y="5408"/>
                  </a:lnTo>
                  <a:cubicBezTo>
                    <a:pt x="187" y="5405"/>
                    <a:pt x="171" y="5403"/>
                    <a:pt x="156" y="5403"/>
                  </a:cubicBezTo>
                  <a:cubicBezTo>
                    <a:pt x="114" y="5403"/>
                    <a:pt x="77" y="5414"/>
                    <a:pt x="60" y="5432"/>
                  </a:cubicBezTo>
                  <a:cubicBezTo>
                    <a:pt x="12" y="5467"/>
                    <a:pt x="0" y="5527"/>
                    <a:pt x="0" y="5586"/>
                  </a:cubicBezTo>
                  <a:lnTo>
                    <a:pt x="191" y="6944"/>
                  </a:lnTo>
                  <a:cubicBezTo>
                    <a:pt x="203" y="7015"/>
                    <a:pt x="262" y="7075"/>
                    <a:pt x="358" y="7075"/>
                  </a:cubicBezTo>
                  <a:lnTo>
                    <a:pt x="381" y="7075"/>
                  </a:lnTo>
                  <a:cubicBezTo>
                    <a:pt x="477" y="7063"/>
                    <a:pt x="536" y="6979"/>
                    <a:pt x="524" y="6896"/>
                  </a:cubicBezTo>
                  <a:lnTo>
                    <a:pt x="417" y="6134"/>
                  </a:lnTo>
                  <a:lnTo>
                    <a:pt x="417" y="6134"/>
                  </a:lnTo>
                  <a:cubicBezTo>
                    <a:pt x="893" y="6670"/>
                    <a:pt x="1453" y="7122"/>
                    <a:pt x="2096" y="7444"/>
                  </a:cubicBezTo>
                  <a:cubicBezTo>
                    <a:pt x="2870" y="7849"/>
                    <a:pt x="3715" y="8039"/>
                    <a:pt x="4596" y="8039"/>
                  </a:cubicBezTo>
                  <a:cubicBezTo>
                    <a:pt x="6085" y="8039"/>
                    <a:pt x="7490" y="7456"/>
                    <a:pt x="8525" y="6420"/>
                  </a:cubicBezTo>
                  <a:cubicBezTo>
                    <a:pt x="9585" y="5360"/>
                    <a:pt x="10145" y="3979"/>
                    <a:pt x="10145" y="2491"/>
                  </a:cubicBezTo>
                  <a:cubicBezTo>
                    <a:pt x="10168" y="1645"/>
                    <a:pt x="9990" y="836"/>
                    <a:pt x="9633" y="98"/>
                  </a:cubicBezTo>
                  <a:cubicBezTo>
                    <a:pt x="9597" y="36"/>
                    <a:pt x="9536" y="0"/>
                    <a:pt x="94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55"/>
            <p:cNvSpPr/>
            <p:nvPr/>
          </p:nvSpPr>
          <p:spPr>
            <a:xfrm>
              <a:off x="2280029" y="1970604"/>
              <a:ext cx="322565" cy="255468"/>
            </a:xfrm>
            <a:custGeom>
              <a:avLst/>
              <a:gdLst/>
              <a:ahLst/>
              <a:cxnLst/>
              <a:rect l="l" t="t" r="r" b="b"/>
              <a:pathLst>
                <a:path w="10134" h="8026" extrusionOk="0">
                  <a:moveTo>
                    <a:pt x="5549" y="1"/>
                  </a:moveTo>
                  <a:cubicBezTo>
                    <a:pt x="4061" y="1"/>
                    <a:pt x="2668" y="584"/>
                    <a:pt x="1620" y="1620"/>
                  </a:cubicBezTo>
                  <a:cubicBezTo>
                    <a:pt x="572" y="2680"/>
                    <a:pt x="1" y="4061"/>
                    <a:pt x="1" y="5549"/>
                  </a:cubicBezTo>
                  <a:cubicBezTo>
                    <a:pt x="1" y="6382"/>
                    <a:pt x="179" y="7192"/>
                    <a:pt x="537" y="7930"/>
                  </a:cubicBezTo>
                  <a:cubicBezTo>
                    <a:pt x="572" y="7990"/>
                    <a:pt x="632" y="8026"/>
                    <a:pt x="691" y="8026"/>
                  </a:cubicBezTo>
                  <a:cubicBezTo>
                    <a:pt x="715" y="8026"/>
                    <a:pt x="727" y="8026"/>
                    <a:pt x="763" y="8002"/>
                  </a:cubicBezTo>
                  <a:cubicBezTo>
                    <a:pt x="834" y="7966"/>
                    <a:pt x="882" y="7871"/>
                    <a:pt x="834" y="7787"/>
                  </a:cubicBezTo>
                  <a:cubicBezTo>
                    <a:pt x="513" y="7085"/>
                    <a:pt x="334" y="6323"/>
                    <a:pt x="334" y="5537"/>
                  </a:cubicBezTo>
                  <a:cubicBezTo>
                    <a:pt x="334" y="4132"/>
                    <a:pt x="882" y="2822"/>
                    <a:pt x="1858" y="1834"/>
                  </a:cubicBezTo>
                  <a:cubicBezTo>
                    <a:pt x="2846" y="834"/>
                    <a:pt x="4168" y="298"/>
                    <a:pt x="5573" y="298"/>
                  </a:cubicBezTo>
                  <a:cubicBezTo>
                    <a:pt x="7097" y="298"/>
                    <a:pt x="8550" y="965"/>
                    <a:pt x="9538" y="2132"/>
                  </a:cubicBezTo>
                  <a:lnTo>
                    <a:pt x="8907" y="1918"/>
                  </a:lnTo>
                  <a:cubicBezTo>
                    <a:pt x="8890" y="1913"/>
                    <a:pt x="8874" y="1911"/>
                    <a:pt x="8858" y="1911"/>
                  </a:cubicBezTo>
                  <a:cubicBezTo>
                    <a:pt x="8784" y="1911"/>
                    <a:pt x="8722" y="1956"/>
                    <a:pt x="8692" y="2025"/>
                  </a:cubicBezTo>
                  <a:cubicBezTo>
                    <a:pt x="8669" y="2120"/>
                    <a:pt x="8704" y="2203"/>
                    <a:pt x="8800" y="2227"/>
                  </a:cubicBezTo>
                  <a:lnTo>
                    <a:pt x="9955" y="2620"/>
                  </a:lnTo>
                  <a:cubicBezTo>
                    <a:pt x="9978" y="2620"/>
                    <a:pt x="9990" y="2632"/>
                    <a:pt x="10002" y="2632"/>
                  </a:cubicBezTo>
                  <a:cubicBezTo>
                    <a:pt x="10050" y="2632"/>
                    <a:pt x="10074" y="2620"/>
                    <a:pt x="10109" y="2596"/>
                  </a:cubicBezTo>
                  <a:cubicBezTo>
                    <a:pt x="10121" y="2572"/>
                    <a:pt x="10133" y="2513"/>
                    <a:pt x="10133" y="2453"/>
                  </a:cubicBezTo>
                  <a:lnTo>
                    <a:pt x="9943" y="1108"/>
                  </a:lnTo>
                  <a:cubicBezTo>
                    <a:pt x="9932" y="1021"/>
                    <a:pt x="9871" y="964"/>
                    <a:pt x="9788" y="964"/>
                  </a:cubicBezTo>
                  <a:cubicBezTo>
                    <a:pt x="9780" y="964"/>
                    <a:pt x="9772" y="964"/>
                    <a:pt x="9764" y="965"/>
                  </a:cubicBezTo>
                  <a:cubicBezTo>
                    <a:pt x="9681" y="989"/>
                    <a:pt x="9621" y="1060"/>
                    <a:pt x="9633" y="1144"/>
                  </a:cubicBezTo>
                  <a:lnTo>
                    <a:pt x="9740" y="1906"/>
                  </a:lnTo>
                  <a:cubicBezTo>
                    <a:pt x="8681" y="703"/>
                    <a:pt x="7157" y="1"/>
                    <a:pt x="55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55"/>
            <p:cNvSpPr/>
            <p:nvPr/>
          </p:nvSpPr>
          <p:spPr>
            <a:xfrm>
              <a:off x="2411169" y="2064598"/>
              <a:ext cx="17093" cy="26928"/>
            </a:xfrm>
            <a:custGeom>
              <a:avLst/>
              <a:gdLst/>
              <a:ahLst/>
              <a:cxnLst/>
              <a:rect l="l" t="t" r="r" b="b"/>
              <a:pathLst>
                <a:path w="537" h="846" extrusionOk="0">
                  <a:moveTo>
                    <a:pt x="358" y="0"/>
                  </a:moveTo>
                  <a:cubicBezTo>
                    <a:pt x="274" y="0"/>
                    <a:pt x="191" y="72"/>
                    <a:pt x="191" y="155"/>
                  </a:cubicBezTo>
                  <a:lnTo>
                    <a:pt x="191" y="453"/>
                  </a:lnTo>
                  <a:lnTo>
                    <a:pt x="72" y="572"/>
                  </a:lnTo>
                  <a:cubicBezTo>
                    <a:pt x="12" y="631"/>
                    <a:pt x="0" y="739"/>
                    <a:pt x="72" y="798"/>
                  </a:cubicBezTo>
                  <a:cubicBezTo>
                    <a:pt x="108" y="834"/>
                    <a:pt x="155" y="846"/>
                    <a:pt x="191" y="846"/>
                  </a:cubicBezTo>
                  <a:cubicBezTo>
                    <a:pt x="239" y="846"/>
                    <a:pt x="274" y="834"/>
                    <a:pt x="310" y="798"/>
                  </a:cubicBezTo>
                  <a:lnTo>
                    <a:pt x="489" y="631"/>
                  </a:lnTo>
                  <a:cubicBezTo>
                    <a:pt x="524" y="608"/>
                    <a:pt x="536" y="560"/>
                    <a:pt x="536" y="512"/>
                  </a:cubicBezTo>
                  <a:lnTo>
                    <a:pt x="524" y="155"/>
                  </a:lnTo>
                  <a:cubicBezTo>
                    <a:pt x="524" y="72"/>
                    <a:pt x="45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55"/>
            <p:cNvSpPr/>
            <p:nvPr/>
          </p:nvSpPr>
          <p:spPr>
            <a:xfrm>
              <a:off x="2323254" y="2017458"/>
              <a:ext cx="267213" cy="264316"/>
            </a:xfrm>
            <a:custGeom>
              <a:avLst/>
              <a:gdLst/>
              <a:ahLst/>
              <a:cxnLst/>
              <a:rect l="l" t="t" r="r" b="b"/>
              <a:pathLst>
                <a:path w="8395" h="8304" extrusionOk="0">
                  <a:moveTo>
                    <a:pt x="2739" y="3125"/>
                  </a:moveTo>
                  <a:lnTo>
                    <a:pt x="2965" y="3160"/>
                  </a:lnTo>
                  <a:lnTo>
                    <a:pt x="3060" y="3160"/>
                  </a:lnTo>
                  <a:lnTo>
                    <a:pt x="2905" y="3529"/>
                  </a:lnTo>
                  <a:lnTo>
                    <a:pt x="2620" y="3458"/>
                  </a:lnTo>
                  <a:lnTo>
                    <a:pt x="2739" y="3125"/>
                  </a:lnTo>
                  <a:close/>
                  <a:moveTo>
                    <a:pt x="3834" y="3041"/>
                  </a:moveTo>
                  <a:lnTo>
                    <a:pt x="4167" y="3446"/>
                  </a:lnTo>
                  <a:lnTo>
                    <a:pt x="4120" y="3541"/>
                  </a:lnTo>
                  <a:cubicBezTo>
                    <a:pt x="4096" y="3636"/>
                    <a:pt x="4132" y="3720"/>
                    <a:pt x="4227" y="3756"/>
                  </a:cubicBezTo>
                  <a:cubicBezTo>
                    <a:pt x="4239" y="3756"/>
                    <a:pt x="4251" y="3767"/>
                    <a:pt x="4286" y="3767"/>
                  </a:cubicBezTo>
                  <a:cubicBezTo>
                    <a:pt x="4358" y="3767"/>
                    <a:pt x="4417" y="3720"/>
                    <a:pt x="4429" y="3660"/>
                  </a:cubicBezTo>
                  <a:lnTo>
                    <a:pt x="4477" y="3541"/>
                  </a:lnTo>
                  <a:cubicBezTo>
                    <a:pt x="4501" y="3446"/>
                    <a:pt x="4489" y="3339"/>
                    <a:pt x="4429" y="3267"/>
                  </a:cubicBezTo>
                  <a:lnTo>
                    <a:pt x="4346" y="3160"/>
                  </a:lnTo>
                  <a:lnTo>
                    <a:pt x="4620" y="3386"/>
                  </a:lnTo>
                  <a:cubicBezTo>
                    <a:pt x="4649" y="3401"/>
                    <a:pt x="4683" y="3411"/>
                    <a:pt x="4719" y="3411"/>
                  </a:cubicBezTo>
                  <a:cubicBezTo>
                    <a:pt x="4741" y="3411"/>
                    <a:pt x="4764" y="3407"/>
                    <a:pt x="4787" y="3398"/>
                  </a:cubicBezTo>
                  <a:lnTo>
                    <a:pt x="5001" y="3303"/>
                  </a:lnTo>
                  <a:lnTo>
                    <a:pt x="5132" y="3458"/>
                  </a:lnTo>
                  <a:cubicBezTo>
                    <a:pt x="5156" y="3506"/>
                    <a:pt x="5215" y="3517"/>
                    <a:pt x="5263" y="3517"/>
                  </a:cubicBezTo>
                  <a:lnTo>
                    <a:pt x="5668" y="3482"/>
                  </a:lnTo>
                  <a:lnTo>
                    <a:pt x="5679" y="3565"/>
                  </a:lnTo>
                  <a:cubicBezTo>
                    <a:pt x="5703" y="3601"/>
                    <a:pt x="5668" y="3636"/>
                    <a:pt x="5668" y="3648"/>
                  </a:cubicBezTo>
                  <a:cubicBezTo>
                    <a:pt x="5656" y="3660"/>
                    <a:pt x="5620" y="3696"/>
                    <a:pt x="5596" y="3696"/>
                  </a:cubicBezTo>
                  <a:lnTo>
                    <a:pt x="4894" y="3756"/>
                  </a:lnTo>
                  <a:cubicBezTo>
                    <a:pt x="4798" y="3756"/>
                    <a:pt x="4727" y="3815"/>
                    <a:pt x="4679" y="3875"/>
                  </a:cubicBezTo>
                  <a:cubicBezTo>
                    <a:pt x="4656" y="3934"/>
                    <a:pt x="4620" y="3994"/>
                    <a:pt x="4644" y="4053"/>
                  </a:cubicBezTo>
                  <a:lnTo>
                    <a:pt x="4179" y="3898"/>
                  </a:lnTo>
                  <a:cubicBezTo>
                    <a:pt x="4167" y="3898"/>
                    <a:pt x="4167" y="3887"/>
                    <a:pt x="4144" y="3875"/>
                  </a:cubicBezTo>
                  <a:cubicBezTo>
                    <a:pt x="4120" y="3696"/>
                    <a:pt x="3965" y="3577"/>
                    <a:pt x="3798" y="3577"/>
                  </a:cubicBezTo>
                  <a:lnTo>
                    <a:pt x="3774" y="3577"/>
                  </a:lnTo>
                  <a:lnTo>
                    <a:pt x="3274" y="3589"/>
                  </a:lnTo>
                  <a:lnTo>
                    <a:pt x="3393" y="3220"/>
                  </a:lnTo>
                  <a:cubicBezTo>
                    <a:pt x="3405" y="3184"/>
                    <a:pt x="3441" y="3172"/>
                    <a:pt x="3465" y="3160"/>
                  </a:cubicBezTo>
                  <a:lnTo>
                    <a:pt x="3834" y="3041"/>
                  </a:lnTo>
                  <a:close/>
                  <a:moveTo>
                    <a:pt x="7596" y="3601"/>
                  </a:moveTo>
                  <a:cubicBezTo>
                    <a:pt x="7620" y="3601"/>
                    <a:pt x="7656" y="3601"/>
                    <a:pt x="7692" y="3636"/>
                  </a:cubicBezTo>
                  <a:lnTo>
                    <a:pt x="8025" y="3958"/>
                  </a:lnTo>
                  <a:lnTo>
                    <a:pt x="8025" y="4256"/>
                  </a:lnTo>
                  <a:cubicBezTo>
                    <a:pt x="7977" y="5232"/>
                    <a:pt x="7584" y="6137"/>
                    <a:pt x="6906" y="6815"/>
                  </a:cubicBezTo>
                  <a:cubicBezTo>
                    <a:pt x="6799" y="6923"/>
                    <a:pt x="6692" y="7030"/>
                    <a:pt x="6572" y="7113"/>
                  </a:cubicBezTo>
                  <a:cubicBezTo>
                    <a:pt x="6632" y="7030"/>
                    <a:pt x="6680" y="6935"/>
                    <a:pt x="6727" y="6851"/>
                  </a:cubicBezTo>
                  <a:lnTo>
                    <a:pt x="7465" y="5125"/>
                  </a:lnTo>
                  <a:cubicBezTo>
                    <a:pt x="7501" y="5065"/>
                    <a:pt x="7489" y="5006"/>
                    <a:pt x="7454" y="4958"/>
                  </a:cubicBezTo>
                  <a:cubicBezTo>
                    <a:pt x="7418" y="4910"/>
                    <a:pt x="7358" y="4887"/>
                    <a:pt x="7299" y="4887"/>
                  </a:cubicBezTo>
                  <a:lnTo>
                    <a:pt x="7227" y="4887"/>
                  </a:lnTo>
                  <a:lnTo>
                    <a:pt x="7632" y="4077"/>
                  </a:lnTo>
                  <a:cubicBezTo>
                    <a:pt x="7704" y="3946"/>
                    <a:pt x="7668" y="3779"/>
                    <a:pt x="7525" y="3696"/>
                  </a:cubicBezTo>
                  <a:lnTo>
                    <a:pt x="7501" y="3660"/>
                  </a:lnTo>
                  <a:lnTo>
                    <a:pt x="7513" y="3648"/>
                  </a:lnTo>
                  <a:cubicBezTo>
                    <a:pt x="7537" y="3601"/>
                    <a:pt x="7573" y="3601"/>
                    <a:pt x="7596" y="3601"/>
                  </a:cubicBezTo>
                  <a:close/>
                  <a:moveTo>
                    <a:pt x="4239" y="1"/>
                  </a:moveTo>
                  <a:cubicBezTo>
                    <a:pt x="4176" y="1"/>
                    <a:pt x="4112" y="2"/>
                    <a:pt x="4048" y="5"/>
                  </a:cubicBezTo>
                  <a:cubicBezTo>
                    <a:pt x="3001" y="41"/>
                    <a:pt x="2000" y="481"/>
                    <a:pt x="1262" y="1220"/>
                  </a:cubicBezTo>
                  <a:cubicBezTo>
                    <a:pt x="512" y="1970"/>
                    <a:pt x="84" y="2946"/>
                    <a:pt x="36" y="4006"/>
                  </a:cubicBezTo>
                  <a:cubicBezTo>
                    <a:pt x="0" y="5041"/>
                    <a:pt x="334" y="6053"/>
                    <a:pt x="1012" y="6863"/>
                  </a:cubicBezTo>
                  <a:cubicBezTo>
                    <a:pt x="1036" y="6911"/>
                    <a:pt x="1084" y="6923"/>
                    <a:pt x="1131" y="6923"/>
                  </a:cubicBezTo>
                  <a:cubicBezTo>
                    <a:pt x="1155" y="6923"/>
                    <a:pt x="1203" y="6911"/>
                    <a:pt x="1227" y="6875"/>
                  </a:cubicBezTo>
                  <a:cubicBezTo>
                    <a:pt x="1310" y="6815"/>
                    <a:pt x="1310" y="6708"/>
                    <a:pt x="1250" y="6649"/>
                  </a:cubicBezTo>
                  <a:cubicBezTo>
                    <a:pt x="631" y="5922"/>
                    <a:pt x="310" y="4982"/>
                    <a:pt x="357" y="4017"/>
                  </a:cubicBezTo>
                  <a:cubicBezTo>
                    <a:pt x="393" y="3053"/>
                    <a:pt x="786" y="2148"/>
                    <a:pt x="1465" y="1458"/>
                  </a:cubicBezTo>
                  <a:cubicBezTo>
                    <a:pt x="2155" y="779"/>
                    <a:pt x="3060" y="374"/>
                    <a:pt x="4025" y="338"/>
                  </a:cubicBezTo>
                  <a:cubicBezTo>
                    <a:pt x="4081" y="335"/>
                    <a:pt x="4137" y="334"/>
                    <a:pt x="4192" y="334"/>
                  </a:cubicBezTo>
                  <a:cubicBezTo>
                    <a:pt x="4358" y="334"/>
                    <a:pt x="4519" y="347"/>
                    <a:pt x="4679" y="374"/>
                  </a:cubicBezTo>
                  <a:lnTo>
                    <a:pt x="4906" y="636"/>
                  </a:lnTo>
                  <a:lnTo>
                    <a:pt x="4822" y="862"/>
                  </a:lnTo>
                  <a:lnTo>
                    <a:pt x="4679" y="624"/>
                  </a:lnTo>
                  <a:cubicBezTo>
                    <a:pt x="4656" y="577"/>
                    <a:pt x="4596" y="541"/>
                    <a:pt x="4536" y="541"/>
                  </a:cubicBezTo>
                  <a:lnTo>
                    <a:pt x="4001" y="541"/>
                  </a:lnTo>
                  <a:cubicBezTo>
                    <a:pt x="3941" y="541"/>
                    <a:pt x="3882" y="565"/>
                    <a:pt x="3858" y="624"/>
                  </a:cubicBezTo>
                  <a:lnTo>
                    <a:pt x="3477" y="1327"/>
                  </a:lnTo>
                  <a:cubicBezTo>
                    <a:pt x="3441" y="1410"/>
                    <a:pt x="3441" y="1529"/>
                    <a:pt x="3477" y="1624"/>
                  </a:cubicBezTo>
                  <a:cubicBezTo>
                    <a:pt x="3524" y="1708"/>
                    <a:pt x="3632" y="1767"/>
                    <a:pt x="3739" y="1791"/>
                  </a:cubicBezTo>
                  <a:lnTo>
                    <a:pt x="4036" y="1815"/>
                  </a:lnTo>
                  <a:cubicBezTo>
                    <a:pt x="4096" y="1815"/>
                    <a:pt x="4155" y="1803"/>
                    <a:pt x="4179" y="1743"/>
                  </a:cubicBezTo>
                  <a:lnTo>
                    <a:pt x="4286" y="1577"/>
                  </a:lnTo>
                  <a:lnTo>
                    <a:pt x="4346" y="1648"/>
                  </a:lnTo>
                  <a:lnTo>
                    <a:pt x="4298" y="1934"/>
                  </a:lnTo>
                  <a:lnTo>
                    <a:pt x="3798" y="2005"/>
                  </a:lnTo>
                  <a:cubicBezTo>
                    <a:pt x="3763" y="2005"/>
                    <a:pt x="3751" y="2029"/>
                    <a:pt x="3715" y="2041"/>
                  </a:cubicBezTo>
                  <a:lnTo>
                    <a:pt x="3072" y="2517"/>
                  </a:lnTo>
                  <a:cubicBezTo>
                    <a:pt x="3048" y="2541"/>
                    <a:pt x="3024" y="2577"/>
                    <a:pt x="3024" y="2601"/>
                  </a:cubicBezTo>
                  <a:lnTo>
                    <a:pt x="2941" y="2898"/>
                  </a:lnTo>
                  <a:lnTo>
                    <a:pt x="2727" y="2874"/>
                  </a:lnTo>
                  <a:cubicBezTo>
                    <a:pt x="2716" y="2874"/>
                    <a:pt x="2706" y="2873"/>
                    <a:pt x="2696" y="2873"/>
                  </a:cubicBezTo>
                  <a:cubicBezTo>
                    <a:pt x="2565" y="2873"/>
                    <a:pt x="2449" y="2943"/>
                    <a:pt x="2405" y="3065"/>
                  </a:cubicBezTo>
                  <a:lnTo>
                    <a:pt x="2274" y="3422"/>
                  </a:lnTo>
                  <a:cubicBezTo>
                    <a:pt x="2250" y="3494"/>
                    <a:pt x="2250" y="3589"/>
                    <a:pt x="2286" y="3660"/>
                  </a:cubicBezTo>
                  <a:cubicBezTo>
                    <a:pt x="2334" y="3732"/>
                    <a:pt x="2393" y="3791"/>
                    <a:pt x="2465" y="3815"/>
                  </a:cubicBezTo>
                  <a:cubicBezTo>
                    <a:pt x="2322" y="3887"/>
                    <a:pt x="2215" y="4029"/>
                    <a:pt x="2203" y="4196"/>
                  </a:cubicBezTo>
                  <a:lnTo>
                    <a:pt x="2203" y="4268"/>
                  </a:lnTo>
                  <a:lnTo>
                    <a:pt x="1739" y="4791"/>
                  </a:lnTo>
                  <a:cubicBezTo>
                    <a:pt x="1667" y="4863"/>
                    <a:pt x="1631" y="4970"/>
                    <a:pt x="1631" y="5077"/>
                  </a:cubicBezTo>
                  <a:lnTo>
                    <a:pt x="1631" y="5684"/>
                  </a:lnTo>
                  <a:cubicBezTo>
                    <a:pt x="1631" y="5839"/>
                    <a:pt x="1691" y="5994"/>
                    <a:pt x="1810" y="6101"/>
                  </a:cubicBezTo>
                  <a:lnTo>
                    <a:pt x="2239" y="6518"/>
                  </a:lnTo>
                  <a:cubicBezTo>
                    <a:pt x="2334" y="6613"/>
                    <a:pt x="2465" y="6673"/>
                    <a:pt x="2596" y="6684"/>
                  </a:cubicBezTo>
                  <a:lnTo>
                    <a:pt x="3882" y="6792"/>
                  </a:lnTo>
                  <a:lnTo>
                    <a:pt x="3882" y="6827"/>
                  </a:lnTo>
                  <a:cubicBezTo>
                    <a:pt x="3870" y="6994"/>
                    <a:pt x="3929" y="7149"/>
                    <a:pt x="4060" y="7232"/>
                  </a:cubicBezTo>
                  <a:lnTo>
                    <a:pt x="4286" y="7399"/>
                  </a:lnTo>
                  <a:lnTo>
                    <a:pt x="4263" y="7446"/>
                  </a:lnTo>
                  <a:cubicBezTo>
                    <a:pt x="4203" y="7601"/>
                    <a:pt x="4263" y="7804"/>
                    <a:pt x="4406" y="7899"/>
                  </a:cubicBezTo>
                  <a:lnTo>
                    <a:pt x="4465" y="7958"/>
                  </a:lnTo>
                  <a:cubicBezTo>
                    <a:pt x="4406" y="7958"/>
                    <a:pt x="4358" y="7982"/>
                    <a:pt x="4298" y="7982"/>
                  </a:cubicBezTo>
                  <a:cubicBezTo>
                    <a:pt x="4250" y="7984"/>
                    <a:pt x="4202" y="7985"/>
                    <a:pt x="4153" y="7985"/>
                  </a:cubicBezTo>
                  <a:cubicBezTo>
                    <a:pt x="3241" y="7985"/>
                    <a:pt x="2368" y="7666"/>
                    <a:pt x="1667" y="7089"/>
                  </a:cubicBezTo>
                  <a:cubicBezTo>
                    <a:pt x="1630" y="7062"/>
                    <a:pt x="1590" y="7050"/>
                    <a:pt x="1553" y="7050"/>
                  </a:cubicBezTo>
                  <a:cubicBezTo>
                    <a:pt x="1508" y="7050"/>
                    <a:pt x="1467" y="7068"/>
                    <a:pt x="1441" y="7101"/>
                  </a:cubicBezTo>
                  <a:cubicBezTo>
                    <a:pt x="1381" y="7173"/>
                    <a:pt x="1393" y="7280"/>
                    <a:pt x="1453" y="7327"/>
                  </a:cubicBezTo>
                  <a:cubicBezTo>
                    <a:pt x="2215" y="7958"/>
                    <a:pt x="3155" y="8304"/>
                    <a:pt x="4132" y="8304"/>
                  </a:cubicBezTo>
                  <a:lnTo>
                    <a:pt x="4298" y="8304"/>
                  </a:lnTo>
                  <a:cubicBezTo>
                    <a:pt x="5334" y="8256"/>
                    <a:pt x="6334" y="7827"/>
                    <a:pt x="7084" y="7089"/>
                  </a:cubicBezTo>
                  <a:cubicBezTo>
                    <a:pt x="7823" y="6339"/>
                    <a:pt x="8251" y="5363"/>
                    <a:pt x="8299" y="4303"/>
                  </a:cubicBezTo>
                  <a:cubicBezTo>
                    <a:pt x="8394" y="3220"/>
                    <a:pt x="8049" y="2208"/>
                    <a:pt x="7382" y="1422"/>
                  </a:cubicBezTo>
                  <a:cubicBezTo>
                    <a:pt x="7350" y="1377"/>
                    <a:pt x="7304" y="1356"/>
                    <a:pt x="7258" y="1356"/>
                  </a:cubicBezTo>
                  <a:cubicBezTo>
                    <a:pt x="7220" y="1356"/>
                    <a:pt x="7183" y="1371"/>
                    <a:pt x="7156" y="1398"/>
                  </a:cubicBezTo>
                  <a:cubicBezTo>
                    <a:pt x="7084" y="1458"/>
                    <a:pt x="7084" y="1565"/>
                    <a:pt x="7144" y="1624"/>
                  </a:cubicBezTo>
                  <a:cubicBezTo>
                    <a:pt x="7584" y="2148"/>
                    <a:pt x="7870" y="2791"/>
                    <a:pt x="7989" y="3458"/>
                  </a:cubicBezTo>
                  <a:lnTo>
                    <a:pt x="7942" y="3410"/>
                  </a:lnTo>
                  <a:cubicBezTo>
                    <a:pt x="7867" y="3335"/>
                    <a:pt x="7754" y="3289"/>
                    <a:pt x="7628" y="3289"/>
                  </a:cubicBezTo>
                  <a:cubicBezTo>
                    <a:pt x="7614" y="3289"/>
                    <a:pt x="7599" y="3290"/>
                    <a:pt x="7584" y="3291"/>
                  </a:cubicBezTo>
                  <a:cubicBezTo>
                    <a:pt x="7454" y="3303"/>
                    <a:pt x="7334" y="3386"/>
                    <a:pt x="7263" y="3506"/>
                  </a:cubicBezTo>
                  <a:lnTo>
                    <a:pt x="7227" y="3541"/>
                  </a:lnTo>
                  <a:cubicBezTo>
                    <a:pt x="7156" y="3541"/>
                    <a:pt x="7084" y="3577"/>
                    <a:pt x="7025" y="3625"/>
                  </a:cubicBezTo>
                  <a:lnTo>
                    <a:pt x="6811" y="3363"/>
                  </a:lnTo>
                  <a:cubicBezTo>
                    <a:pt x="6779" y="3325"/>
                    <a:pt x="6739" y="3307"/>
                    <a:pt x="6698" y="3307"/>
                  </a:cubicBezTo>
                  <a:cubicBezTo>
                    <a:pt x="6661" y="3307"/>
                    <a:pt x="6625" y="3322"/>
                    <a:pt x="6596" y="3351"/>
                  </a:cubicBezTo>
                  <a:cubicBezTo>
                    <a:pt x="6513" y="3410"/>
                    <a:pt x="6513" y="3517"/>
                    <a:pt x="6572" y="3577"/>
                  </a:cubicBezTo>
                  <a:lnTo>
                    <a:pt x="6906" y="3958"/>
                  </a:lnTo>
                  <a:cubicBezTo>
                    <a:pt x="6930" y="3994"/>
                    <a:pt x="6977" y="4017"/>
                    <a:pt x="7025" y="4017"/>
                  </a:cubicBezTo>
                  <a:cubicBezTo>
                    <a:pt x="7073" y="4017"/>
                    <a:pt x="7108" y="4006"/>
                    <a:pt x="7144" y="3970"/>
                  </a:cubicBezTo>
                  <a:lnTo>
                    <a:pt x="7251" y="3875"/>
                  </a:lnTo>
                  <a:lnTo>
                    <a:pt x="7382" y="3958"/>
                  </a:lnTo>
                  <a:lnTo>
                    <a:pt x="6894" y="4934"/>
                  </a:lnTo>
                  <a:lnTo>
                    <a:pt x="6858" y="4934"/>
                  </a:lnTo>
                  <a:cubicBezTo>
                    <a:pt x="6834" y="4934"/>
                    <a:pt x="6787" y="4910"/>
                    <a:pt x="6775" y="4887"/>
                  </a:cubicBezTo>
                  <a:lnTo>
                    <a:pt x="6132" y="4101"/>
                  </a:lnTo>
                  <a:cubicBezTo>
                    <a:pt x="6098" y="4053"/>
                    <a:pt x="6049" y="4033"/>
                    <a:pt x="6001" y="4033"/>
                  </a:cubicBezTo>
                  <a:cubicBezTo>
                    <a:pt x="5966" y="4033"/>
                    <a:pt x="5931" y="4045"/>
                    <a:pt x="5906" y="4065"/>
                  </a:cubicBezTo>
                  <a:cubicBezTo>
                    <a:pt x="5834" y="4125"/>
                    <a:pt x="5834" y="4232"/>
                    <a:pt x="5882" y="4291"/>
                  </a:cubicBezTo>
                  <a:lnTo>
                    <a:pt x="6513" y="5077"/>
                  </a:lnTo>
                  <a:cubicBezTo>
                    <a:pt x="6608" y="5184"/>
                    <a:pt x="6739" y="5244"/>
                    <a:pt x="6894" y="5244"/>
                  </a:cubicBezTo>
                  <a:lnTo>
                    <a:pt x="7096" y="5232"/>
                  </a:lnTo>
                  <a:lnTo>
                    <a:pt x="6453" y="6720"/>
                  </a:lnTo>
                  <a:cubicBezTo>
                    <a:pt x="6418" y="6815"/>
                    <a:pt x="6346" y="6923"/>
                    <a:pt x="6275" y="7018"/>
                  </a:cubicBezTo>
                  <a:lnTo>
                    <a:pt x="5775" y="7625"/>
                  </a:lnTo>
                  <a:cubicBezTo>
                    <a:pt x="5513" y="7744"/>
                    <a:pt x="5251" y="7816"/>
                    <a:pt x="4965" y="7875"/>
                  </a:cubicBezTo>
                  <a:lnTo>
                    <a:pt x="4691" y="7625"/>
                  </a:lnTo>
                  <a:cubicBezTo>
                    <a:pt x="4656" y="7589"/>
                    <a:pt x="4644" y="7554"/>
                    <a:pt x="4656" y="7506"/>
                  </a:cubicBezTo>
                  <a:lnTo>
                    <a:pt x="4703" y="7339"/>
                  </a:lnTo>
                  <a:cubicBezTo>
                    <a:pt x="4715" y="7280"/>
                    <a:pt x="4703" y="7208"/>
                    <a:pt x="4644" y="7161"/>
                  </a:cubicBezTo>
                  <a:lnTo>
                    <a:pt x="4322" y="6923"/>
                  </a:lnTo>
                  <a:cubicBezTo>
                    <a:pt x="4298" y="6899"/>
                    <a:pt x="4286" y="6863"/>
                    <a:pt x="4286" y="6815"/>
                  </a:cubicBezTo>
                  <a:lnTo>
                    <a:pt x="4310" y="6613"/>
                  </a:lnTo>
                  <a:cubicBezTo>
                    <a:pt x="4310" y="6565"/>
                    <a:pt x="4310" y="6518"/>
                    <a:pt x="4286" y="6494"/>
                  </a:cubicBezTo>
                  <a:cubicBezTo>
                    <a:pt x="4251" y="6458"/>
                    <a:pt x="4203" y="6434"/>
                    <a:pt x="4167" y="6434"/>
                  </a:cubicBezTo>
                  <a:lnTo>
                    <a:pt x="2703" y="6315"/>
                  </a:lnTo>
                  <a:cubicBezTo>
                    <a:pt x="2643" y="6315"/>
                    <a:pt x="2596" y="6280"/>
                    <a:pt x="2560" y="6244"/>
                  </a:cubicBezTo>
                  <a:lnTo>
                    <a:pt x="2120" y="5827"/>
                  </a:lnTo>
                  <a:cubicBezTo>
                    <a:pt x="2084" y="5780"/>
                    <a:pt x="2048" y="5708"/>
                    <a:pt x="2048" y="5649"/>
                  </a:cubicBezTo>
                  <a:lnTo>
                    <a:pt x="2048" y="5030"/>
                  </a:lnTo>
                  <a:cubicBezTo>
                    <a:pt x="2048" y="5006"/>
                    <a:pt x="2060" y="4970"/>
                    <a:pt x="2084" y="4958"/>
                  </a:cubicBezTo>
                  <a:lnTo>
                    <a:pt x="2572" y="4398"/>
                  </a:lnTo>
                  <a:cubicBezTo>
                    <a:pt x="2596" y="4363"/>
                    <a:pt x="2620" y="4339"/>
                    <a:pt x="2620" y="4291"/>
                  </a:cubicBezTo>
                  <a:lnTo>
                    <a:pt x="2620" y="4160"/>
                  </a:lnTo>
                  <a:cubicBezTo>
                    <a:pt x="2620" y="4113"/>
                    <a:pt x="2643" y="4065"/>
                    <a:pt x="2691" y="4053"/>
                  </a:cubicBezTo>
                  <a:lnTo>
                    <a:pt x="3072" y="3887"/>
                  </a:lnTo>
                  <a:lnTo>
                    <a:pt x="3810" y="3875"/>
                  </a:lnTo>
                  <a:cubicBezTo>
                    <a:pt x="3822" y="3875"/>
                    <a:pt x="3834" y="3887"/>
                    <a:pt x="3834" y="3898"/>
                  </a:cubicBezTo>
                  <a:cubicBezTo>
                    <a:pt x="3846" y="4029"/>
                    <a:pt x="3953" y="4137"/>
                    <a:pt x="4072" y="4184"/>
                  </a:cubicBezTo>
                  <a:lnTo>
                    <a:pt x="4596" y="4363"/>
                  </a:lnTo>
                  <a:cubicBezTo>
                    <a:pt x="4628" y="4370"/>
                    <a:pt x="4661" y="4374"/>
                    <a:pt x="4693" y="4374"/>
                  </a:cubicBezTo>
                  <a:cubicBezTo>
                    <a:pt x="4766" y="4374"/>
                    <a:pt x="4836" y="4353"/>
                    <a:pt x="4894" y="4303"/>
                  </a:cubicBezTo>
                  <a:cubicBezTo>
                    <a:pt x="4953" y="4244"/>
                    <a:pt x="5001" y="4148"/>
                    <a:pt x="4989" y="4065"/>
                  </a:cubicBezTo>
                  <a:lnTo>
                    <a:pt x="5644" y="4017"/>
                  </a:lnTo>
                  <a:cubicBezTo>
                    <a:pt x="5751" y="4006"/>
                    <a:pt x="5882" y="3946"/>
                    <a:pt x="5953" y="3839"/>
                  </a:cubicBezTo>
                  <a:cubicBezTo>
                    <a:pt x="6025" y="3732"/>
                    <a:pt x="6060" y="3613"/>
                    <a:pt x="6025" y="3482"/>
                  </a:cubicBezTo>
                  <a:lnTo>
                    <a:pt x="6013" y="3398"/>
                  </a:lnTo>
                  <a:cubicBezTo>
                    <a:pt x="5980" y="3258"/>
                    <a:pt x="5870" y="3157"/>
                    <a:pt x="5725" y="3157"/>
                  </a:cubicBezTo>
                  <a:cubicBezTo>
                    <a:pt x="5710" y="3157"/>
                    <a:pt x="5695" y="3158"/>
                    <a:pt x="5679" y="3160"/>
                  </a:cubicBezTo>
                  <a:lnTo>
                    <a:pt x="5346" y="3184"/>
                  </a:lnTo>
                  <a:lnTo>
                    <a:pt x="5298" y="3125"/>
                  </a:lnTo>
                  <a:lnTo>
                    <a:pt x="5739" y="2684"/>
                  </a:lnTo>
                  <a:cubicBezTo>
                    <a:pt x="5799" y="2624"/>
                    <a:pt x="5799" y="2517"/>
                    <a:pt x="5739" y="2458"/>
                  </a:cubicBezTo>
                  <a:cubicBezTo>
                    <a:pt x="5709" y="2428"/>
                    <a:pt x="5671" y="2413"/>
                    <a:pt x="5632" y="2413"/>
                  </a:cubicBezTo>
                  <a:cubicBezTo>
                    <a:pt x="5593" y="2413"/>
                    <a:pt x="5554" y="2428"/>
                    <a:pt x="5525" y="2458"/>
                  </a:cubicBezTo>
                  <a:lnTo>
                    <a:pt x="4965" y="3005"/>
                  </a:lnTo>
                  <a:lnTo>
                    <a:pt x="4787" y="3077"/>
                  </a:lnTo>
                  <a:lnTo>
                    <a:pt x="4286" y="2696"/>
                  </a:lnTo>
                  <a:cubicBezTo>
                    <a:pt x="4251" y="2669"/>
                    <a:pt x="4208" y="2656"/>
                    <a:pt x="4169" y="2656"/>
                  </a:cubicBezTo>
                  <a:cubicBezTo>
                    <a:pt x="4156" y="2656"/>
                    <a:pt x="4144" y="2657"/>
                    <a:pt x="4132" y="2660"/>
                  </a:cubicBezTo>
                  <a:lnTo>
                    <a:pt x="3417" y="2886"/>
                  </a:lnTo>
                  <a:cubicBezTo>
                    <a:pt x="3405" y="2886"/>
                    <a:pt x="3370" y="2898"/>
                    <a:pt x="3358" y="2922"/>
                  </a:cubicBezTo>
                  <a:lnTo>
                    <a:pt x="3405" y="2708"/>
                  </a:lnTo>
                  <a:lnTo>
                    <a:pt x="3977" y="2291"/>
                  </a:lnTo>
                  <a:lnTo>
                    <a:pt x="4548" y="2208"/>
                  </a:lnTo>
                  <a:cubicBezTo>
                    <a:pt x="4632" y="2184"/>
                    <a:pt x="4691" y="2148"/>
                    <a:pt x="4691" y="2065"/>
                  </a:cubicBezTo>
                  <a:lnTo>
                    <a:pt x="4751" y="1589"/>
                  </a:lnTo>
                  <a:cubicBezTo>
                    <a:pt x="4751" y="1553"/>
                    <a:pt x="4751" y="1505"/>
                    <a:pt x="4715" y="1470"/>
                  </a:cubicBezTo>
                  <a:lnTo>
                    <a:pt x="4477" y="1172"/>
                  </a:lnTo>
                  <a:cubicBezTo>
                    <a:pt x="4441" y="1136"/>
                    <a:pt x="4406" y="1112"/>
                    <a:pt x="4346" y="1112"/>
                  </a:cubicBezTo>
                  <a:cubicBezTo>
                    <a:pt x="4298" y="1112"/>
                    <a:pt x="4239" y="1148"/>
                    <a:pt x="4215" y="1196"/>
                  </a:cubicBezTo>
                  <a:lnTo>
                    <a:pt x="4036" y="1446"/>
                  </a:lnTo>
                  <a:lnTo>
                    <a:pt x="3834" y="1434"/>
                  </a:lnTo>
                  <a:lnTo>
                    <a:pt x="4155" y="815"/>
                  </a:lnTo>
                  <a:lnTo>
                    <a:pt x="4477" y="815"/>
                  </a:lnTo>
                  <a:lnTo>
                    <a:pt x="4727" y="1267"/>
                  </a:lnTo>
                  <a:cubicBezTo>
                    <a:pt x="4763" y="1327"/>
                    <a:pt x="4822" y="1350"/>
                    <a:pt x="4882" y="1350"/>
                  </a:cubicBezTo>
                  <a:cubicBezTo>
                    <a:pt x="4941" y="1350"/>
                    <a:pt x="5001" y="1315"/>
                    <a:pt x="5025" y="1255"/>
                  </a:cubicBezTo>
                  <a:lnTo>
                    <a:pt x="5251" y="719"/>
                  </a:lnTo>
                  <a:cubicBezTo>
                    <a:pt x="5298" y="624"/>
                    <a:pt x="5287" y="505"/>
                    <a:pt x="5215" y="434"/>
                  </a:cubicBezTo>
                  <a:lnTo>
                    <a:pt x="5215" y="434"/>
                  </a:lnTo>
                  <a:cubicBezTo>
                    <a:pt x="5751" y="577"/>
                    <a:pt x="6263" y="839"/>
                    <a:pt x="6692" y="1208"/>
                  </a:cubicBezTo>
                  <a:cubicBezTo>
                    <a:pt x="6724" y="1234"/>
                    <a:pt x="6763" y="1247"/>
                    <a:pt x="6801" y="1247"/>
                  </a:cubicBezTo>
                  <a:cubicBezTo>
                    <a:pt x="6847" y="1247"/>
                    <a:pt x="6892" y="1228"/>
                    <a:pt x="6918" y="1196"/>
                  </a:cubicBezTo>
                  <a:cubicBezTo>
                    <a:pt x="6977" y="1112"/>
                    <a:pt x="6965" y="1017"/>
                    <a:pt x="6906" y="969"/>
                  </a:cubicBezTo>
                  <a:cubicBezTo>
                    <a:pt x="6157" y="343"/>
                    <a:pt x="52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9" name="Google Shape;359;p55"/>
          <p:cNvGrpSpPr/>
          <p:nvPr/>
        </p:nvGrpSpPr>
        <p:grpSpPr>
          <a:xfrm>
            <a:off x="1488467" y="2694791"/>
            <a:ext cx="353631" cy="354395"/>
            <a:chOff x="2280029" y="1970604"/>
            <a:chExt cx="353631" cy="354395"/>
          </a:xfrm>
        </p:grpSpPr>
        <p:sp>
          <p:nvSpPr>
            <p:cNvPr id="360" name="Google Shape;360;p55"/>
            <p:cNvSpPr/>
            <p:nvPr/>
          </p:nvSpPr>
          <p:spPr>
            <a:xfrm>
              <a:off x="2309981" y="2069086"/>
              <a:ext cx="323679" cy="255913"/>
            </a:xfrm>
            <a:custGeom>
              <a:avLst/>
              <a:gdLst/>
              <a:ahLst/>
              <a:cxnLst/>
              <a:rect l="l" t="t" r="r" b="b"/>
              <a:pathLst>
                <a:path w="10169" h="8040" extrusionOk="0">
                  <a:moveTo>
                    <a:pt x="9473" y="0"/>
                  </a:moveTo>
                  <a:cubicBezTo>
                    <a:pt x="9451" y="0"/>
                    <a:pt x="9428" y="5"/>
                    <a:pt x="9406" y="14"/>
                  </a:cubicBezTo>
                  <a:cubicBezTo>
                    <a:pt x="9335" y="62"/>
                    <a:pt x="9287" y="157"/>
                    <a:pt x="9335" y="240"/>
                  </a:cubicBezTo>
                  <a:cubicBezTo>
                    <a:pt x="9656" y="943"/>
                    <a:pt x="9835" y="1705"/>
                    <a:pt x="9835" y="2491"/>
                  </a:cubicBezTo>
                  <a:cubicBezTo>
                    <a:pt x="9835" y="3884"/>
                    <a:pt x="9287" y="5193"/>
                    <a:pt x="8299" y="6194"/>
                  </a:cubicBezTo>
                  <a:cubicBezTo>
                    <a:pt x="7323" y="7182"/>
                    <a:pt x="6001" y="7729"/>
                    <a:pt x="4596" y="7729"/>
                  </a:cubicBezTo>
                  <a:cubicBezTo>
                    <a:pt x="3763" y="7729"/>
                    <a:pt x="2977" y="7539"/>
                    <a:pt x="2251" y="7158"/>
                  </a:cubicBezTo>
                  <a:cubicBezTo>
                    <a:pt x="1632" y="6848"/>
                    <a:pt x="1084" y="6420"/>
                    <a:pt x="620" y="5896"/>
                  </a:cubicBezTo>
                  <a:lnTo>
                    <a:pt x="620" y="5896"/>
                  </a:lnTo>
                  <a:lnTo>
                    <a:pt x="1263" y="6110"/>
                  </a:lnTo>
                  <a:cubicBezTo>
                    <a:pt x="1279" y="6114"/>
                    <a:pt x="1295" y="6116"/>
                    <a:pt x="1311" y="6116"/>
                  </a:cubicBezTo>
                  <a:cubicBezTo>
                    <a:pt x="1385" y="6116"/>
                    <a:pt x="1447" y="6072"/>
                    <a:pt x="1477" y="6003"/>
                  </a:cubicBezTo>
                  <a:cubicBezTo>
                    <a:pt x="1501" y="5908"/>
                    <a:pt x="1453" y="5824"/>
                    <a:pt x="1370" y="5789"/>
                  </a:cubicBezTo>
                  <a:lnTo>
                    <a:pt x="203" y="5408"/>
                  </a:lnTo>
                  <a:cubicBezTo>
                    <a:pt x="187" y="5405"/>
                    <a:pt x="171" y="5403"/>
                    <a:pt x="156" y="5403"/>
                  </a:cubicBezTo>
                  <a:cubicBezTo>
                    <a:pt x="114" y="5403"/>
                    <a:pt x="77" y="5414"/>
                    <a:pt x="60" y="5432"/>
                  </a:cubicBezTo>
                  <a:cubicBezTo>
                    <a:pt x="12" y="5467"/>
                    <a:pt x="0" y="5527"/>
                    <a:pt x="0" y="5586"/>
                  </a:cubicBezTo>
                  <a:lnTo>
                    <a:pt x="191" y="6944"/>
                  </a:lnTo>
                  <a:cubicBezTo>
                    <a:pt x="203" y="7015"/>
                    <a:pt x="262" y="7075"/>
                    <a:pt x="358" y="7075"/>
                  </a:cubicBezTo>
                  <a:lnTo>
                    <a:pt x="381" y="7075"/>
                  </a:lnTo>
                  <a:cubicBezTo>
                    <a:pt x="477" y="7063"/>
                    <a:pt x="536" y="6979"/>
                    <a:pt x="524" y="6896"/>
                  </a:cubicBezTo>
                  <a:lnTo>
                    <a:pt x="417" y="6134"/>
                  </a:lnTo>
                  <a:lnTo>
                    <a:pt x="417" y="6134"/>
                  </a:lnTo>
                  <a:cubicBezTo>
                    <a:pt x="893" y="6670"/>
                    <a:pt x="1453" y="7122"/>
                    <a:pt x="2096" y="7444"/>
                  </a:cubicBezTo>
                  <a:cubicBezTo>
                    <a:pt x="2870" y="7849"/>
                    <a:pt x="3715" y="8039"/>
                    <a:pt x="4596" y="8039"/>
                  </a:cubicBezTo>
                  <a:cubicBezTo>
                    <a:pt x="6085" y="8039"/>
                    <a:pt x="7490" y="7456"/>
                    <a:pt x="8525" y="6420"/>
                  </a:cubicBezTo>
                  <a:cubicBezTo>
                    <a:pt x="9585" y="5360"/>
                    <a:pt x="10145" y="3979"/>
                    <a:pt x="10145" y="2491"/>
                  </a:cubicBezTo>
                  <a:cubicBezTo>
                    <a:pt x="10168" y="1645"/>
                    <a:pt x="9990" y="836"/>
                    <a:pt x="9633" y="98"/>
                  </a:cubicBezTo>
                  <a:cubicBezTo>
                    <a:pt x="9597" y="36"/>
                    <a:pt x="9536" y="0"/>
                    <a:pt x="94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55"/>
            <p:cNvSpPr/>
            <p:nvPr/>
          </p:nvSpPr>
          <p:spPr>
            <a:xfrm>
              <a:off x="2280029" y="1970604"/>
              <a:ext cx="322565" cy="255468"/>
            </a:xfrm>
            <a:custGeom>
              <a:avLst/>
              <a:gdLst/>
              <a:ahLst/>
              <a:cxnLst/>
              <a:rect l="l" t="t" r="r" b="b"/>
              <a:pathLst>
                <a:path w="10134" h="8026" extrusionOk="0">
                  <a:moveTo>
                    <a:pt x="5549" y="1"/>
                  </a:moveTo>
                  <a:cubicBezTo>
                    <a:pt x="4061" y="1"/>
                    <a:pt x="2668" y="584"/>
                    <a:pt x="1620" y="1620"/>
                  </a:cubicBezTo>
                  <a:cubicBezTo>
                    <a:pt x="572" y="2680"/>
                    <a:pt x="1" y="4061"/>
                    <a:pt x="1" y="5549"/>
                  </a:cubicBezTo>
                  <a:cubicBezTo>
                    <a:pt x="1" y="6382"/>
                    <a:pt x="179" y="7192"/>
                    <a:pt x="537" y="7930"/>
                  </a:cubicBezTo>
                  <a:cubicBezTo>
                    <a:pt x="572" y="7990"/>
                    <a:pt x="632" y="8026"/>
                    <a:pt x="691" y="8026"/>
                  </a:cubicBezTo>
                  <a:cubicBezTo>
                    <a:pt x="715" y="8026"/>
                    <a:pt x="727" y="8026"/>
                    <a:pt x="763" y="8002"/>
                  </a:cubicBezTo>
                  <a:cubicBezTo>
                    <a:pt x="834" y="7966"/>
                    <a:pt x="882" y="7871"/>
                    <a:pt x="834" y="7787"/>
                  </a:cubicBezTo>
                  <a:cubicBezTo>
                    <a:pt x="513" y="7085"/>
                    <a:pt x="334" y="6323"/>
                    <a:pt x="334" y="5537"/>
                  </a:cubicBezTo>
                  <a:cubicBezTo>
                    <a:pt x="334" y="4132"/>
                    <a:pt x="882" y="2822"/>
                    <a:pt x="1858" y="1834"/>
                  </a:cubicBezTo>
                  <a:cubicBezTo>
                    <a:pt x="2846" y="834"/>
                    <a:pt x="4168" y="298"/>
                    <a:pt x="5573" y="298"/>
                  </a:cubicBezTo>
                  <a:cubicBezTo>
                    <a:pt x="7097" y="298"/>
                    <a:pt x="8550" y="965"/>
                    <a:pt x="9538" y="2132"/>
                  </a:cubicBezTo>
                  <a:lnTo>
                    <a:pt x="8907" y="1918"/>
                  </a:lnTo>
                  <a:cubicBezTo>
                    <a:pt x="8890" y="1913"/>
                    <a:pt x="8874" y="1911"/>
                    <a:pt x="8858" y="1911"/>
                  </a:cubicBezTo>
                  <a:cubicBezTo>
                    <a:pt x="8784" y="1911"/>
                    <a:pt x="8722" y="1956"/>
                    <a:pt x="8692" y="2025"/>
                  </a:cubicBezTo>
                  <a:cubicBezTo>
                    <a:pt x="8669" y="2120"/>
                    <a:pt x="8704" y="2203"/>
                    <a:pt x="8800" y="2227"/>
                  </a:cubicBezTo>
                  <a:lnTo>
                    <a:pt x="9955" y="2620"/>
                  </a:lnTo>
                  <a:cubicBezTo>
                    <a:pt x="9978" y="2620"/>
                    <a:pt x="9990" y="2632"/>
                    <a:pt x="10002" y="2632"/>
                  </a:cubicBezTo>
                  <a:cubicBezTo>
                    <a:pt x="10050" y="2632"/>
                    <a:pt x="10074" y="2620"/>
                    <a:pt x="10109" y="2596"/>
                  </a:cubicBezTo>
                  <a:cubicBezTo>
                    <a:pt x="10121" y="2572"/>
                    <a:pt x="10133" y="2513"/>
                    <a:pt x="10133" y="2453"/>
                  </a:cubicBezTo>
                  <a:lnTo>
                    <a:pt x="9943" y="1108"/>
                  </a:lnTo>
                  <a:cubicBezTo>
                    <a:pt x="9932" y="1021"/>
                    <a:pt x="9871" y="964"/>
                    <a:pt x="9788" y="964"/>
                  </a:cubicBezTo>
                  <a:cubicBezTo>
                    <a:pt x="9780" y="964"/>
                    <a:pt x="9772" y="964"/>
                    <a:pt x="9764" y="965"/>
                  </a:cubicBezTo>
                  <a:cubicBezTo>
                    <a:pt x="9681" y="989"/>
                    <a:pt x="9621" y="1060"/>
                    <a:pt x="9633" y="1144"/>
                  </a:cubicBezTo>
                  <a:lnTo>
                    <a:pt x="9740" y="1906"/>
                  </a:lnTo>
                  <a:cubicBezTo>
                    <a:pt x="8681" y="703"/>
                    <a:pt x="7157" y="1"/>
                    <a:pt x="55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55"/>
            <p:cNvSpPr/>
            <p:nvPr/>
          </p:nvSpPr>
          <p:spPr>
            <a:xfrm>
              <a:off x="2411169" y="2064598"/>
              <a:ext cx="17093" cy="26928"/>
            </a:xfrm>
            <a:custGeom>
              <a:avLst/>
              <a:gdLst/>
              <a:ahLst/>
              <a:cxnLst/>
              <a:rect l="l" t="t" r="r" b="b"/>
              <a:pathLst>
                <a:path w="537" h="846" extrusionOk="0">
                  <a:moveTo>
                    <a:pt x="358" y="0"/>
                  </a:moveTo>
                  <a:cubicBezTo>
                    <a:pt x="274" y="0"/>
                    <a:pt x="191" y="72"/>
                    <a:pt x="191" y="155"/>
                  </a:cubicBezTo>
                  <a:lnTo>
                    <a:pt x="191" y="453"/>
                  </a:lnTo>
                  <a:lnTo>
                    <a:pt x="72" y="572"/>
                  </a:lnTo>
                  <a:cubicBezTo>
                    <a:pt x="12" y="631"/>
                    <a:pt x="0" y="739"/>
                    <a:pt x="72" y="798"/>
                  </a:cubicBezTo>
                  <a:cubicBezTo>
                    <a:pt x="108" y="834"/>
                    <a:pt x="155" y="846"/>
                    <a:pt x="191" y="846"/>
                  </a:cubicBezTo>
                  <a:cubicBezTo>
                    <a:pt x="239" y="846"/>
                    <a:pt x="274" y="834"/>
                    <a:pt x="310" y="798"/>
                  </a:cubicBezTo>
                  <a:lnTo>
                    <a:pt x="489" y="631"/>
                  </a:lnTo>
                  <a:cubicBezTo>
                    <a:pt x="524" y="608"/>
                    <a:pt x="536" y="560"/>
                    <a:pt x="536" y="512"/>
                  </a:cubicBezTo>
                  <a:lnTo>
                    <a:pt x="524" y="155"/>
                  </a:lnTo>
                  <a:cubicBezTo>
                    <a:pt x="524" y="72"/>
                    <a:pt x="45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55"/>
            <p:cNvSpPr/>
            <p:nvPr/>
          </p:nvSpPr>
          <p:spPr>
            <a:xfrm>
              <a:off x="2323254" y="2017458"/>
              <a:ext cx="267213" cy="264316"/>
            </a:xfrm>
            <a:custGeom>
              <a:avLst/>
              <a:gdLst/>
              <a:ahLst/>
              <a:cxnLst/>
              <a:rect l="l" t="t" r="r" b="b"/>
              <a:pathLst>
                <a:path w="8395" h="8304" extrusionOk="0">
                  <a:moveTo>
                    <a:pt x="2739" y="3125"/>
                  </a:moveTo>
                  <a:lnTo>
                    <a:pt x="2965" y="3160"/>
                  </a:lnTo>
                  <a:lnTo>
                    <a:pt x="3060" y="3160"/>
                  </a:lnTo>
                  <a:lnTo>
                    <a:pt x="2905" y="3529"/>
                  </a:lnTo>
                  <a:lnTo>
                    <a:pt x="2620" y="3458"/>
                  </a:lnTo>
                  <a:lnTo>
                    <a:pt x="2739" y="3125"/>
                  </a:lnTo>
                  <a:close/>
                  <a:moveTo>
                    <a:pt x="3834" y="3041"/>
                  </a:moveTo>
                  <a:lnTo>
                    <a:pt x="4167" y="3446"/>
                  </a:lnTo>
                  <a:lnTo>
                    <a:pt x="4120" y="3541"/>
                  </a:lnTo>
                  <a:cubicBezTo>
                    <a:pt x="4096" y="3636"/>
                    <a:pt x="4132" y="3720"/>
                    <a:pt x="4227" y="3756"/>
                  </a:cubicBezTo>
                  <a:cubicBezTo>
                    <a:pt x="4239" y="3756"/>
                    <a:pt x="4251" y="3767"/>
                    <a:pt x="4286" y="3767"/>
                  </a:cubicBezTo>
                  <a:cubicBezTo>
                    <a:pt x="4358" y="3767"/>
                    <a:pt x="4417" y="3720"/>
                    <a:pt x="4429" y="3660"/>
                  </a:cubicBezTo>
                  <a:lnTo>
                    <a:pt x="4477" y="3541"/>
                  </a:lnTo>
                  <a:cubicBezTo>
                    <a:pt x="4501" y="3446"/>
                    <a:pt x="4489" y="3339"/>
                    <a:pt x="4429" y="3267"/>
                  </a:cubicBezTo>
                  <a:lnTo>
                    <a:pt x="4346" y="3160"/>
                  </a:lnTo>
                  <a:lnTo>
                    <a:pt x="4620" y="3386"/>
                  </a:lnTo>
                  <a:cubicBezTo>
                    <a:pt x="4649" y="3401"/>
                    <a:pt x="4683" y="3411"/>
                    <a:pt x="4719" y="3411"/>
                  </a:cubicBezTo>
                  <a:cubicBezTo>
                    <a:pt x="4741" y="3411"/>
                    <a:pt x="4764" y="3407"/>
                    <a:pt x="4787" y="3398"/>
                  </a:cubicBezTo>
                  <a:lnTo>
                    <a:pt x="5001" y="3303"/>
                  </a:lnTo>
                  <a:lnTo>
                    <a:pt x="5132" y="3458"/>
                  </a:lnTo>
                  <a:cubicBezTo>
                    <a:pt x="5156" y="3506"/>
                    <a:pt x="5215" y="3517"/>
                    <a:pt x="5263" y="3517"/>
                  </a:cubicBezTo>
                  <a:lnTo>
                    <a:pt x="5668" y="3482"/>
                  </a:lnTo>
                  <a:lnTo>
                    <a:pt x="5679" y="3565"/>
                  </a:lnTo>
                  <a:cubicBezTo>
                    <a:pt x="5703" y="3601"/>
                    <a:pt x="5668" y="3636"/>
                    <a:pt x="5668" y="3648"/>
                  </a:cubicBezTo>
                  <a:cubicBezTo>
                    <a:pt x="5656" y="3660"/>
                    <a:pt x="5620" y="3696"/>
                    <a:pt x="5596" y="3696"/>
                  </a:cubicBezTo>
                  <a:lnTo>
                    <a:pt x="4894" y="3756"/>
                  </a:lnTo>
                  <a:cubicBezTo>
                    <a:pt x="4798" y="3756"/>
                    <a:pt x="4727" y="3815"/>
                    <a:pt x="4679" y="3875"/>
                  </a:cubicBezTo>
                  <a:cubicBezTo>
                    <a:pt x="4656" y="3934"/>
                    <a:pt x="4620" y="3994"/>
                    <a:pt x="4644" y="4053"/>
                  </a:cubicBezTo>
                  <a:lnTo>
                    <a:pt x="4179" y="3898"/>
                  </a:lnTo>
                  <a:cubicBezTo>
                    <a:pt x="4167" y="3898"/>
                    <a:pt x="4167" y="3887"/>
                    <a:pt x="4144" y="3875"/>
                  </a:cubicBezTo>
                  <a:cubicBezTo>
                    <a:pt x="4120" y="3696"/>
                    <a:pt x="3965" y="3577"/>
                    <a:pt x="3798" y="3577"/>
                  </a:cubicBezTo>
                  <a:lnTo>
                    <a:pt x="3774" y="3577"/>
                  </a:lnTo>
                  <a:lnTo>
                    <a:pt x="3274" y="3589"/>
                  </a:lnTo>
                  <a:lnTo>
                    <a:pt x="3393" y="3220"/>
                  </a:lnTo>
                  <a:cubicBezTo>
                    <a:pt x="3405" y="3184"/>
                    <a:pt x="3441" y="3172"/>
                    <a:pt x="3465" y="3160"/>
                  </a:cubicBezTo>
                  <a:lnTo>
                    <a:pt x="3834" y="3041"/>
                  </a:lnTo>
                  <a:close/>
                  <a:moveTo>
                    <a:pt x="7596" y="3601"/>
                  </a:moveTo>
                  <a:cubicBezTo>
                    <a:pt x="7620" y="3601"/>
                    <a:pt x="7656" y="3601"/>
                    <a:pt x="7692" y="3636"/>
                  </a:cubicBezTo>
                  <a:lnTo>
                    <a:pt x="8025" y="3958"/>
                  </a:lnTo>
                  <a:lnTo>
                    <a:pt x="8025" y="4256"/>
                  </a:lnTo>
                  <a:cubicBezTo>
                    <a:pt x="7977" y="5232"/>
                    <a:pt x="7584" y="6137"/>
                    <a:pt x="6906" y="6815"/>
                  </a:cubicBezTo>
                  <a:cubicBezTo>
                    <a:pt x="6799" y="6923"/>
                    <a:pt x="6692" y="7030"/>
                    <a:pt x="6572" y="7113"/>
                  </a:cubicBezTo>
                  <a:cubicBezTo>
                    <a:pt x="6632" y="7030"/>
                    <a:pt x="6680" y="6935"/>
                    <a:pt x="6727" y="6851"/>
                  </a:cubicBezTo>
                  <a:lnTo>
                    <a:pt x="7465" y="5125"/>
                  </a:lnTo>
                  <a:cubicBezTo>
                    <a:pt x="7501" y="5065"/>
                    <a:pt x="7489" y="5006"/>
                    <a:pt x="7454" y="4958"/>
                  </a:cubicBezTo>
                  <a:cubicBezTo>
                    <a:pt x="7418" y="4910"/>
                    <a:pt x="7358" y="4887"/>
                    <a:pt x="7299" y="4887"/>
                  </a:cubicBezTo>
                  <a:lnTo>
                    <a:pt x="7227" y="4887"/>
                  </a:lnTo>
                  <a:lnTo>
                    <a:pt x="7632" y="4077"/>
                  </a:lnTo>
                  <a:cubicBezTo>
                    <a:pt x="7704" y="3946"/>
                    <a:pt x="7668" y="3779"/>
                    <a:pt x="7525" y="3696"/>
                  </a:cubicBezTo>
                  <a:lnTo>
                    <a:pt x="7501" y="3660"/>
                  </a:lnTo>
                  <a:lnTo>
                    <a:pt x="7513" y="3648"/>
                  </a:lnTo>
                  <a:cubicBezTo>
                    <a:pt x="7537" y="3601"/>
                    <a:pt x="7573" y="3601"/>
                    <a:pt x="7596" y="3601"/>
                  </a:cubicBezTo>
                  <a:close/>
                  <a:moveTo>
                    <a:pt x="4239" y="1"/>
                  </a:moveTo>
                  <a:cubicBezTo>
                    <a:pt x="4176" y="1"/>
                    <a:pt x="4112" y="2"/>
                    <a:pt x="4048" y="5"/>
                  </a:cubicBezTo>
                  <a:cubicBezTo>
                    <a:pt x="3001" y="41"/>
                    <a:pt x="2000" y="481"/>
                    <a:pt x="1262" y="1220"/>
                  </a:cubicBezTo>
                  <a:cubicBezTo>
                    <a:pt x="512" y="1970"/>
                    <a:pt x="84" y="2946"/>
                    <a:pt x="36" y="4006"/>
                  </a:cubicBezTo>
                  <a:cubicBezTo>
                    <a:pt x="0" y="5041"/>
                    <a:pt x="334" y="6053"/>
                    <a:pt x="1012" y="6863"/>
                  </a:cubicBezTo>
                  <a:cubicBezTo>
                    <a:pt x="1036" y="6911"/>
                    <a:pt x="1084" y="6923"/>
                    <a:pt x="1131" y="6923"/>
                  </a:cubicBezTo>
                  <a:cubicBezTo>
                    <a:pt x="1155" y="6923"/>
                    <a:pt x="1203" y="6911"/>
                    <a:pt x="1227" y="6875"/>
                  </a:cubicBezTo>
                  <a:cubicBezTo>
                    <a:pt x="1310" y="6815"/>
                    <a:pt x="1310" y="6708"/>
                    <a:pt x="1250" y="6649"/>
                  </a:cubicBezTo>
                  <a:cubicBezTo>
                    <a:pt x="631" y="5922"/>
                    <a:pt x="310" y="4982"/>
                    <a:pt x="357" y="4017"/>
                  </a:cubicBezTo>
                  <a:cubicBezTo>
                    <a:pt x="393" y="3053"/>
                    <a:pt x="786" y="2148"/>
                    <a:pt x="1465" y="1458"/>
                  </a:cubicBezTo>
                  <a:cubicBezTo>
                    <a:pt x="2155" y="779"/>
                    <a:pt x="3060" y="374"/>
                    <a:pt x="4025" y="338"/>
                  </a:cubicBezTo>
                  <a:cubicBezTo>
                    <a:pt x="4081" y="335"/>
                    <a:pt x="4137" y="334"/>
                    <a:pt x="4192" y="334"/>
                  </a:cubicBezTo>
                  <a:cubicBezTo>
                    <a:pt x="4358" y="334"/>
                    <a:pt x="4519" y="347"/>
                    <a:pt x="4679" y="374"/>
                  </a:cubicBezTo>
                  <a:lnTo>
                    <a:pt x="4906" y="636"/>
                  </a:lnTo>
                  <a:lnTo>
                    <a:pt x="4822" y="862"/>
                  </a:lnTo>
                  <a:lnTo>
                    <a:pt x="4679" y="624"/>
                  </a:lnTo>
                  <a:cubicBezTo>
                    <a:pt x="4656" y="577"/>
                    <a:pt x="4596" y="541"/>
                    <a:pt x="4536" y="541"/>
                  </a:cubicBezTo>
                  <a:lnTo>
                    <a:pt x="4001" y="541"/>
                  </a:lnTo>
                  <a:cubicBezTo>
                    <a:pt x="3941" y="541"/>
                    <a:pt x="3882" y="565"/>
                    <a:pt x="3858" y="624"/>
                  </a:cubicBezTo>
                  <a:lnTo>
                    <a:pt x="3477" y="1327"/>
                  </a:lnTo>
                  <a:cubicBezTo>
                    <a:pt x="3441" y="1410"/>
                    <a:pt x="3441" y="1529"/>
                    <a:pt x="3477" y="1624"/>
                  </a:cubicBezTo>
                  <a:cubicBezTo>
                    <a:pt x="3524" y="1708"/>
                    <a:pt x="3632" y="1767"/>
                    <a:pt x="3739" y="1791"/>
                  </a:cubicBezTo>
                  <a:lnTo>
                    <a:pt x="4036" y="1815"/>
                  </a:lnTo>
                  <a:cubicBezTo>
                    <a:pt x="4096" y="1815"/>
                    <a:pt x="4155" y="1803"/>
                    <a:pt x="4179" y="1743"/>
                  </a:cubicBezTo>
                  <a:lnTo>
                    <a:pt x="4286" y="1577"/>
                  </a:lnTo>
                  <a:lnTo>
                    <a:pt x="4346" y="1648"/>
                  </a:lnTo>
                  <a:lnTo>
                    <a:pt x="4298" y="1934"/>
                  </a:lnTo>
                  <a:lnTo>
                    <a:pt x="3798" y="2005"/>
                  </a:lnTo>
                  <a:cubicBezTo>
                    <a:pt x="3763" y="2005"/>
                    <a:pt x="3751" y="2029"/>
                    <a:pt x="3715" y="2041"/>
                  </a:cubicBezTo>
                  <a:lnTo>
                    <a:pt x="3072" y="2517"/>
                  </a:lnTo>
                  <a:cubicBezTo>
                    <a:pt x="3048" y="2541"/>
                    <a:pt x="3024" y="2577"/>
                    <a:pt x="3024" y="2601"/>
                  </a:cubicBezTo>
                  <a:lnTo>
                    <a:pt x="2941" y="2898"/>
                  </a:lnTo>
                  <a:lnTo>
                    <a:pt x="2727" y="2874"/>
                  </a:lnTo>
                  <a:cubicBezTo>
                    <a:pt x="2716" y="2874"/>
                    <a:pt x="2706" y="2873"/>
                    <a:pt x="2696" y="2873"/>
                  </a:cubicBezTo>
                  <a:cubicBezTo>
                    <a:pt x="2565" y="2873"/>
                    <a:pt x="2449" y="2943"/>
                    <a:pt x="2405" y="3065"/>
                  </a:cubicBezTo>
                  <a:lnTo>
                    <a:pt x="2274" y="3422"/>
                  </a:lnTo>
                  <a:cubicBezTo>
                    <a:pt x="2250" y="3494"/>
                    <a:pt x="2250" y="3589"/>
                    <a:pt x="2286" y="3660"/>
                  </a:cubicBezTo>
                  <a:cubicBezTo>
                    <a:pt x="2334" y="3732"/>
                    <a:pt x="2393" y="3791"/>
                    <a:pt x="2465" y="3815"/>
                  </a:cubicBezTo>
                  <a:cubicBezTo>
                    <a:pt x="2322" y="3887"/>
                    <a:pt x="2215" y="4029"/>
                    <a:pt x="2203" y="4196"/>
                  </a:cubicBezTo>
                  <a:lnTo>
                    <a:pt x="2203" y="4268"/>
                  </a:lnTo>
                  <a:lnTo>
                    <a:pt x="1739" y="4791"/>
                  </a:lnTo>
                  <a:cubicBezTo>
                    <a:pt x="1667" y="4863"/>
                    <a:pt x="1631" y="4970"/>
                    <a:pt x="1631" y="5077"/>
                  </a:cubicBezTo>
                  <a:lnTo>
                    <a:pt x="1631" y="5684"/>
                  </a:lnTo>
                  <a:cubicBezTo>
                    <a:pt x="1631" y="5839"/>
                    <a:pt x="1691" y="5994"/>
                    <a:pt x="1810" y="6101"/>
                  </a:cubicBezTo>
                  <a:lnTo>
                    <a:pt x="2239" y="6518"/>
                  </a:lnTo>
                  <a:cubicBezTo>
                    <a:pt x="2334" y="6613"/>
                    <a:pt x="2465" y="6673"/>
                    <a:pt x="2596" y="6684"/>
                  </a:cubicBezTo>
                  <a:lnTo>
                    <a:pt x="3882" y="6792"/>
                  </a:lnTo>
                  <a:lnTo>
                    <a:pt x="3882" y="6827"/>
                  </a:lnTo>
                  <a:cubicBezTo>
                    <a:pt x="3870" y="6994"/>
                    <a:pt x="3929" y="7149"/>
                    <a:pt x="4060" y="7232"/>
                  </a:cubicBezTo>
                  <a:lnTo>
                    <a:pt x="4286" y="7399"/>
                  </a:lnTo>
                  <a:lnTo>
                    <a:pt x="4263" y="7446"/>
                  </a:lnTo>
                  <a:cubicBezTo>
                    <a:pt x="4203" y="7601"/>
                    <a:pt x="4263" y="7804"/>
                    <a:pt x="4406" y="7899"/>
                  </a:cubicBezTo>
                  <a:lnTo>
                    <a:pt x="4465" y="7958"/>
                  </a:lnTo>
                  <a:cubicBezTo>
                    <a:pt x="4406" y="7958"/>
                    <a:pt x="4358" y="7982"/>
                    <a:pt x="4298" y="7982"/>
                  </a:cubicBezTo>
                  <a:cubicBezTo>
                    <a:pt x="4250" y="7984"/>
                    <a:pt x="4202" y="7985"/>
                    <a:pt x="4153" y="7985"/>
                  </a:cubicBezTo>
                  <a:cubicBezTo>
                    <a:pt x="3241" y="7985"/>
                    <a:pt x="2368" y="7666"/>
                    <a:pt x="1667" y="7089"/>
                  </a:cubicBezTo>
                  <a:cubicBezTo>
                    <a:pt x="1630" y="7062"/>
                    <a:pt x="1590" y="7050"/>
                    <a:pt x="1553" y="7050"/>
                  </a:cubicBezTo>
                  <a:cubicBezTo>
                    <a:pt x="1508" y="7050"/>
                    <a:pt x="1467" y="7068"/>
                    <a:pt x="1441" y="7101"/>
                  </a:cubicBezTo>
                  <a:cubicBezTo>
                    <a:pt x="1381" y="7173"/>
                    <a:pt x="1393" y="7280"/>
                    <a:pt x="1453" y="7327"/>
                  </a:cubicBezTo>
                  <a:cubicBezTo>
                    <a:pt x="2215" y="7958"/>
                    <a:pt x="3155" y="8304"/>
                    <a:pt x="4132" y="8304"/>
                  </a:cubicBezTo>
                  <a:lnTo>
                    <a:pt x="4298" y="8304"/>
                  </a:lnTo>
                  <a:cubicBezTo>
                    <a:pt x="5334" y="8256"/>
                    <a:pt x="6334" y="7827"/>
                    <a:pt x="7084" y="7089"/>
                  </a:cubicBezTo>
                  <a:cubicBezTo>
                    <a:pt x="7823" y="6339"/>
                    <a:pt x="8251" y="5363"/>
                    <a:pt x="8299" y="4303"/>
                  </a:cubicBezTo>
                  <a:cubicBezTo>
                    <a:pt x="8394" y="3220"/>
                    <a:pt x="8049" y="2208"/>
                    <a:pt x="7382" y="1422"/>
                  </a:cubicBezTo>
                  <a:cubicBezTo>
                    <a:pt x="7350" y="1377"/>
                    <a:pt x="7304" y="1356"/>
                    <a:pt x="7258" y="1356"/>
                  </a:cubicBezTo>
                  <a:cubicBezTo>
                    <a:pt x="7220" y="1356"/>
                    <a:pt x="7183" y="1371"/>
                    <a:pt x="7156" y="1398"/>
                  </a:cubicBezTo>
                  <a:cubicBezTo>
                    <a:pt x="7084" y="1458"/>
                    <a:pt x="7084" y="1565"/>
                    <a:pt x="7144" y="1624"/>
                  </a:cubicBezTo>
                  <a:cubicBezTo>
                    <a:pt x="7584" y="2148"/>
                    <a:pt x="7870" y="2791"/>
                    <a:pt x="7989" y="3458"/>
                  </a:cubicBezTo>
                  <a:lnTo>
                    <a:pt x="7942" y="3410"/>
                  </a:lnTo>
                  <a:cubicBezTo>
                    <a:pt x="7867" y="3335"/>
                    <a:pt x="7754" y="3289"/>
                    <a:pt x="7628" y="3289"/>
                  </a:cubicBezTo>
                  <a:cubicBezTo>
                    <a:pt x="7614" y="3289"/>
                    <a:pt x="7599" y="3290"/>
                    <a:pt x="7584" y="3291"/>
                  </a:cubicBezTo>
                  <a:cubicBezTo>
                    <a:pt x="7454" y="3303"/>
                    <a:pt x="7334" y="3386"/>
                    <a:pt x="7263" y="3506"/>
                  </a:cubicBezTo>
                  <a:lnTo>
                    <a:pt x="7227" y="3541"/>
                  </a:lnTo>
                  <a:cubicBezTo>
                    <a:pt x="7156" y="3541"/>
                    <a:pt x="7084" y="3577"/>
                    <a:pt x="7025" y="3625"/>
                  </a:cubicBezTo>
                  <a:lnTo>
                    <a:pt x="6811" y="3363"/>
                  </a:lnTo>
                  <a:cubicBezTo>
                    <a:pt x="6779" y="3325"/>
                    <a:pt x="6739" y="3307"/>
                    <a:pt x="6698" y="3307"/>
                  </a:cubicBezTo>
                  <a:cubicBezTo>
                    <a:pt x="6661" y="3307"/>
                    <a:pt x="6625" y="3322"/>
                    <a:pt x="6596" y="3351"/>
                  </a:cubicBezTo>
                  <a:cubicBezTo>
                    <a:pt x="6513" y="3410"/>
                    <a:pt x="6513" y="3517"/>
                    <a:pt x="6572" y="3577"/>
                  </a:cubicBezTo>
                  <a:lnTo>
                    <a:pt x="6906" y="3958"/>
                  </a:lnTo>
                  <a:cubicBezTo>
                    <a:pt x="6930" y="3994"/>
                    <a:pt x="6977" y="4017"/>
                    <a:pt x="7025" y="4017"/>
                  </a:cubicBezTo>
                  <a:cubicBezTo>
                    <a:pt x="7073" y="4017"/>
                    <a:pt x="7108" y="4006"/>
                    <a:pt x="7144" y="3970"/>
                  </a:cubicBezTo>
                  <a:lnTo>
                    <a:pt x="7251" y="3875"/>
                  </a:lnTo>
                  <a:lnTo>
                    <a:pt x="7382" y="3958"/>
                  </a:lnTo>
                  <a:lnTo>
                    <a:pt x="6894" y="4934"/>
                  </a:lnTo>
                  <a:lnTo>
                    <a:pt x="6858" y="4934"/>
                  </a:lnTo>
                  <a:cubicBezTo>
                    <a:pt x="6834" y="4934"/>
                    <a:pt x="6787" y="4910"/>
                    <a:pt x="6775" y="4887"/>
                  </a:cubicBezTo>
                  <a:lnTo>
                    <a:pt x="6132" y="4101"/>
                  </a:lnTo>
                  <a:cubicBezTo>
                    <a:pt x="6098" y="4053"/>
                    <a:pt x="6049" y="4033"/>
                    <a:pt x="6001" y="4033"/>
                  </a:cubicBezTo>
                  <a:cubicBezTo>
                    <a:pt x="5966" y="4033"/>
                    <a:pt x="5931" y="4045"/>
                    <a:pt x="5906" y="4065"/>
                  </a:cubicBezTo>
                  <a:cubicBezTo>
                    <a:pt x="5834" y="4125"/>
                    <a:pt x="5834" y="4232"/>
                    <a:pt x="5882" y="4291"/>
                  </a:cubicBezTo>
                  <a:lnTo>
                    <a:pt x="6513" y="5077"/>
                  </a:lnTo>
                  <a:cubicBezTo>
                    <a:pt x="6608" y="5184"/>
                    <a:pt x="6739" y="5244"/>
                    <a:pt x="6894" y="5244"/>
                  </a:cubicBezTo>
                  <a:lnTo>
                    <a:pt x="7096" y="5232"/>
                  </a:lnTo>
                  <a:lnTo>
                    <a:pt x="6453" y="6720"/>
                  </a:lnTo>
                  <a:cubicBezTo>
                    <a:pt x="6418" y="6815"/>
                    <a:pt x="6346" y="6923"/>
                    <a:pt x="6275" y="7018"/>
                  </a:cubicBezTo>
                  <a:lnTo>
                    <a:pt x="5775" y="7625"/>
                  </a:lnTo>
                  <a:cubicBezTo>
                    <a:pt x="5513" y="7744"/>
                    <a:pt x="5251" y="7816"/>
                    <a:pt x="4965" y="7875"/>
                  </a:cubicBezTo>
                  <a:lnTo>
                    <a:pt x="4691" y="7625"/>
                  </a:lnTo>
                  <a:cubicBezTo>
                    <a:pt x="4656" y="7589"/>
                    <a:pt x="4644" y="7554"/>
                    <a:pt x="4656" y="7506"/>
                  </a:cubicBezTo>
                  <a:lnTo>
                    <a:pt x="4703" y="7339"/>
                  </a:lnTo>
                  <a:cubicBezTo>
                    <a:pt x="4715" y="7280"/>
                    <a:pt x="4703" y="7208"/>
                    <a:pt x="4644" y="7161"/>
                  </a:cubicBezTo>
                  <a:lnTo>
                    <a:pt x="4322" y="6923"/>
                  </a:lnTo>
                  <a:cubicBezTo>
                    <a:pt x="4298" y="6899"/>
                    <a:pt x="4286" y="6863"/>
                    <a:pt x="4286" y="6815"/>
                  </a:cubicBezTo>
                  <a:lnTo>
                    <a:pt x="4310" y="6613"/>
                  </a:lnTo>
                  <a:cubicBezTo>
                    <a:pt x="4310" y="6565"/>
                    <a:pt x="4310" y="6518"/>
                    <a:pt x="4286" y="6494"/>
                  </a:cubicBezTo>
                  <a:cubicBezTo>
                    <a:pt x="4251" y="6458"/>
                    <a:pt x="4203" y="6434"/>
                    <a:pt x="4167" y="6434"/>
                  </a:cubicBezTo>
                  <a:lnTo>
                    <a:pt x="2703" y="6315"/>
                  </a:lnTo>
                  <a:cubicBezTo>
                    <a:pt x="2643" y="6315"/>
                    <a:pt x="2596" y="6280"/>
                    <a:pt x="2560" y="6244"/>
                  </a:cubicBezTo>
                  <a:lnTo>
                    <a:pt x="2120" y="5827"/>
                  </a:lnTo>
                  <a:cubicBezTo>
                    <a:pt x="2084" y="5780"/>
                    <a:pt x="2048" y="5708"/>
                    <a:pt x="2048" y="5649"/>
                  </a:cubicBezTo>
                  <a:lnTo>
                    <a:pt x="2048" y="5030"/>
                  </a:lnTo>
                  <a:cubicBezTo>
                    <a:pt x="2048" y="5006"/>
                    <a:pt x="2060" y="4970"/>
                    <a:pt x="2084" y="4958"/>
                  </a:cubicBezTo>
                  <a:lnTo>
                    <a:pt x="2572" y="4398"/>
                  </a:lnTo>
                  <a:cubicBezTo>
                    <a:pt x="2596" y="4363"/>
                    <a:pt x="2620" y="4339"/>
                    <a:pt x="2620" y="4291"/>
                  </a:cubicBezTo>
                  <a:lnTo>
                    <a:pt x="2620" y="4160"/>
                  </a:lnTo>
                  <a:cubicBezTo>
                    <a:pt x="2620" y="4113"/>
                    <a:pt x="2643" y="4065"/>
                    <a:pt x="2691" y="4053"/>
                  </a:cubicBezTo>
                  <a:lnTo>
                    <a:pt x="3072" y="3887"/>
                  </a:lnTo>
                  <a:lnTo>
                    <a:pt x="3810" y="3875"/>
                  </a:lnTo>
                  <a:cubicBezTo>
                    <a:pt x="3822" y="3875"/>
                    <a:pt x="3834" y="3887"/>
                    <a:pt x="3834" y="3898"/>
                  </a:cubicBezTo>
                  <a:cubicBezTo>
                    <a:pt x="3846" y="4029"/>
                    <a:pt x="3953" y="4137"/>
                    <a:pt x="4072" y="4184"/>
                  </a:cubicBezTo>
                  <a:lnTo>
                    <a:pt x="4596" y="4363"/>
                  </a:lnTo>
                  <a:cubicBezTo>
                    <a:pt x="4628" y="4370"/>
                    <a:pt x="4661" y="4374"/>
                    <a:pt x="4693" y="4374"/>
                  </a:cubicBezTo>
                  <a:cubicBezTo>
                    <a:pt x="4766" y="4374"/>
                    <a:pt x="4836" y="4353"/>
                    <a:pt x="4894" y="4303"/>
                  </a:cubicBezTo>
                  <a:cubicBezTo>
                    <a:pt x="4953" y="4244"/>
                    <a:pt x="5001" y="4148"/>
                    <a:pt x="4989" y="4065"/>
                  </a:cubicBezTo>
                  <a:lnTo>
                    <a:pt x="5644" y="4017"/>
                  </a:lnTo>
                  <a:cubicBezTo>
                    <a:pt x="5751" y="4006"/>
                    <a:pt x="5882" y="3946"/>
                    <a:pt x="5953" y="3839"/>
                  </a:cubicBezTo>
                  <a:cubicBezTo>
                    <a:pt x="6025" y="3732"/>
                    <a:pt x="6060" y="3613"/>
                    <a:pt x="6025" y="3482"/>
                  </a:cubicBezTo>
                  <a:lnTo>
                    <a:pt x="6013" y="3398"/>
                  </a:lnTo>
                  <a:cubicBezTo>
                    <a:pt x="5980" y="3258"/>
                    <a:pt x="5870" y="3157"/>
                    <a:pt x="5725" y="3157"/>
                  </a:cubicBezTo>
                  <a:cubicBezTo>
                    <a:pt x="5710" y="3157"/>
                    <a:pt x="5695" y="3158"/>
                    <a:pt x="5679" y="3160"/>
                  </a:cubicBezTo>
                  <a:lnTo>
                    <a:pt x="5346" y="3184"/>
                  </a:lnTo>
                  <a:lnTo>
                    <a:pt x="5298" y="3125"/>
                  </a:lnTo>
                  <a:lnTo>
                    <a:pt x="5739" y="2684"/>
                  </a:lnTo>
                  <a:cubicBezTo>
                    <a:pt x="5799" y="2624"/>
                    <a:pt x="5799" y="2517"/>
                    <a:pt x="5739" y="2458"/>
                  </a:cubicBezTo>
                  <a:cubicBezTo>
                    <a:pt x="5709" y="2428"/>
                    <a:pt x="5671" y="2413"/>
                    <a:pt x="5632" y="2413"/>
                  </a:cubicBezTo>
                  <a:cubicBezTo>
                    <a:pt x="5593" y="2413"/>
                    <a:pt x="5554" y="2428"/>
                    <a:pt x="5525" y="2458"/>
                  </a:cubicBezTo>
                  <a:lnTo>
                    <a:pt x="4965" y="3005"/>
                  </a:lnTo>
                  <a:lnTo>
                    <a:pt x="4787" y="3077"/>
                  </a:lnTo>
                  <a:lnTo>
                    <a:pt x="4286" y="2696"/>
                  </a:lnTo>
                  <a:cubicBezTo>
                    <a:pt x="4251" y="2669"/>
                    <a:pt x="4208" y="2656"/>
                    <a:pt x="4169" y="2656"/>
                  </a:cubicBezTo>
                  <a:cubicBezTo>
                    <a:pt x="4156" y="2656"/>
                    <a:pt x="4144" y="2657"/>
                    <a:pt x="4132" y="2660"/>
                  </a:cubicBezTo>
                  <a:lnTo>
                    <a:pt x="3417" y="2886"/>
                  </a:lnTo>
                  <a:cubicBezTo>
                    <a:pt x="3405" y="2886"/>
                    <a:pt x="3370" y="2898"/>
                    <a:pt x="3358" y="2922"/>
                  </a:cubicBezTo>
                  <a:lnTo>
                    <a:pt x="3405" y="2708"/>
                  </a:lnTo>
                  <a:lnTo>
                    <a:pt x="3977" y="2291"/>
                  </a:lnTo>
                  <a:lnTo>
                    <a:pt x="4548" y="2208"/>
                  </a:lnTo>
                  <a:cubicBezTo>
                    <a:pt x="4632" y="2184"/>
                    <a:pt x="4691" y="2148"/>
                    <a:pt x="4691" y="2065"/>
                  </a:cubicBezTo>
                  <a:lnTo>
                    <a:pt x="4751" y="1589"/>
                  </a:lnTo>
                  <a:cubicBezTo>
                    <a:pt x="4751" y="1553"/>
                    <a:pt x="4751" y="1505"/>
                    <a:pt x="4715" y="1470"/>
                  </a:cubicBezTo>
                  <a:lnTo>
                    <a:pt x="4477" y="1172"/>
                  </a:lnTo>
                  <a:cubicBezTo>
                    <a:pt x="4441" y="1136"/>
                    <a:pt x="4406" y="1112"/>
                    <a:pt x="4346" y="1112"/>
                  </a:cubicBezTo>
                  <a:cubicBezTo>
                    <a:pt x="4298" y="1112"/>
                    <a:pt x="4239" y="1148"/>
                    <a:pt x="4215" y="1196"/>
                  </a:cubicBezTo>
                  <a:lnTo>
                    <a:pt x="4036" y="1446"/>
                  </a:lnTo>
                  <a:lnTo>
                    <a:pt x="3834" y="1434"/>
                  </a:lnTo>
                  <a:lnTo>
                    <a:pt x="4155" y="815"/>
                  </a:lnTo>
                  <a:lnTo>
                    <a:pt x="4477" y="815"/>
                  </a:lnTo>
                  <a:lnTo>
                    <a:pt x="4727" y="1267"/>
                  </a:lnTo>
                  <a:cubicBezTo>
                    <a:pt x="4763" y="1327"/>
                    <a:pt x="4822" y="1350"/>
                    <a:pt x="4882" y="1350"/>
                  </a:cubicBezTo>
                  <a:cubicBezTo>
                    <a:pt x="4941" y="1350"/>
                    <a:pt x="5001" y="1315"/>
                    <a:pt x="5025" y="1255"/>
                  </a:cubicBezTo>
                  <a:lnTo>
                    <a:pt x="5251" y="719"/>
                  </a:lnTo>
                  <a:cubicBezTo>
                    <a:pt x="5298" y="624"/>
                    <a:pt x="5287" y="505"/>
                    <a:pt x="5215" y="434"/>
                  </a:cubicBezTo>
                  <a:lnTo>
                    <a:pt x="5215" y="434"/>
                  </a:lnTo>
                  <a:cubicBezTo>
                    <a:pt x="5751" y="577"/>
                    <a:pt x="6263" y="839"/>
                    <a:pt x="6692" y="1208"/>
                  </a:cubicBezTo>
                  <a:cubicBezTo>
                    <a:pt x="6724" y="1234"/>
                    <a:pt x="6763" y="1247"/>
                    <a:pt x="6801" y="1247"/>
                  </a:cubicBezTo>
                  <a:cubicBezTo>
                    <a:pt x="6847" y="1247"/>
                    <a:pt x="6892" y="1228"/>
                    <a:pt x="6918" y="1196"/>
                  </a:cubicBezTo>
                  <a:cubicBezTo>
                    <a:pt x="6977" y="1112"/>
                    <a:pt x="6965" y="1017"/>
                    <a:pt x="6906" y="969"/>
                  </a:cubicBezTo>
                  <a:cubicBezTo>
                    <a:pt x="6157" y="343"/>
                    <a:pt x="52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" name="Google Shape;364;p55"/>
          <p:cNvGrpSpPr/>
          <p:nvPr/>
        </p:nvGrpSpPr>
        <p:grpSpPr>
          <a:xfrm>
            <a:off x="3443254" y="2694779"/>
            <a:ext cx="353631" cy="354395"/>
            <a:chOff x="2280029" y="1970604"/>
            <a:chExt cx="353631" cy="354395"/>
          </a:xfrm>
        </p:grpSpPr>
        <p:sp>
          <p:nvSpPr>
            <p:cNvPr id="365" name="Google Shape;365;p55"/>
            <p:cNvSpPr/>
            <p:nvPr/>
          </p:nvSpPr>
          <p:spPr>
            <a:xfrm>
              <a:off x="2309981" y="2069086"/>
              <a:ext cx="323679" cy="255913"/>
            </a:xfrm>
            <a:custGeom>
              <a:avLst/>
              <a:gdLst/>
              <a:ahLst/>
              <a:cxnLst/>
              <a:rect l="l" t="t" r="r" b="b"/>
              <a:pathLst>
                <a:path w="10169" h="8040" extrusionOk="0">
                  <a:moveTo>
                    <a:pt x="9473" y="0"/>
                  </a:moveTo>
                  <a:cubicBezTo>
                    <a:pt x="9451" y="0"/>
                    <a:pt x="9428" y="5"/>
                    <a:pt x="9406" y="14"/>
                  </a:cubicBezTo>
                  <a:cubicBezTo>
                    <a:pt x="9335" y="62"/>
                    <a:pt x="9287" y="157"/>
                    <a:pt x="9335" y="240"/>
                  </a:cubicBezTo>
                  <a:cubicBezTo>
                    <a:pt x="9656" y="943"/>
                    <a:pt x="9835" y="1705"/>
                    <a:pt x="9835" y="2491"/>
                  </a:cubicBezTo>
                  <a:cubicBezTo>
                    <a:pt x="9835" y="3884"/>
                    <a:pt x="9287" y="5193"/>
                    <a:pt x="8299" y="6194"/>
                  </a:cubicBezTo>
                  <a:cubicBezTo>
                    <a:pt x="7323" y="7182"/>
                    <a:pt x="6001" y="7729"/>
                    <a:pt x="4596" y="7729"/>
                  </a:cubicBezTo>
                  <a:cubicBezTo>
                    <a:pt x="3763" y="7729"/>
                    <a:pt x="2977" y="7539"/>
                    <a:pt x="2251" y="7158"/>
                  </a:cubicBezTo>
                  <a:cubicBezTo>
                    <a:pt x="1632" y="6848"/>
                    <a:pt x="1084" y="6420"/>
                    <a:pt x="620" y="5896"/>
                  </a:cubicBezTo>
                  <a:lnTo>
                    <a:pt x="620" y="5896"/>
                  </a:lnTo>
                  <a:lnTo>
                    <a:pt x="1263" y="6110"/>
                  </a:lnTo>
                  <a:cubicBezTo>
                    <a:pt x="1279" y="6114"/>
                    <a:pt x="1295" y="6116"/>
                    <a:pt x="1311" y="6116"/>
                  </a:cubicBezTo>
                  <a:cubicBezTo>
                    <a:pt x="1385" y="6116"/>
                    <a:pt x="1447" y="6072"/>
                    <a:pt x="1477" y="6003"/>
                  </a:cubicBezTo>
                  <a:cubicBezTo>
                    <a:pt x="1501" y="5908"/>
                    <a:pt x="1453" y="5824"/>
                    <a:pt x="1370" y="5789"/>
                  </a:cubicBezTo>
                  <a:lnTo>
                    <a:pt x="203" y="5408"/>
                  </a:lnTo>
                  <a:cubicBezTo>
                    <a:pt x="187" y="5405"/>
                    <a:pt x="171" y="5403"/>
                    <a:pt x="156" y="5403"/>
                  </a:cubicBezTo>
                  <a:cubicBezTo>
                    <a:pt x="114" y="5403"/>
                    <a:pt x="77" y="5414"/>
                    <a:pt x="60" y="5432"/>
                  </a:cubicBezTo>
                  <a:cubicBezTo>
                    <a:pt x="12" y="5467"/>
                    <a:pt x="0" y="5527"/>
                    <a:pt x="0" y="5586"/>
                  </a:cubicBezTo>
                  <a:lnTo>
                    <a:pt x="191" y="6944"/>
                  </a:lnTo>
                  <a:cubicBezTo>
                    <a:pt x="203" y="7015"/>
                    <a:pt x="262" y="7075"/>
                    <a:pt x="358" y="7075"/>
                  </a:cubicBezTo>
                  <a:lnTo>
                    <a:pt x="381" y="7075"/>
                  </a:lnTo>
                  <a:cubicBezTo>
                    <a:pt x="477" y="7063"/>
                    <a:pt x="536" y="6979"/>
                    <a:pt x="524" y="6896"/>
                  </a:cubicBezTo>
                  <a:lnTo>
                    <a:pt x="417" y="6134"/>
                  </a:lnTo>
                  <a:lnTo>
                    <a:pt x="417" y="6134"/>
                  </a:lnTo>
                  <a:cubicBezTo>
                    <a:pt x="893" y="6670"/>
                    <a:pt x="1453" y="7122"/>
                    <a:pt x="2096" y="7444"/>
                  </a:cubicBezTo>
                  <a:cubicBezTo>
                    <a:pt x="2870" y="7849"/>
                    <a:pt x="3715" y="8039"/>
                    <a:pt x="4596" y="8039"/>
                  </a:cubicBezTo>
                  <a:cubicBezTo>
                    <a:pt x="6085" y="8039"/>
                    <a:pt x="7490" y="7456"/>
                    <a:pt x="8525" y="6420"/>
                  </a:cubicBezTo>
                  <a:cubicBezTo>
                    <a:pt x="9585" y="5360"/>
                    <a:pt x="10145" y="3979"/>
                    <a:pt x="10145" y="2491"/>
                  </a:cubicBezTo>
                  <a:cubicBezTo>
                    <a:pt x="10168" y="1645"/>
                    <a:pt x="9990" y="836"/>
                    <a:pt x="9633" y="98"/>
                  </a:cubicBezTo>
                  <a:cubicBezTo>
                    <a:pt x="9597" y="36"/>
                    <a:pt x="9536" y="0"/>
                    <a:pt x="94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55"/>
            <p:cNvSpPr/>
            <p:nvPr/>
          </p:nvSpPr>
          <p:spPr>
            <a:xfrm>
              <a:off x="2280029" y="1970604"/>
              <a:ext cx="322565" cy="255468"/>
            </a:xfrm>
            <a:custGeom>
              <a:avLst/>
              <a:gdLst/>
              <a:ahLst/>
              <a:cxnLst/>
              <a:rect l="l" t="t" r="r" b="b"/>
              <a:pathLst>
                <a:path w="10134" h="8026" extrusionOk="0">
                  <a:moveTo>
                    <a:pt x="5549" y="1"/>
                  </a:moveTo>
                  <a:cubicBezTo>
                    <a:pt x="4061" y="1"/>
                    <a:pt x="2668" y="584"/>
                    <a:pt x="1620" y="1620"/>
                  </a:cubicBezTo>
                  <a:cubicBezTo>
                    <a:pt x="572" y="2680"/>
                    <a:pt x="1" y="4061"/>
                    <a:pt x="1" y="5549"/>
                  </a:cubicBezTo>
                  <a:cubicBezTo>
                    <a:pt x="1" y="6382"/>
                    <a:pt x="179" y="7192"/>
                    <a:pt x="537" y="7930"/>
                  </a:cubicBezTo>
                  <a:cubicBezTo>
                    <a:pt x="572" y="7990"/>
                    <a:pt x="632" y="8026"/>
                    <a:pt x="691" y="8026"/>
                  </a:cubicBezTo>
                  <a:cubicBezTo>
                    <a:pt x="715" y="8026"/>
                    <a:pt x="727" y="8026"/>
                    <a:pt x="763" y="8002"/>
                  </a:cubicBezTo>
                  <a:cubicBezTo>
                    <a:pt x="834" y="7966"/>
                    <a:pt x="882" y="7871"/>
                    <a:pt x="834" y="7787"/>
                  </a:cubicBezTo>
                  <a:cubicBezTo>
                    <a:pt x="513" y="7085"/>
                    <a:pt x="334" y="6323"/>
                    <a:pt x="334" y="5537"/>
                  </a:cubicBezTo>
                  <a:cubicBezTo>
                    <a:pt x="334" y="4132"/>
                    <a:pt x="882" y="2822"/>
                    <a:pt x="1858" y="1834"/>
                  </a:cubicBezTo>
                  <a:cubicBezTo>
                    <a:pt x="2846" y="834"/>
                    <a:pt x="4168" y="298"/>
                    <a:pt x="5573" y="298"/>
                  </a:cubicBezTo>
                  <a:cubicBezTo>
                    <a:pt x="7097" y="298"/>
                    <a:pt x="8550" y="965"/>
                    <a:pt x="9538" y="2132"/>
                  </a:cubicBezTo>
                  <a:lnTo>
                    <a:pt x="8907" y="1918"/>
                  </a:lnTo>
                  <a:cubicBezTo>
                    <a:pt x="8890" y="1913"/>
                    <a:pt x="8874" y="1911"/>
                    <a:pt x="8858" y="1911"/>
                  </a:cubicBezTo>
                  <a:cubicBezTo>
                    <a:pt x="8784" y="1911"/>
                    <a:pt x="8722" y="1956"/>
                    <a:pt x="8692" y="2025"/>
                  </a:cubicBezTo>
                  <a:cubicBezTo>
                    <a:pt x="8669" y="2120"/>
                    <a:pt x="8704" y="2203"/>
                    <a:pt x="8800" y="2227"/>
                  </a:cubicBezTo>
                  <a:lnTo>
                    <a:pt x="9955" y="2620"/>
                  </a:lnTo>
                  <a:cubicBezTo>
                    <a:pt x="9978" y="2620"/>
                    <a:pt x="9990" y="2632"/>
                    <a:pt x="10002" y="2632"/>
                  </a:cubicBezTo>
                  <a:cubicBezTo>
                    <a:pt x="10050" y="2632"/>
                    <a:pt x="10074" y="2620"/>
                    <a:pt x="10109" y="2596"/>
                  </a:cubicBezTo>
                  <a:cubicBezTo>
                    <a:pt x="10121" y="2572"/>
                    <a:pt x="10133" y="2513"/>
                    <a:pt x="10133" y="2453"/>
                  </a:cubicBezTo>
                  <a:lnTo>
                    <a:pt x="9943" y="1108"/>
                  </a:lnTo>
                  <a:cubicBezTo>
                    <a:pt x="9932" y="1021"/>
                    <a:pt x="9871" y="964"/>
                    <a:pt x="9788" y="964"/>
                  </a:cubicBezTo>
                  <a:cubicBezTo>
                    <a:pt x="9780" y="964"/>
                    <a:pt x="9772" y="964"/>
                    <a:pt x="9764" y="965"/>
                  </a:cubicBezTo>
                  <a:cubicBezTo>
                    <a:pt x="9681" y="989"/>
                    <a:pt x="9621" y="1060"/>
                    <a:pt x="9633" y="1144"/>
                  </a:cubicBezTo>
                  <a:lnTo>
                    <a:pt x="9740" y="1906"/>
                  </a:lnTo>
                  <a:cubicBezTo>
                    <a:pt x="8681" y="703"/>
                    <a:pt x="7157" y="1"/>
                    <a:pt x="55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55"/>
            <p:cNvSpPr/>
            <p:nvPr/>
          </p:nvSpPr>
          <p:spPr>
            <a:xfrm>
              <a:off x="2411169" y="2064598"/>
              <a:ext cx="17093" cy="26928"/>
            </a:xfrm>
            <a:custGeom>
              <a:avLst/>
              <a:gdLst/>
              <a:ahLst/>
              <a:cxnLst/>
              <a:rect l="l" t="t" r="r" b="b"/>
              <a:pathLst>
                <a:path w="537" h="846" extrusionOk="0">
                  <a:moveTo>
                    <a:pt x="358" y="0"/>
                  </a:moveTo>
                  <a:cubicBezTo>
                    <a:pt x="274" y="0"/>
                    <a:pt x="191" y="72"/>
                    <a:pt x="191" y="155"/>
                  </a:cubicBezTo>
                  <a:lnTo>
                    <a:pt x="191" y="453"/>
                  </a:lnTo>
                  <a:lnTo>
                    <a:pt x="72" y="572"/>
                  </a:lnTo>
                  <a:cubicBezTo>
                    <a:pt x="12" y="631"/>
                    <a:pt x="0" y="739"/>
                    <a:pt x="72" y="798"/>
                  </a:cubicBezTo>
                  <a:cubicBezTo>
                    <a:pt x="108" y="834"/>
                    <a:pt x="155" y="846"/>
                    <a:pt x="191" y="846"/>
                  </a:cubicBezTo>
                  <a:cubicBezTo>
                    <a:pt x="239" y="846"/>
                    <a:pt x="274" y="834"/>
                    <a:pt x="310" y="798"/>
                  </a:cubicBezTo>
                  <a:lnTo>
                    <a:pt x="489" y="631"/>
                  </a:lnTo>
                  <a:cubicBezTo>
                    <a:pt x="524" y="608"/>
                    <a:pt x="536" y="560"/>
                    <a:pt x="536" y="512"/>
                  </a:cubicBezTo>
                  <a:lnTo>
                    <a:pt x="524" y="155"/>
                  </a:lnTo>
                  <a:cubicBezTo>
                    <a:pt x="524" y="72"/>
                    <a:pt x="45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55"/>
            <p:cNvSpPr/>
            <p:nvPr/>
          </p:nvSpPr>
          <p:spPr>
            <a:xfrm>
              <a:off x="2323254" y="2017458"/>
              <a:ext cx="267213" cy="264316"/>
            </a:xfrm>
            <a:custGeom>
              <a:avLst/>
              <a:gdLst/>
              <a:ahLst/>
              <a:cxnLst/>
              <a:rect l="l" t="t" r="r" b="b"/>
              <a:pathLst>
                <a:path w="8395" h="8304" extrusionOk="0">
                  <a:moveTo>
                    <a:pt x="2739" y="3125"/>
                  </a:moveTo>
                  <a:lnTo>
                    <a:pt x="2965" y="3160"/>
                  </a:lnTo>
                  <a:lnTo>
                    <a:pt x="3060" y="3160"/>
                  </a:lnTo>
                  <a:lnTo>
                    <a:pt x="2905" y="3529"/>
                  </a:lnTo>
                  <a:lnTo>
                    <a:pt x="2620" y="3458"/>
                  </a:lnTo>
                  <a:lnTo>
                    <a:pt x="2739" y="3125"/>
                  </a:lnTo>
                  <a:close/>
                  <a:moveTo>
                    <a:pt x="3834" y="3041"/>
                  </a:moveTo>
                  <a:lnTo>
                    <a:pt x="4167" y="3446"/>
                  </a:lnTo>
                  <a:lnTo>
                    <a:pt x="4120" y="3541"/>
                  </a:lnTo>
                  <a:cubicBezTo>
                    <a:pt x="4096" y="3636"/>
                    <a:pt x="4132" y="3720"/>
                    <a:pt x="4227" y="3756"/>
                  </a:cubicBezTo>
                  <a:cubicBezTo>
                    <a:pt x="4239" y="3756"/>
                    <a:pt x="4251" y="3767"/>
                    <a:pt x="4286" y="3767"/>
                  </a:cubicBezTo>
                  <a:cubicBezTo>
                    <a:pt x="4358" y="3767"/>
                    <a:pt x="4417" y="3720"/>
                    <a:pt x="4429" y="3660"/>
                  </a:cubicBezTo>
                  <a:lnTo>
                    <a:pt x="4477" y="3541"/>
                  </a:lnTo>
                  <a:cubicBezTo>
                    <a:pt x="4501" y="3446"/>
                    <a:pt x="4489" y="3339"/>
                    <a:pt x="4429" y="3267"/>
                  </a:cubicBezTo>
                  <a:lnTo>
                    <a:pt x="4346" y="3160"/>
                  </a:lnTo>
                  <a:lnTo>
                    <a:pt x="4620" y="3386"/>
                  </a:lnTo>
                  <a:cubicBezTo>
                    <a:pt x="4649" y="3401"/>
                    <a:pt x="4683" y="3411"/>
                    <a:pt x="4719" y="3411"/>
                  </a:cubicBezTo>
                  <a:cubicBezTo>
                    <a:pt x="4741" y="3411"/>
                    <a:pt x="4764" y="3407"/>
                    <a:pt x="4787" y="3398"/>
                  </a:cubicBezTo>
                  <a:lnTo>
                    <a:pt x="5001" y="3303"/>
                  </a:lnTo>
                  <a:lnTo>
                    <a:pt x="5132" y="3458"/>
                  </a:lnTo>
                  <a:cubicBezTo>
                    <a:pt x="5156" y="3506"/>
                    <a:pt x="5215" y="3517"/>
                    <a:pt x="5263" y="3517"/>
                  </a:cubicBezTo>
                  <a:lnTo>
                    <a:pt x="5668" y="3482"/>
                  </a:lnTo>
                  <a:lnTo>
                    <a:pt x="5679" y="3565"/>
                  </a:lnTo>
                  <a:cubicBezTo>
                    <a:pt x="5703" y="3601"/>
                    <a:pt x="5668" y="3636"/>
                    <a:pt x="5668" y="3648"/>
                  </a:cubicBezTo>
                  <a:cubicBezTo>
                    <a:pt x="5656" y="3660"/>
                    <a:pt x="5620" y="3696"/>
                    <a:pt x="5596" y="3696"/>
                  </a:cubicBezTo>
                  <a:lnTo>
                    <a:pt x="4894" y="3756"/>
                  </a:lnTo>
                  <a:cubicBezTo>
                    <a:pt x="4798" y="3756"/>
                    <a:pt x="4727" y="3815"/>
                    <a:pt x="4679" y="3875"/>
                  </a:cubicBezTo>
                  <a:cubicBezTo>
                    <a:pt x="4656" y="3934"/>
                    <a:pt x="4620" y="3994"/>
                    <a:pt x="4644" y="4053"/>
                  </a:cubicBezTo>
                  <a:lnTo>
                    <a:pt x="4179" y="3898"/>
                  </a:lnTo>
                  <a:cubicBezTo>
                    <a:pt x="4167" y="3898"/>
                    <a:pt x="4167" y="3887"/>
                    <a:pt x="4144" y="3875"/>
                  </a:cubicBezTo>
                  <a:cubicBezTo>
                    <a:pt x="4120" y="3696"/>
                    <a:pt x="3965" y="3577"/>
                    <a:pt x="3798" y="3577"/>
                  </a:cubicBezTo>
                  <a:lnTo>
                    <a:pt x="3774" y="3577"/>
                  </a:lnTo>
                  <a:lnTo>
                    <a:pt x="3274" y="3589"/>
                  </a:lnTo>
                  <a:lnTo>
                    <a:pt x="3393" y="3220"/>
                  </a:lnTo>
                  <a:cubicBezTo>
                    <a:pt x="3405" y="3184"/>
                    <a:pt x="3441" y="3172"/>
                    <a:pt x="3465" y="3160"/>
                  </a:cubicBezTo>
                  <a:lnTo>
                    <a:pt x="3834" y="3041"/>
                  </a:lnTo>
                  <a:close/>
                  <a:moveTo>
                    <a:pt x="7596" y="3601"/>
                  </a:moveTo>
                  <a:cubicBezTo>
                    <a:pt x="7620" y="3601"/>
                    <a:pt x="7656" y="3601"/>
                    <a:pt x="7692" y="3636"/>
                  </a:cubicBezTo>
                  <a:lnTo>
                    <a:pt x="8025" y="3958"/>
                  </a:lnTo>
                  <a:lnTo>
                    <a:pt x="8025" y="4256"/>
                  </a:lnTo>
                  <a:cubicBezTo>
                    <a:pt x="7977" y="5232"/>
                    <a:pt x="7584" y="6137"/>
                    <a:pt x="6906" y="6815"/>
                  </a:cubicBezTo>
                  <a:cubicBezTo>
                    <a:pt x="6799" y="6923"/>
                    <a:pt x="6692" y="7030"/>
                    <a:pt x="6572" y="7113"/>
                  </a:cubicBezTo>
                  <a:cubicBezTo>
                    <a:pt x="6632" y="7030"/>
                    <a:pt x="6680" y="6935"/>
                    <a:pt x="6727" y="6851"/>
                  </a:cubicBezTo>
                  <a:lnTo>
                    <a:pt x="7465" y="5125"/>
                  </a:lnTo>
                  <a:cubicBezTo>
                    <a:pt x="7501" y="5065"/>
                    <a:pt x="7489" y="5006"/>
                    <a:pt x="7454" y="4958"/>
                  </a:cubicBezTo>
                  <a:cubicBezTo>
                    <a:pt x="7418" y="4910"/>
                    <a:pt x="7358" y="4887"/>
                    <a:pt x="7299" y="4887"/>
                  </a:cubicBezTo>
                  <a:lnTo>
                    <a:pt x="7227" y="4887"/>
                  </a:lnTo>
                  <a:lnTo>
                    <a:pt x="7632" y="4077"/>
                  </a:lnTo>
                  <a:cubicBezTo>
                    <a:pt x="7704" y="3946"/>
                    <a:pt x="7668" y="3779"/>
                    <a:pt x="7525" y="3696"/>
                  </a:cubicBezTo>
                  <a:lnTo>
                    <a:pt x="7501" y="3660"/>
                  </a:lnTo>
                  <a:lnTo>
                    <a:pt x="7513" y="3648"/>
                  </a:lnTo>
                  <a:cubicBezTo>
                    <a:pt x="7537" y="3601"/>
                    <a:pt x="7573" y="3601"/>
                    <a:pt x="7596" y="3601"/>
                  </a:cubicBezTo>
                  <a:close/>
                  <a:moveTo>
                    <a:pt x="4239" y="1"/>
                  </a:moveTo>
                  <a:cubicBezTo>
                    <a:pt x="4176" y="1"/>
                    <a:pt x="4112" y="2"/>
                    <a:pt x="4048" y="5"/>
                  </a:cubicBezTo>
                  <a:cubicBezTo>
                    <a:pt x="3001" y="41"/>
                    <a:pt x="2000" y="481"/>
                    <a:pt x="1262" y="1220"/>
                  </a:cubicBezTo>
                  <a:cubicBezTo>
                    <a:pt x="512" y="1970"/>
                    <a:pt x="84" y="2946"/>
                    <a:pt x="36" y="4006"/>
                  </a:cubicBezTo>
                  <a:cubicBezTo>
                    <a:pt x="0" y="5041"/>
                    <a:pt x="334" y="6053"/>
                    <a:pt x="1012" y="6863"/>
                  </a:cubicBezTo>
                  <a:cubicBezTo>
                    <a:pt x="1036" y="6911"/>
                    <a:pt x="1084" y="6923"/>
                    <a:pt x="1131" y="6923"/>
                  </a:cubicBezTo>
                  <a:cubicBezTo>
                    <a:pt x="1155" y="6923"/>
                    <a:pt x="1203" y="6911"/>
                    <a:pt x="1227" y="6875"/>
                  </a:cubicBezTo>
                  <a:cubicBezTo>
                    <a:pt x="1310" y="6815"/>
                    <a:pt x="1310" y="6708"/>
                    <a:pt x="1250" y="6649"/>
                  </a:cubicBezTo>
                  <a:cubicBezTo>
                    <a:pt x="631" y="5922"/>
                    <a:pt x="310" y="4982"/>
                    <a:pt x="357" y="4017"/>
                  </a:cubicBezTo>
                  <a:cubicBezTo>
                    <a:pt x="393" y="3053"/>
                    <a:pt x="786" y="2148"/>
                    <a:pt x="1465" y="1458"/>
                  </a:cubicBezTo>
                  <a:cubicBezTo>
                    <a:pt x="2155" y="779"/>
                    <a:pt x="3060" y="374"/>
                    <a:pt x="4025" y="338"/>
                  </a:cubicBezTo>
                  <a:cubicBezTo>
                    <a:pt x="4081" y="335"/>
                    <a:pt x="4137" y="334"/>
                    <a:pt x="4192" y="334"/>
                  </a:cubicBezTo>
                  <a:cubicBezTo>
                    <a:pt x="4358" y="334"/>
                    <a:pt x="4519" y="347"/>
                    <a:pt x="4679" y="374"/>
                  </a:cubicBezTo>
                  <a:lnTo>
                    <a:pt x="4906" y="636"/>
                  </a:lnTo>
                  <a:lnTo>
                    <a:pt x="4822" y="862"/>
                  </a:lnTo>
                  <a:lnTo>
                    <a:pt x="4679" y="624"/>
                  </a:lnTo>
                  <a:cubicBezTo>
                    <a:pt x="4656" y="577"/>
                    <a:pt x="4596" y="541"/>
                    <a:pt x="4536" y="541"/>
                  </a:cubicBezTo>
                  <a:lnTo>
                    <a:pt x="4001" y="541"/>
                  </a:lnTo>
                  <a:cubicBezTo>
                    <a:pt x="3941" y="541"/>
                    <a:pt x="3882" y="565"/>
                    <a:pt x="3858" y="624"/>
                  </a:cubicBezTo>
                  <a:lnTo>
                    <a:pt x="3477" y="1327"/>
                  </a:lnTo>
                  <a:cubicBezTo>
                    <a:pt x="3441" y="1410"/>
                    <a:pt x="3441" y="1529"/>
                    <a:pt x="3477" y="1624"/>
                  </a:cubicBezTo>
                  <a:cubicBezTo>
                    <a:pt x="3524" y="1708"/>
                    <a:pt x="3632" y="1767"/>
                    <a:pt x="3739" y="1791"/>
                  </a:cubicBezTo>
                  <a:lnTo>
                    <a:pt x="4036" y="1815"/>
                  </a:lnTo>
                  <a:cubicBezTo>
                    <a:pt x="4096" y="1815"/>
                    <a:pt x="4155" y="1803"/>
                    <a:pt x="4179" y="1743"/>
                  </a:cubicBezTo>
                  <a:lnTo>
                    <a:pt x="4286" y="1577"/>
                  </a:lnTo>
                  <a:lnTo>
                    <a:pt x="4346" y="1648"/>
                  </a:lnTo>
                  <a:lnTo>
                    <a:pt x="4298" y="1934"/>
                  </a:lnTo>
                  <a:lnTo>
                    <a:pt x="3798" y="2005"/>
                  </a:lnTo>
                  <a:cubicBezTo>
                    <a:pt x="3763" y="2005"/>
                    <a:pt x="3751" y="2029"/>
                    <a:pt x="3715" y="2041"/>
                  </a:cubicBezTo>
                  <a:lnTo>
                    <a:pt x="3072" y="2517"/>
                  </a:lnTo>
                  <a:cubicBezTo>
                    <a:pt x="3048" y="2541"/>
                    <a:pt x="3024" y="2577"/>
                    <a:pt x="3024" y="2601"/>
                  </a:cubicBezTo>
                  <a:lnTo>
                    <a:pt x="2941" y="2898"/>
                  </a:lnTo>
                  <a:lnTo>
                    <a:pt x="2727" y="2874"/>
                  </a:lnTo>
                  <a:cubicBezTo>
                    <a:pt x="2716" y="2874"/>
                    <a:pt x="2706" y="2873"/>
                    <a:pt x="2696" y="2873"/>
                  </a:cubicBezTo>
                  <a:cubicBezTo>
                    <a:pt x="2565" y="2873"/>
                    <a:pt x="2449" y="2943"/>
                    <a:pt x="2405" y="3065"/>
                  </a:cubicBezTo>
                  <a:lnTo>
                    <a:pt x="2274" y="3422"/>
                  </a:lnTo>
                  <a:cubicBezTo>
                    <a:pt x="2250" y="3494"/>
                    <a:pt x="2250" y="3589"/>
                    <a:pt x="2286" y="3660"/>
                  </a:cubicBezTo>
                  <a:cubicBezTo>
                    <a:pt x="2334" y="3732"/>
                    <a:pt x="2393" y="3791"/>
                    <a:pt x="2465" y="3815"/>
                  </a:cubicBezTo>
                  <a:cubicBezTo>
                    <a:pt x="2322" y="3887"/>
                    <a:pt x="2215" y="4029"/>
                    <a:pt x="2203" y="4196"/>
                  </a:cubicBezTo>
                  <a:lnTo>
                    <a:pt x="2203" y="4268"/>
                  </a:lnTo>
                  <a:lnTo>
                    <a:pt x="1739" y="4791"/>
                  </a:lnTo>
                  <a:cubicBezTo>
                    <a:pt x="1667" y="4863"/>
                    <a:pt x="1631" y="4970"/>
                    <a:pt x="1631" y="5077"/>
                  </a:cubicBezTo>
                  <a:lnTo>
                    <a:pt x="1631" y="5684"/>
                  </a:lnTo>
                  <a:cubicBezTo>
                    <a:pt x="1631" y="5839"/>
                    <a:pt x="1691" y="5994"/>
                    <a:pt x="1810" y="6101"/>
                  </a:cubicBezTo>
                  <a:lnTo>
                    <a:pt x="2239" y="6518"/>
                  </a:lnTo>
                  <a:cubicBezTo>
                    <a:pt x="2334" y="6613"/>
                    <a:pt x="2465" y="6673"/>
                    <a:pt x="2596" y="6684"/>
                  </a:cubicBezTo>
                  <a:lnTo>
                    <a:pt x="3882" y="6792"/>
                  </a:lnTo>
                  <a:lnTo>
                    <a:pt x="3882" y="6827"/>
                  </a:lnTo>
                  <a:cubicBezTo>
                    <a:pt x="3870" y="6994"/>
                    <a:pt x="3929" y="7149"/>
                    <a:pt x="4060" y="7232"/>
                  </a:cubicBezTo>
                  <a:lnTo>
                    <a:pt x="4286" y="7399"/>
                  </a:lnTo>
                  <a:lnTo>
                    <a:pt x="4263" y="7446"/>
                  </a:lnTo>
                  <a:cubicBezTo>
                    <a:pt x="4203" y="7601"/>
                    <a:pt x="4263" y="7804"/>
                    <a:pt x="4406" y="7899"/>
                  </a:cubicBezTo>
                  <a:lnTo>
                    <a:pt x="4465" y="7958"/>
                  </a:lnTo>
                  <a:cubicBezTo>
                    <a:pt x="4406" y="7958"/>
                    <a:pt x="4358" y="7982"/>
                    <a:pt x="4298" y="7982"/>
                  </a:cubicBezTo>
                  <a:cubicBezTo>
                    <a:pt x="4250" y="7984"/>
                    <a:pt x="4202" y="7985"/>
                    <a:pt x="4153" y="7985"/>
                  </a:cubicBezTo>
                  <a:cubicBezTo>
                    <a:pt x="3241" y="7985"/>
                    <a:pt x="2368" y="7666"/>
                    <a:pt x="1667" y="7089"/>
                  </a:cubicBezTo>
                  <a:cubicBezTo>
                    <a:pt x="1630" y="7062"/>
                    <a:pt x="1590" y="7050"/>
                    <a:pt x="1553" y="7050"/>
                  </a:cubicBezTo>
                  <a:cubicBezTo>
                    <a:pt x="1508" y="7050"/>
                    <a:pt x="1467" y="7068"/>
                    <a:pt x="1441" y="7101"/>
                  </a:cubicBezTo>
                  <a:cubicBezTo>
                    <a:pt x="1381" y="7173"/>
                    <a:pt x="1393" y="7280"/>
                    <a:pt x="1453" y="7327"/>
                  </a:cubicBezTo>
                  <a:cubicBezTo>
                    <a:pt x="2215" y="7958"/>
                    <a:pt x="3155" y="8304"/>
                    <a:pt x="4132" y="8304"/>
                  </a:cubicBezTo>
                  <a:lnTo>
                    <a:pt x="4298" y="8304"/>
                  </a:lnTo>
                  <a:cubicBezTo>
                    <a:pt x="5334" y="8256"/>
                    <a:pt x="6334" y="7827"/>
                    <a:pt x="7084" y="7089"/>
                  </a:cubicBezTo>
                  <a:cubicBezTo>
                    <a:pt x="7823" y="6339"/>
                    <a:pt x="8251" y="5363"/>
                    <a:pt x="8299" y="4303"/>
                  </a:cubicBezTo>
                  <a:cubicBezTo>
                    <a:pt x="8394" y="3220"/>
                    <a:pt x="8049" y="2208"/>
                    <a:pt x="7382" y="1422"/>
                  </a:cubicBezTo>
                  <a:cubicBezTo>
                    <a:pt x="7350" y="1377"/>
                    <a:pt x="7304" y="1356"/>
                    <a:pt x="7258" y="1356"/>
                  </a:cubicBezTo>
                  <a:cubicBezTo>
                    <a:pt x="7220" y="1356"/>
                    <a:pt x="7183" y="1371"/>
                    <a:pt x="7156" y="1398"/>
                  </a:cubicBezTo>
                  <a:cubicBezTo>
                    <a:pt x="7084" y="1458"/>
                    <a:pt x="7084" y="1565"/>
                    <a:pt x="7144" y="1624"/>
                  </a:cubicBezTo>
                  <a:cubicBezTo>
                    <a:pt x="7584" y="2148"/>
                    <a:pt x="7870" y="2791"/>
                    <a:pt x="7989" y="3458"/>
                  </a:cubicBezTo>
                  <a:lnTo>
                    <a:pt x="7942" y="3410"/>
                  </a:lnTo>
                  <a:cubicBezTo>
                    <a:pt x="7867" y="3335"/>
                    <a:pt x="7754" y="3289"/>
                    <a:pt x="7628" y="3289"/>
                  </a:cubicBezTo>
                  <a:cubicBezTo>
                    <a:pt x="7614" y="3289"/>
                    <a:pt x="7599" y="3290"/>
                    <a:pt x="7584" y="3291"/>
                  </a:cubicBezTo>
                  <a:cubicBezTo>
                    <a:pt x="7454" y="3303"/>
                    <a:pt x="7334" y="3386"/>
                    <a:pt x="7263" y="3506"/>
                  </a:cubicBezTo>
                  <a:lnTo>
                    <a:pt x="7227" y="3541"/>
                  </a:lnTo>
                  <a:cubicBezTo>
                    <a:pt x="7156" y="3541"/>
                    <a:pt x="7084" y="3577"/>
                    <a:pt x="7025" y="3625"/>
                  </a:cubicBezTo>
                  <a:lnTo>
                    <a:pt x="6811" y="3363"/>
                  </a:lnTo>
                  <a:cubicBezTo>
                    <a:pt x="6779" y="3325"/>
                    <a:pt x="6739" y="3307"/>
                    <a:pt x="6698" y="3307"/>
                  </a:cubicBezTo>
                  <a:cubicBezTo>
                    <a:pt x="6661" y="3307"/>
                    <a:pt x="6625" y="3322"/>
                    <a:pt x="6596" y="3351"/>
                  </a:cubicBezTo>
                  <a:cubicBezTo>
                    <a:pt x="6513" y="3410"/>
                    <a:pt x="6513" y="3517"/>
                    <a:pt x="6572" y="3577"/>
                  </a:cubicBezTo>
                  <a:lnTo>
                    <a:pt x="6906" y="3958"/>
                  </a:lnTo>
                  <a:cubicBezTo>
                    <a:pt x="6930" y="3994"/>
                    <a:pt x="6977" y="4017"/>
                    <a:pt x="7025" y="4017"/>
                  </a:cubicBezTo>
                  <a:cubicBezTo>
                    <a:pt x="7073" y="4017"/>
                    <a:pt x="7108" y="4006"/>
                    <a:pt x="7144" y="3970"/>
                  </a:cubicBezTo>
                  <a:lnTo>
                    <a:pt x="7251" y="3875"/>
                  </a:lnTo>
                  <a:lnTo>
                    <a:pt x="7382" y="3958"/>
                  </a:lnTo>
                  <a:lnTo>
                    <a:pt x="6894" y="4934"/>
                  </a:lnTo>
                  <a:lnTo>
                    <a:pt x="6858" y="4934"/>
                  </a:lnTo>
                  <a:cubicBezTo>
                    <a:pt x="6834" y="4934"/>
                    <a:pt x="6787" y="4910"/>
                    <a:pt x="6775" y="4887"/>
                  </a:cubicBezTo>
                  <a:lnTo>
                    <a:pt x="6132" y="4101"/>
                  </a:lnTo>
                  <a:cubicBezTo>
                    <a:pt x="6098" y="4053"/>
                    <a:pt x="6049" y="4033"/>
                    <a:pt x="6001" y="4033"/>
                  </a:cubicBezTo>
                  <a:cubicBezTo>
                    <a:pt x="5966" y="4033"/>
                    <a:pt x="5931" y="4045"/>
                    <a:pt x="5906" y="4065"/>
                  </a:cubicBezTo>
                  <a:cubicBezTo>
                    <a:pt x="5834" y="4125"/>
                    <a:pt x="5834" y="4232"/>
                    <a:pt x="5882" y="4291"/>
                  </a:cubicBezTo>
                  <a:lnTo>
                    <a:pt x="6513" y="5077"/>
                  </a:lnTo>
                  <a:cubicBezTo>
                    <a:pt x="6608" y="5184"/>
                    <a:pt x="6739" y="5244"/>
                    <a:pt x="6894" y="5244"/>
                  </a:cubicBezTo>
                  <a:lnTo>
                    <a:pt x="7096" y="5232"/>
                  </a:lnTo>
                  <a:lnTo>
                    <a:pt x="6453" y="6720"/>
                  </a:lnTo>
                  <a:cubicBezTo>
                    <a:pt x="6418" y="6815"/>
                    <a:pt x="6346" y="6923"/>
                    <a:pt x="6275" y="7018"/>
                  </a:cubicBezTo>
                  <a:lnTo>
                    <a:pt x="5775" y="7625"/>
                  </a:lnTo>
                  <a:cubicBezTo>
                    <a:pt x="5513" y="7744"/>
                    <a:pt x="5251" y="7816"/>
                    <a:pt x="4965" y="7875"/>
                  </a:cubicBezTo>
                  <a:lnTo>
                    <a:pt x="4691" y="7625"/>
                  </a:lnTo>
                  <a:cubicBezTo>
                    <a:pt x="4656" y="7589"/>
                    <a:pt x="4644" y="7554"/>
                    <a:pt x="4656" y="7506"/>
                  </a:cubicBezTo>
                  <a:lnTo>
                    <a:pt x="4703" y="7339"/>
                  </a:lnTo>
                  <a:cubicBezTo>
                    <a:pt x="4715" y="7280"/>
                    <a:pt x="4703" y="7208"/>
                    <a:pt x="4644" y="7161"/>
                  </a:cubicBezTo>
                  <a:lnTo>
                    <a:pt x="4322" y="6923"/>
                  </a:lnTo>
                  <a:cubicBezTo>
                    <a:pt x="4298" y="6899"/>
                    <a:pt x="4286" y="6863"/>
                    <a:pt x="4286" y="6815"/>
                  </a:cubicBezTo>
                  <a:lnTo>
                    <a:pt x="4310" y="6613"/>
                  </a:lnTo>
                  <a:cubicBezTo>
                    <a:pt x="4310" y="6565"/>
                    <a:pt x="4310" y="6518"/>
                    <a:pt x="4286" y="6494"/>
                  </a:cubicBezTo>
                  <a:cubicBezTo>
                    <a:pt x="4251" y="6458"/>
                    <a:pt x="4203" y="6434"/>
                    <a:pt x="4167" y="6434"/>
                  </a:cubicBezTo>
                  <a:lnTo>
                    <a:pt x="2703" y="6315"/>
                  </a:lnTo>
                  <a:cubicBezTo>
                    <a:pt x="2643" y="6315"/>
                    <a:pt x="2596" y="6280"/>
                    <a:pt x="2560" y="6244"/>
                  </a:cubicBezTo>
                  <a:lnTo>
                    <a:pt x="2120" y="5827"/>
                  </a:lnTo>
                  <a:cubicBezTo>
                    <a:pt x="2084" y="5780"/>
                    <a:pt x="2048" y="5708"/>
                    <a:pt x="2048" y="5649"/>
                  </a:cubicBezTo>
                  <a:lnTo>
                    <a:pt x="2048" y="5030"/>
                  </a:lnTo>
                  <a:cubicBezTo>
                    <a:pt x="2048" y="5006"/>
                    <a:pt x="2060" y="4970"/>
                    <a:pt x="2084" y="4958"/>
                  </a:cubicBezTo>
                  <a:lnTo>
                    <a:pt x="2572" y="4398"/>
                  </a:lnTo>
                  <a:cubicBezTo>
                    <a:pt x="2596" y="4363"/>
                    <a:pt x="2620" y="4339"/>
                    <a:pt x="2620" y="4291"/>
                  </a:cubicBezTo>
                  <a:lnTo>
                    <a:pt x="2620" y="4160"/>
                  </a:lnTo>
                  <a:cubicBezTo>
                    <a:pt x="2620" y="4113"/>
                    <a:pt x="2643" y="4065"/>
                    <a:pt x="2691" y="4053"/>
                  </a:cubicBezTo>
                  <a:lnTo>
                    <a:pt x="3072" y="3887"/>
                  </a:lnTo>
                  <a:lnTo>
                    <a:pt x="3810" y="3875"/>
                  </a:lnTo>
                  <a:cubicBezTo>
                    <a:pt x="3822" y="3875"/>
                    <a:pt x="3834" y="3887"/>
                    <a:pt x="3834" y="3898"/>
                  </a:cubicBezTo>
                  <a:cubicBezTo>
                    <a:pt x="3846" y="4029"/>
                    <a:pt x="3953" y="4137"/>
                    <a:pt x="4072" y="4184"/>
                  </a:cubicBezTo>
                  <a:lnTo>
                    <a:pt x="4596" y="4363"/>
                  </a:lnTo>
                  <a:cubicBezTo>
                    <a:pt x="4628" y="4370"/>
                    <a:pt x="4661" y="4374"/>
                    <a:pt x="4693" y="4374"/>
                  </a:cubicBezTo>
                  <a:cubicBezTo>
                    <a:pt x="4766" y="4374"/>
                    <a:pt x="4836" y="4353"/>
                    <a:pt x="4894" y="4303"/>
                  </a:cubicBezTo>
                  <a:cubicBezTo>
                    <a:pt x="4953" y="4244"/>
                    <a:pt x="5001" y="4148"/>
                    <a:pt x="4989" y="4065"/>
                  </a:cubicBezTo>
                  <a:lnTo>
                    <a:pt x="5644" y="4017"/>
                  </a:lnTo>
                  <a:cubicBezTo>
                    <a:pt x="5751" y="4006"/>
                    <a:pt x="5882" y="3946"/>
                    <a:pt x="5953" y="3839"/>
                  </a:cubicBezTo>
                  <a:cubicBezTo>
                    <a:pt x="6025" y="3732"/>
                    <a:pt x="6060" y="3613"/>
                    <a:pt x="6025" y="3482"/>
                  </a:cubicBezTo>
                  <a:lnTo>
                    <a:pt x="6013" y="3398"/>
                  </a:lnTo>
                  <a:cubicBezTo>
                    <a:pt x="5980" y="3258"/>
                    <a:pt x="5870" y="3157"/>
                    <a:pt x="5725" y="3157"/>
                  </a:cubicBezTo>
                  <a:cubicBezTo>
                    <a:pt x="5710" y="3157"/>
                    <a:pt x="5695" y="3158"/>
                    <a:pt x="5679" y="3160"/>
                  </a:cubicBezTo>
                  <a:lnTo>
                    <a:pt x="5346" y="3184"/>
                  </a:lnTo>
                  <a:lnTo>
                    <a:pt x="5298" y="3125"/>
                  </a:lnTo>
                  <a:lnTo>
                    <a:pt x="5739" y="2684"/>
                  </a:lnTo>
                  <a:cubicBezTo>
                    <a:pt x="5799" y="2624"/>
                    <a:pt x="5799" y="2517"/>
                    <a:pt x="5739" y="2458"/>
                  </a:cubicBezTo>
                  <a:cubicBezTo>
                    <a:pt x="5709" y="2428"/>
                    <a:pt x="5671" y="2413"/>
                    <a:pt x="5632" y="2413"/>
                  </a:cubicBezTo>
                  <a:cubicBezTo>
                    <a:pt x="5593" y="2413"/>
                    <a:pt x="5554" y="2428"/>
                    <a:pt x="5525" y="2458"/>
                  </a:cubicBezTo>
                  <a:lnTo>
                    <a:pt x="4965" y="3005"/>
                  </a:lnTo>
                  <a:lnTo>
                    <a:pt x="4787" y="3077"/>
                  </a:lnTo>
                  <a:lnTo>
                    <a:pt x="4286" y="2696"/>
                  </a:lnTo>
                  <a:cubicBezTo>
                    <a:pt x="4251" y="2669"/>
                    <a:pt x="4208" y="2656"/>
                    <a:pt x="4169" y="2656"/>
                  </a:cubicBezTo>
                  <a:cubicBezTo>
                    <a:pt x="4156" y="2656"/>
                    <a:pt x="4144" y="2657"/>
                    <a:pt x="4132" y="2660"/>
                  </a:cubicBezTo>
                  <a:lnTo>
                    <a:pt x="3417" y="2886"/>
                  </a:lnTo>
                  <a:cubicBezTo>
                    <a:pt x="3405" y="2886"/>
                    <a:pt x="3370" y="2898"/>
                    <a:pt x="3358" y="2922"/>
                  </a:cubicBezTo>
                  <a:lnTo>
                    <a:pt x="3405" y="2708"/>
                  </a:lnTo>
                  <a:lnTo>
                    <a:pt x="3977" y="2291"/>
                  </a:lnTo>
                  <a:lnTo>
                    <a:pt x="4548" y="2208"/>
                  </a:lnTo>
                  <a:cubicBezTo>
                    <a:pt x="4632" y="2184"/>
                    <a:pt x="4691" y="2148"/>
                    <a:pt x="4691" y="2065"/>
                  </a:cubicBezTo>
                  <a:lnTo>
                    <a:pt x="4751" y="1589"/>
                  </a:lnTo>
                  <a:cubicBezTo>
                    <a:pt x="4751" y="1553"/>
                    <a:pt x="4751" y="1505"/>
                    <a:pt x="4715" y="1470"/>
                  </a:cubicBezTo>
                  <a:lnTo>
                    <a:pt x="4477" y="1172"/>
                  </a:lnTo>
                  <a:cubicBezTo>
                    <a:pt x="4441" y="1136"/>
                    <a:pt x="4406" y="1112"/>
                    <a:pt x="4346" y="1112"/>
                  </a:cubicBezTo>
                  <a:cubicBezTo>
                    <a:pt x="4298" y="1112"/>
                    <a:pt x="4239" y="1148"/>
                    <a:pt x="4215" y="1196"/>
                  </a:cubicBezTo>
                  <a:lnTo>
                    <a:pt x="4036" y="1446"/>
                  </a:lnTo>
                  <a:lnTo>
                    <a:pt x="3834" y="1434"/>
                  </a:lnTo>
                  <a:lnTo>
                    <a:pt x="4155" y="815"/>
                  </a:lnTo>
                  <a:lnTo>
                    <a:pt x="4477" y="815"/>
                  </a:lnTo>
                  <a:lnTo>
                    <a:pt x="4727" y="1267"/>
                  </a:lnTo>
                  <a:cubicBezTo>
                    <a:pt x="4763" y="1327"/>
                    <a:pt x="4822" y="1350"/>
                    <a:pt x="4882" y="1350"/>
                  </a:cubicBezTo>
                  <a:cubicBezTo>
                    <a:pt x="4941" y="1350"/>
                    <a:pt x="5001" y="1315"/>
                    <a:pt x="5025" y="1255"/>
                  </a:cubicBezTo>
                  <a:lnTo>
                    <a:pt x="5251" y="719"/>
                  </a:lnTo>
                  <a:cubicBezTo>
                    <a:pt x="5298" y="624"/>
                    <a:pt x="5287" y="505"/>
                    <a:pt x="5215" y="434"/>
                  </a:cubicBezTo>
                  <a:lnTo>
                    <a:pt x="5215" y="434"/>
                  </a:lnTo>
                  <a:cubicBezTo>
                    <a:pt x="5751" y="577"/>
                    <a:pt x="6263" y="839"/>
                    <a:pt x="6692" y="1208"/>
                  </a:cubicBezTo>
                  <a:cubicBezTo>
                    <a:pt x="6724" y="1234"/>
                    <a:pt x="6763" y="1247"/>
                    <a:pt x="6801" y="1247"/>
                  </a:cubicBezTo>
                  <a:cubicBezTo>
                    <a:pt x="6847" y="1247"/>
                    <a:pt x="6892" y="1228"/>
                    <a:pt x="6918" y="1196"/>
                  </a:cubicBezTo>
                  <a:cubicBezTo>
                    <a:pt x="6977" y="1112"/>
                    <a:pt x="6965" y="1017"/>
                    <a:pt x="6906" y="969"/>
                  </a:cubicBezTo>
                  <a:cubicBezTo>
                    <a:pt x="6157" y="343"/>
                    <a:pt x="52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9" name="Google Shape;369;p55"/>
          <p:cNvGrpSpPr/>
          <p:nvPr/>
        </p:nvGrpSpPr>
        <p:grpSpPr>
          <a:xfrm>
            <a:off x="5366704" y="2694791"/>
            <a:ext cx="353631" cy="354395"/>
            <a:chOff x="2280029" y="1970604"/>
            <a:chExt cx="353631" cy="354395"/>
          </a:xfrm>
        </p:grpSpPr>
        <p:sp>
          <p:nvSpPr>
            <p:cNvPr id="370" name="Google Shape;370;p55"/>
            <p:cNvSpPr/>
            <p:nvPr/>
          </p:nvSpPr>
          <p:spPr>
            <a:xfrm>
              <a:off x="2309981" y="2069086"/>
              <a:ext cx="323679" cy="255913"/>
            </a:xfrm>
            <a:custGeom>
              <a:avLst/>
              <a:gdLst/>
              <a:ahLst/>
              <a:cxnLst/>
              <a:rect l="l" t="t" r="r" b="b"/>
              <a:pathLst>
                <a:path w="10169" h="8040" extrusionOk="0">
                  <a:moveTo>
                    <a:pt x="9473" y="0"/>
                  </a:moveTo>
                  <a:cubicBezTo>
                    <a:pt x="9451" y="0"/>
                    <a:pt x="9428" y="5"/>
                    <a:pt x="9406" y="14"/>
                  </a:cubicBezTo>
                  <a:cubicBezTo>
                    <a:pt x="9335" y="62"/>
                    <a:pt x="9287" y="157"/>
                    <a:pt x="9335" y="240"/>
                  </a:cubicBezTo>
                  <a:cubicBezTo>
                    <a:pt x="9656" y="943"/>
                    <a:pt x="9835" y="1705"/>
                    <a:pt x="9835" y="2491"/>
                  </a:cubicBezTo>
                  <a:cubicBezTo>
                    <a:pt x="9835" y="3884"/>
                    <a:pt x="9287" y="5193"/>
                    <a:pt x="8299" y="6194"/>
                  </a:cubicBezTo>
                  <a:cubicBezTo>
                    <a:pt x="7323" y="7182"/>
                    <a:pt x="6001" y="7729"/>
                    <a:pt x="4596" y="7729"/>
                  </a:cubicBezTo>
                  <a:cubicBezTo>
                    <a:pt x="3763" y="7729"/>
                    <a:pt x="2977" y="7539"/>
                    <a:pt x="2251" y="7158"/>
                  </a:cubicBezTo>
                  <a:cubicBezTo>
                    <a:pt x="1632" y="6848"/>
                    <a:pt x="1084" y="6420"/>
                    <a:pt x="620" y="5896"/>
                  </a:cubicBezTo>
                  <a:lnTo>
                    <a:pt x="620" y="5896"/>
                  </a:lnTo>
                  <a:lnTo>
                    <a:pt x="1263" y="6110"/>
                  </a:lnTo>
                  <a:cubicBezTo>
                    <a:pt x="1279" y="6114"/>
                    <a:pt x="1295" y="6116"/>
                    <a:pt x="1311" y="6116"/>
                  </a:cubicBezTo>
                  <a:cubicBezTo>
                    <a:pt x="1385" y="6116"/>
                    <a:pt x="1447" y="6072"/>
                    <a:pt x="1477" y="6003"/>
                  </a:cubicBezTo>
                  <a:cubicBezTo>
                    <a:pt x="1501" y="5908"/>
                    <a:pt x="1453" y="5824"/>
                    <a:pt x="1370" y="5789"/>
                  </a:cubicBezTo>
                  <a:lnTo>
                    <a:pt x="203" y="5408"/>
                  </a:lnTo>
                  <a:cubicBezTo>
                    <a:pt x="187" y="5405"/>
                    <a:pt x="171" y="5403"/>
                    <a:pt x="156" y="5403"/>
                  </a:cubicBezTo>
                  <a:cubicBezTo>
                    <a:pt x="114" y="5403"/>
                    <a:pt x="77" y="5414"/>
                    <a:pt x="60" y="5432"/>
                  </a:cubicBezTo>
                  <a:cubicBezTo>
                    <a:pt x="12" y="5467"/>
                    <a:pt x="0" y="5527"/>
                    <a:pt x="0" y="5586"/>
                  </a:cubicBezTo>
                  <a:lnTo>
                    <a:pt x="191" y="6944"/>
                  </a:lnTo>
                  <a:cubicBezTo>
                    <a:pt x="203" y="7015"/>
                    <a:pt x="262" y="7075"/>
                    <a:pt x="358" y="7075"/>
                  </a:cubicBezTo>
                  <a:lnTo>
                    <a:pt x="381" y="7075"/>
                  </a:lnTo>
                  <a:cubicBezTo>
                    <a:pt x="477" y="7063"/>
                    <a:pt x="536" y="6979"/>
                    <a:pt x="524" y="6896"/>
                  </a:cubicBezTo>
                  <a:lnTo>
                    <a:pt x="417" y="6134"/>
                  </a:lnTo>
                  <a:lnTo>
                    <a:pt x="417" y="6134"/>
                  </a:lnTo>
                  <a:cubicBezTo>
                    <a:pt x="893" y="6670"/>
                    <a:pt x="1453" y="7122"/>
                    <a:pt x="2096" y="7444"/>
                  </a:cubicBezTo>
                  <a:cubicBezTo>
                    <a:pt x="2870" y="7849"/>
                    <a:pt x="3715" y="8039"/>
                    <a:pt x="4596" y="8039"/>
                  </a:cubicBezTo>
                  <a:cubicBezTo>
                    <a:pt x="6085" y="8039"/>
                    <a:pt x="7490" y="7456"/>
                    <a:pt x="8525" y="6420"/>
                  </a:cubicBezTo>
                  <a:cubicBezTo>
                    <a:pt x="9585" y="5360"/>
                    <a:pt x="10145" y="3979"/>
                    <a:pt x="10145" y="2491"/>
                  </a:cubicBezTo>
                  <a:cubicBezTo>
                    <a:pt x="10168" y="1645"/>
                    <a:pt x="9990" y="836"/>
                    <a:pt x="9633" y="98"/>
                  </a:cubicBezTo>
                  <a:cubicBezTo>
                    <a:pt x="9597" y="36"/>
                    <a:pt x="9536" y="0"/>
                    <a:pt x="94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55"/>
            <p:cNvSpPr/>
            <p:nvPr/>
          </p:nvSpPr>
          <p:spPr>
            <a:xfrm>
              <a:off x="2280029" y="1970604"/>
              <a:ext cx="322565" cy="255468"/>
            </a:xfrm>
            <a:custGeom>
              <a:avLst/>
              <a:gdLst/>
              <a:ahLst/>
              <a:cxnLst/>
              <a:rect l="l" t="t" r="r" b="b"/>
              <a:pathLst>
                <a:path w="10134" h="8026" extrusionOk="0">
                  <a:moveTo>
                    <a:pt x="5549" y="1"/>
                  </a:moveTo>
                  <a:cubicBezTo>
                    <a:pt x="4061" y="1"/>
                    <a:pt x="2668" y="584"/>
                    <a:pt x="1620" y="1620"/>
                  </a:cubicBezTo>
                  <a:cubicBezTo>
                    <a:pt x="572" y="2680"/>
                    <a:pt x="1" y="4061"/>
                    <a:pt x="1" y="5549"/>
                  </a:cubicBezTo>
                  <a:cubicBezTo>
                    <a:pt x="1" y="6382"/>
                    <a:pt x="179" y="7192"/>
                    <a:pt x="537" y="7930"/>
                  </a:cubicBezTo>
                  <a:cubicBezTo>
                    <a:pt x="572" y="7990"/>
                    <a:pt x="632" y="8026"/>
                    <a:pt x="691" y="8026"/>
                  </a:cubicBezTo>
                  <a:cubicBezTo>
                    <a:pt x="715" y="8026"/>
                    <a:pt x="727" y="8026"/>
                    <a:pt x="763" y="8002"/>
                  </a:cubicBezTo>
                  <a:cubicBezTo>
                    <a:pt x="834" y="7966"/>
                    <a:pt x="882" y="7871"/>
                    <a:pt x="834" y="7787"/>
                  </a:cubicBezTo>
                  <a:cubicBezTo>
                    <a:pt x="513" y="7085"/>
                    <a:pt x="334" y="6323"/>
                    <a:pt x="334" y="5537"/>
                  </a:cubicBezTo>
                  <a:cubicBezTo>
                    <a:pt x="334" y="4132"/>
                    <a:pt x="882" y="2822"/>
                    <a:pt x="1858" y="1834"/>
                  </a:cubicBezTo>
                  <a:cubicBezTo>
                    <a:pt x="2846" y="834"/>
                    <a:pt x="4168" y="298"/>
                    <a:pt x="5573" y="298"/>
                  </a:cubicBezTo>
                  <a:cubicBezTo>
                    <a:pt x="7097" y="298"/>
                    <a:pt x="8550" y="965"/>
                    <a:pt x="9538" y="2132"/>
                  </a:cubicBezTo>
                  <a:lnTo>
                    <a:pt x="8907" y="1918"/>
                  </a:lnTo>
                  <a:cubicBezTo>
                    <a:pt x="8890" y="1913"/>
                    <a:pt x="8874" y="1911"/>
                    <a:pt x="8858" y="1911"/>
                  </a:cubicBezTo>
                  <a:cubicBezTo>
                    <a:pt x="8784" y="1911"/>
                    <a:pt x="8722" y="1956"/>
                    <a:pt x="8692" y="2025"/>
                  </a:cubicBezTo>
                  <a:cubicBezTo>
                    <a:pt x="8669" y="2120"/>
                    <a:pt x="8704" y="2203"/>
                    <a:pt x="8800" y="2227"/>
                  </a:cubicBezTo>
                  <a:lnTo>
                    <a:pt x="9955" y="2620"/>
                  </a:lnTo>
                  <a:cubicBezTo>
                    <a:pt x="9978" y="2620"/>
                    <a:pt x="9990" y="2632"/>
                    <a:pt x="10002" y="2632"/>
                  </a:cubicBezTo>
                  <a:cubicBezTo>
                    <a:pt x="10050" y="2632"/>
                    <a:pt x="10074" y="2620"/>
                    <a:pt x="10109" y="2596"/>
                  </a:cubicBezTo>
                  <a:cubicBezTo>
                    <a:pt x="10121" y="2572"/>
                    <a:pt x="10133" y="2513"/>
                    <a:pt x="10133" y="2453"/>
                  </a:cubicBezTo>
                  <a:lnTo>
                    <a:pt x="9943" y="1108"/>
                  </a:lnTo>
                  <a:cubicBezTo>
                    <a:pt x="9932" y="1021"/>
                    <a:pt x="9871" y="964"/>
                    <a:pt x="9788" y="964"/>
                  </a:cubicBezTo>
                  <a:cubicBezTo>
                    <a:pt x="9780" y="964"/>
                    <a:pt x="9772" y="964"/>
                    <a:pt x="9764" y="965"/>
                  </a:cubicBezTo>
                  <a:cubicBezTo>
                    <a:pt x="9681" y="989"/>
                    <a:pt x="9621" y="1060"/>
                    <a:pt x="9633" y="1144"/>
                  </a:cubicBezTo>
                  <a:lnTo>
                    <a:pt x="9740" y="1906"/>
                  </a:lnTo>
                  <a:cubicBezTo>
                    <a:pt x="8681" y="703"/>
                    <a:pt x="7157" y="1"/>
                    <a:pt x="55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55"/>
            <p:cNvSpPr/>
            <p:nvPr/>
          </p:nvSpPr>
          <p:spPr>
            <a:xfrm>
              <a:off x="2411169" y="2064598"/>
              <a:ext cx="17093" cy="26928"/>
            </a:xfrm>
            <a:custGeom>
              <a:avLst/>
              <a:gdLst/>
              <a:ahLst/>
              <a:cxnLst/>
              <a:rect l="l" t="t" r="r" b="b"/>
              <a:pathLst>
                <a:path w="537" h="846" extrusionOk="0">
                  <a:moveTo>
                    <a:pt x="358" y="0"/>
                  </a:moveTo>
                  <a:cubicBezTo>
                    <a:pt x="274" y="0"/>
                    <a:pt x="191" y="72"/>
                    <a:pt x="191" y="155"/>
                  </a:cubicBezTo>
                  <a:lnTo>
                    <a:pt x="191" y="453"/>
                  </a:lnTo>
                  <a:lnTo>
                    <a:pt x="72" y="572"/>
                  </a:lnTo>
                  <a:cubicBezTo>
                    <a:pt x="12" y="631"/>
                    <a:pt x="0" y="739"/>
                    <a:pt x="72" y="798"/>
                  </a:cubicBezTo>
                  <a:cubicBezTo>
                    <a:pt x="108" y="834"/>
                    <a:pt x="155" y="846"/>
                    <a:pt x="191" y="846"/>
                  </a:cubicBezTo>
                  <a:cubicBezTo>
                    <a:pt x="239" y="846"/>
                    <a:pt x="274" y="834"/>
                    <a:pt x="310" y="798"/>
                  </a:cubicBezTo>
                  <a:lnTo>
                    <a:pt x="489" y="631"/>
                  </a:lnTo>
                  <a:cubicBezTo>
                    <a:pt x="524" y="608"/>
                    <a:pt x="536" y="560"/>
                    <a:pt x="536" y="512"/>
                  </a:cubicBezTo>
                  <a:lnTo>
                    <a:pt x="524" y="155"/>
                  </a:lnTo>
                  <a:cubicBezTo>
                    <a:pt x="524" y="72"/>
                    <a:pt x="453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55"/>
            <p:cNvSpPr/>
            <p:nvPr/>
          </p:nvSpPr>
          <p:spPr>
            <a:xfrm>
              <a:off x="2323254" y="2017458"/>
              <a:ext cx="267213" cy="264316"/>
            </a:xfrm>
            <a:custGeom>
              <a:avLst/>
              <a:gdLst/>
              <a:ahLst/>
              <a:cxnLst/>
              <a:rect l="l" t="t" r="r" b="b"/>
              <a:pathLst>
                <a:path w="8395" h="8304" extrusionOk="0">
                  <a:moveTo>
                    <a:pt x="2739" y="3125"/>
                  </a:moveTo>
                  <a:lnTo>
                    <a:pt x="2965" y="3160"/>
                  </a:lnTo>
                  <a:lnTo>
                    <a:pt x="3060" y="3160"/>
                  </a:lnTo>
                  <a:lnTo>
                    <a:pt x="2905" y="3529"/>
                  </a:lnTo>
                  <a:lnTo>
                    <a:pt x="2620" y="3458"/>
                  </a:lnTo>
                  <a:lnTo>
                    <a:pt x="2739" y="3125"/>
                  </a:lnTo>
                  <a:close/>
                  <a:moveTo>
                    <a:pt x="3834" y="3041"/>
                  </a:moveTo>
                  <a:lnTo>
                    <a:pt x="4167" y="3446"/>
                  </a:lnTo>
                  <a:lnTo>
                    <a:pt x="4120" y="3541"/>
                  </a:lnTo>
                  <a:cubicBezTo>
                    <a:pt x="4096" y="3636"/>
                    <a:pt x="4132" y="3720"/>
                    <a:pt x="4227" y="3756"/>
                  </a:cubicBezTo>
                  <a:cubicBezTo>
                    <a:pt x="4239" y="3756"/>
                    <a:pt x="4251" y="3767"/>
                    <a:pt x="4286" y="3767"/>
                  </a:cubicBezTo>
                  <a:cubicBezTo>
                    <a:pt x="4358" y="3767"/>
                    <a:pt x="4417" y="3720"/>
                    <a:pt x="4429" y="3660"/>
                  </a:cubicBezTo>
                  <a:lnTo>
                    <a:pt x="4477" y="3541"/>
                  </a:lnTo>
                  <a:cubicBezTo>
                    <a:pt x="4501" y="3446"/>
                    <a:pt x="4489" y="3339"/>
                    <a:pt x="4429" y="3267"/>
                  </a:cubicBezTo>
                  <a:lnTo>
                    <a:pt x="4346" y="3160"/>
                  </a:lnTo>
                  <a:lnTo>
                    <a:pt x="4620" y="3386"/>
                  </a:lnTo>
                  <a:cubicBezTo>
                    <a:pt x="4649" y="3401"/>
                    <a:pt x="4683" y="3411"/>
                    <a:pt x="4719" y="3411"/>
                  </a:cubicBezTo>
                  <a:cubicBezTo>
                    <a:pt x="4741" y="3411"/>
                    <a:pt x="4764" y="3407"/>
                    <a:pt x="4787" y="3398"/>
                  </a:cubicBezTo>
                  <a:lnTo>
                    <a:pt x="5001" y="3303"/>
                  </a:lnTo>
                  <a:lnTo>
                    <a:pt x="5132" y="3458"/>
                  </a:lnTo>
                  <a:cubicBezTo>
                    <a:pt x="5156" y="3506"/>
                    <a:pt x="5215" y="3517"/>
                    <a:pt x="5263" y="3517"/>
                  </a:cubicBezTo>
                  <a:lnTo>
                    <a:pt x="5668" y="3482"/>
                  </a:lnTo>
                  <a:lnTo>
                    <a:pt x="5679" y="3565"/>
                  </a:lnTo>
                  <a:cubicBezTo>
                    <a:pt x="5703" y="3601"/>
                    <a:pt x="5668" y="3636"/>
                    <a:pt x="5668" y="3648"/>
                  </a:cubicBezTo>
                  <a:cubicBezTo>
                    <a:pt x="5656" y="3660"/>
                    <a:pt x="5620" y="3696"/>
                    <a:pt x="5596" y="3696"/>
                  </a:cubicBezTo>
                  <a:lnTo>
                    <a:pt x="4894" y="3756"/>
                  </a:lnTo>
                  <a:cubicBezTo>
                    <a:pt x="4798" y="3756"/>
                    <a:pt x="4727" y="3815"/>
                    <a:pt x="4679" y="3875"/>
                  </a:cubicBezTo>
                  <a:cubicBezTo>
                    <a:pt x="4656" y="3934"/>
                    <a:pt x="4620" y="3994"/>
                    <a:pt x="4644" y="4053"/>
                  </a:cubicBezTo>
                  <a:lnTo>
                    <a:pt x="4179" y="3898"/>
                  </a:lnTo>
                  <a:cubicBezTo>
                    <a:pt x="4167" y="3898"/>
                    <a:pt x="4167" y="3887"/>
                    <a:pt x="4144" y="3875"/>
                  </a:cubicBezTo>
                  <a:cubicBezTo>
                    <a:pt x="4120" y="3696"/>
                    <a:pt x="3965" y="3577"/>
                    <a:pt x="3798" y="3577"/>
                  </a:cubicBezTo>
                  <a:lnTo>
                    <a:pt x="3774" y="3577"/>
                  </a:lnTo>
                  <a:lnTo>
                    <a:pt x="3274" y="3589"/>
                  </a:lnTo>
                  <a:lnTo>
                    <a:pt x="3393" y="3220"/>
                  </a:lnTo>
                  <a:cubicBezTo>
                    <a:pt x="3405" y="3184"/>
                    <a:pt x="3441" y="3172"/>
                    <a:pt x="3465" y="3160"/>
                  </a:cubicBezTo>
                  <a:lnTo>
                    <a:pt x="3834" y="3041"/>
                  </a:lnTo>
                  <a:close/>
                  <a:moveTo>
                    <a:pt x="7596" y="3601"/>
                  </a:moveTo>
                  <a:cubicBezTo>
                    <a:pt x="7620" y="3601"/>
                    <a:pt x="7656" y="3601"/>
                    <a:pt x="7692" y="3636"/>
                  </a:cubicBezTo>
                  <a:lnTo>
                    <a:pt x="8025" y="3958"/>
                  </a:lnTo>
                  <a:lnTo>
                    <a:pt x="8025" y="4256"/>
                  </a:lnTo>
                  <a:cubicBezTo>
                    <a:pt x="7977" y="5232"/>
                    <a:pt x="7584" y="6137"/>
                    <a:pt x="6906" y="6815"/>
                  </a:cubicBezTo>
                  <a:cubicBezTo>
                    <a:pt x="6799" y="6923"/>
                    <a:pt x="6692" y="7030"/>
                    <a:pt x="6572" y="7113"/>
                  </a:cubicBezTo>
                  <a:cubicBezTo>
                    <a:pt x="6632" y="7030"/>
                    <a:pt x="6680" y="6935"/>
                    <a:pt x="6727" y="6851"/>
                  </a:cubicBezTo>
                  <a:lnTo>
                    <a:pt x="7465" y="5125"/>
                  </a:lnTo>
                  <a:cubicBezTo>
                    <a:pt x="7501" y="5065"/>
                    <a:pt x="7489" y="5006"/>
                    <a:pt x="7454" y="4958"/>
                  </a:cubicBezTo>
                  <a:cubicBezTo>
                    <a:pt x="7418" y="4910"/>
                    <a:pt x="7358" y="4887"/>
                    <a:pt x="7299" y="4887"/>
                  </a:cubicBezTo>
                  <a:lnTo>
                    <a:pt x="7227" y="4887"/>
                  </a:lnTo>
                  <a:lnTo>
                    <a:pt x="7632" y="4077"/>
                  </a:lnTo>
                  <a:cubicBezTo>
                    <a:pt x="7704" y="3946"/>
                    <a:pt x="7668" y="3779"/>
                    <a:pt x="7525" y="3696"/>
                  </a:cubicBezTo>
                  <a:lnTo>
                    <a:pt x="7501" y="3660"/>
                  </a:lnTo>
                  <a:lnTo>
                    <a:pt x="7513" y="3648"/>
                  </a:lnTo>
                  <a:cubicBezTo>
                    <a:pt x="7537" y="3601"/>
                    <a:pt x="7573" y="3601"/>
                    <a:pt x="7596" y="3601"/>
                  </a:cubicBezTo>
                  <a:close/>
                  <a:moveTo>
                    <a:pt x="4239" y="1"/>
                  </a:moveTo>
                  <a:cubicBezTo>
                    <a:pt x="4176" y="1"/>
                    <a:pt x="4112" y="2"/>
                    <a:pt x="4048" y="5"/>
                  </a:cubicBezTo>
                  <a:cubicBezTo>
                    <a:pt x="3001" y="41"/>
                    <a:pt x="2000" y="481"/>
                    <a:pt x="1262" y="1220"/>
                  </a:cubicBezTo>
                  <a:cubicBezTo>
                    <a:pt x="512" y="1970"/>
                    <a:pt x="84" y="2946"/>
                    <a:pt x="36" y="4006"/>
                  </a:cubicBezTo>
                  <a:cubicBezTo>
                    <a:pt x="0" y="5041"/>
                    <a:pt x="334" y="6053"/>
                    <a:pt x="1012" y="6863"/>
                  </a:cubicBezTo>
                  <a:cubicBezTo>
                    <a:pt x="1036" y="6911"/>
                    <a:pt x="1084" y="6923"/>
                    <a:pt x="1131" y="6923"/>
                  </a:cubicBezTo>
                  <a:cubicBezTo>
                    <a:pt x="1155" y="6923"/>
                    <a:pt x="1203" y="6911"/>
                    <a:pt x="1227" y="6875"/>
                  </a:cubicBezTo>
                  <a:cubicBezTo>
                    <a:pt x="1310" y="6815"/>
                    <a:pt x="1310" y="6708"/>
                    <a:pt x="1250" y="6649"/>
                  </a:cubicBezTo>
                  <a:cubicBezTo>
                    <a:pt x="631" y="5922"/>
                    <a:pt x="310" y="4982"/>
                    <a:pt x="357" y="4017"/>
                  </a:cubicBezTo>
                  <a:cubicBezTo>
                    <a:pt x="393" y="3053"/>
                    <a:pt x="786" y="2148"/>
                    <a:pt x="1465" y="1458"/>
                  </a:cubicBezTo>
                  <a:cubicBezTo>
                    <a:pt x="2155" y="779"/>
                    <a:pt x="3060" y="374"/>
                    <a:pt x="4025" y="338"/>
                  </a:cubicBezTo>
                  <a:cubicBezTo>
                    <a:pt x="4081" y="335"/>
                    <a:pt x="4137" y="334"/>
                    <a:pt x="4192" y="334"/>
                  </a:cubicBezTo>
                  <a:cubicBezTo>
                    <a:pt x="4358" y="334"/>
                    <a:pt x="4519" y="347"/>
                    <a:pt x="4679" y="374"/>
                  </a:cubicBezTo>
                  <a:lnTo>
                    <a:pt x="4906" y="636"/>
                  </a:lnTo>
                  <a:lnTo>
                    <a:pt x="4822" y="862"/>
                  </a:lnTo>
                  <a:lnTo>
                    <a:pt x="4679" y="624"/>
                  </a:lnTo>
                  <a:cubicBezTo>
                    <a:pt x="4656" y="577"/>
                    <a:pt x="4596" y="541"/>
                    <a:pt x="4536" y="541"/>
                  </a:cubicBezTo>
                  <a:lnTo>
                    <a:pt x="4001" y="541"/>
                  </a:lnTo>
                  <a:cubicBezTo>
                    <a:pt x="3941" y="541"/>
                    <a:pt x="3882" y="565"/>
                    <a:pt x="3858" y="624"/>
                  </a:cubicBezTo>
                  <a:lnTo>
                    <a:pt x="3477" y="1327"/>
                  </a:lnTo>
                  <a:cubicBezTo>
                    <a:pt x="3441" y="1410"/>
                    <a:pt x="3441" y="1529"/>
                    <a:pt x="3477" y="1624"/>
                  </a:cubicBezTo>
                  <a:cubicBezTo>
                    <a:pt x="3524" y="1708"/>
                    <a:pt x="3632" y="1767"/>
                    <a:pt x="3739" y="1791"/>
                  </a:cubicBezTo>
                  <a:lnTo>
                    <a:pt x="4036" y="1815"/>
                  </a:lnTo>
                  <a:cubicBezTo>
                    <a:pt x="4096" y="1815"/>
                    <a:pt x="4155" y="1803"/>
                    <a:pt x="4179" y="1743"/>
                  </a:cubicBezTo>
                  <a:lnTo>
                    <a:pt x="4286" y="1577"/>
                  </a:lnTo>
                  <a:lnTo>
                    <a:pt x="4346" y="1648"/>
                  </a:lnTo>
                  <a:lnTo>
                    <a:pt x="4298" y="1934"/>
                  </a:lnTo>
                  <a:lnTo>
                    <a:pt x="3798" y="2005"/>
                  </a:lnTo>
                  <a:cubicBezTo>
                    <a:pt x="3763" y="2005"/>
                    <a:pt x="3751" y="2029"/>
                    <a:pt x="3715" y="2041"/>
                  </a:cubicBezTo>
                  <a:lnTo>
                    <a:pt x="3072" y="2517"/>
                  </a:lnTo>
                  <a:cubicBezTo>
                    <a:pt x="3048" y="2541"/>
                    <a:pt x="3024" y="2577"/>
                    <a:pt x="3024" y="2601"/>
                  </a:cubicBezTo>
                  <a:lnTo>
                    <a:pt x="2941" y="2898"/>
                  </a:lnTo>
                  <a:lnTo>
                    <a:pt x="2727" y="2874"/>
                  </a:lnTo>
                  <a:cubicBezTo>
                    <a:pt x="2716" y="2874"/>
                    <a:pt x="2706" y="2873"/>
                    <a:pt x="2696" y="2873"/>
                  </a:cubicBezTo>
                  <a:cubicBezTo>
                    <a:pt x="2565" y="2873"/>
                    <a:pt x="2449" y="2943"/>
                    <a:pt x="2405" y="3065"/>
                  </a:cubicBezTo>
                  <a:lnTo>
                    <a:pt x="2274" y="3422"/>
                  </a:lnTo>
                  <a:cubicBezTo>
                    <a:pt x="2250" y="3494"/>
                    <a:pt x="2250" y="3589"/>
                    <a:pt x="2286" y="3660"/>
                  </a:cubicBezTo>
                  <a:cubicBezTo>
                    <a:pt x="2334" y="3732"/>
                    <a:pt x="2393" y="3791"/>
                    <a:pt x="2465" y="3815"/>
                  </a:cubicBezTo>
                  <a:cubicBezTo>
                    <a:pt x="2322" y="3887"/>
                    <a:pt x="2215" y="4029"/>
                    <a:pt x="2203" y="4196"/>
                  </a:cubicBezTo>
                  <a:lnTo>
                    <a:pt x="2203" y="4268"/>
                  </a:lnTo>
                  <a:lnTo>
                    <a:pt x="1739" y="4791"/>
                  </a:lnTo>
                  <a:cubicBezTo>
                    <a:pt x="1667" y="4863"/>
                    <a:pt x="1631" y="4970"/>
                    <a:pt x="1631" y="5077"/>
                  </a:cubicBezTo>
                  <a:lnTo>
                    <a:pt x="1631" y="5684"/>
                  </a:lnTo>
                  <a:cubicBezTo>
                    <a:pt x="1631" y="5839"/>
                    <a:pt x="1691" y="5994"/>
                    <a:pt x="1810" y="6101"/>
                  </a:cubicBezTo>
                  <a:lnTo>
                    <a:pt x="2239" y="6518"/>
                  </a:lnTo>
                  <a:cubicBezTo>
                    <a:pt x="2334" y="6613"/>
                    <a:pt x="2465" y="6673"/>
                    <a:pt x="2596" y="6684"/>
                  </a:cubicBezTo>
                  <a:lnTo>
                    <a:pt x="3882" y="6792"/>
                  </a:lnTo>
                  <a:lnTo>
                    <a:pt x="3882" y="6827"/>
                  </a:lnTo>
                  <a:cubicBezTo>
                    <a:pt x="3870" y="6994"/>
                    <a:pt x="3929" y="7149"/>
                    <a:pt x="4060" y="7232"/>
                  </a:cubicBezTo>
                  <a:lnTo>
                    <a:pt x="4286" y="7399"/>
                  </a:lnTo>
                  <a:lnTo>
                    <a:pt x="4263" y="7446"/>
                  </a:lnTo>
                  <a:cubicBezTo>
                    <a:pt x="4203" y="7601"/>
                    <a:pt x="4263" y="7804"/>
                    <a:pt x="4406" y="7899"/>
                  </a:cubicBezTo>
                  <a:lnTo>
                    <a:pt x="4465" y="7958"/>
                  </a:lnTo>
                  <a:cubicBezTo>
                    <a:pt x="4406" y="7958"/>
                    <a:pt x="4358" y="7982"/>
                    <a:pt x="4298" y="7982"/>
                  </a:cubicBezTo>
                  <a:cubicBezTo>
                    <a:pt x="4250" y="7984"/>
                    <a:pt x="4202" y="7985"/>
                    <a:pt x="4153" y="7985"/>
                  </a:cubicBezTo>
                  <a:cubicBezTo>
                    <a:pt x="3241" y="7985"/>
                    <a:pt x="2368" y="7666"/>
                    <a:pt x="1667" y="7089"/>
                  </a:cubicBezTo>
                  <a:cubicBezTo>
                    <a:pt x="1630" y="7062"/>
                    <a:pt x="1590" y="7050"/>
                    <a:pt x="1553" y="7050"/>
                  </a:cubicBezTo>
                  <a:cubicBezTo>
                    <a:pt x="1508" y="7050"/>
                    <a:pt x="1467" y="7068"/>
                    <a:pt x="1441" y="7101"/>
                  </a:cubicBezTo>
                  <a:cubicBezTo>
                    <a:pt x="1381" y="7173"/>
                    <a:pt x="1393" y="7280"/>
                    <a:pt x="1453" y="7327"/>
                  </a:cubicBezTo>
                  <a:cubicBezTo>
                    <a:pt x="2215" y="7958"/>
                    <a:pt x="3155" y="8304"/>
                    <a:pt x="4132" y="8304"/>
                  </a:cubicBezTo>
                  <a:lnTo>
                    <a:pt x="4298" y="8304"/>
                  </a:lnTo>
                  <a:cubicBezTo>
                    <a:pt x="5334" y="8256"/>
                    <a:pt x="6334" y="7827"/>
                    <a:pt x="7084" y="7089"/>
                  </a:cubicBezTo>
                  <a:cubicBezTo>
                    <a:pt x="7823" y="6339"/>
                    <a:pt x="8251" y="5363"/>
                    <a:pt x="8299" y="4303"/>
                  </a:cubicBezTo>
                  <a:cubicBezTo>
                    <a:pt x="8394" y="3220"/>
                    <a:pt x="8049" y="2208"/>
                    <a:pt x="7382" y="1422"/>
                  </a:cubicBezTo>
                  <a:cubicBezTo>
                    <a:pt x="7350" y="1377"/>
                    <a:pt x="7304" y="1356"/>
                    <a:pt x="7258" y="1356"/>
                  </a:cubicBezTo>
                  <a:cubicBezTo>
                    <a:pt x="7220" y="1356"/>
                    <a:pt x="7183" y="1371"/>
                    <a:pt x="7156" y="1398"/>
                  </a:cubicBezTo>
                  <a:cubicBezTo>
                    <a:pt x="7084" y="1458"/>
                    <a:pt x="7084" y="1565"/>
                    <a:pt x="7144" y="1624"/>
                  </a:cubicBezTo>
                  <a:cubicBezTo>
                    <a:pt x="7584" y="2148"/>
                    <a:pt x="7870" y="2791"/>
                    <a:pt x="7989" y="3458"/>
                  </a:cubicBezTo>
                  <a:lnTo>
                    <a:pt x="7942" y="3410"/>
                  </a:lnTo>
                  <a:cubicBezTo>
                    <a:pt x="7867" y="3335"/>
                    <a:pt x="7754" y="3289"/>
                    <a:pt x="7628" y="3289"/>
                  </a:cubicBezTo>
                  <a:cubicBezTo>
                    <a:pt x="7614" y="3289"/>
                    <a:pt x="7599" y="3290"/>
                    <a:pt x="7584" y="3291"/>
                  </a:cubicBezTo>
                  <a:cubicBezTo>
                    <a:pt x="7454" y="3303"/>
                    <a:pt x="7334" y="3386"/>
                    <a:pt x="7263" y="3506"/>
                  </a:cubicBezTo>
                  <a:lnTo>
                    <a:pt x="7227" y="3541"/>
                  </a:lnTo>
                  <a:cubicBezTo>
                    <a:pt x="7156" y="3541"/>
                    <a:pt x="7084" y="3577"/>
                    <a:pt x="7025" y="3625"/>
                  </a:cubicBezTo>
                  <a:lnTo>
                    <a:pt x="6811" y="3363"/>
                  </a:lnTo>
                  <a:cubicBezTo>
                    <a:pt x="6779" y="3325"/>
                    <a:pt x="6739" y="3307"/>
                    <a:pt x="6698" y="3307"/>
                  </a:cubicBezTo>
                  <a:cubicBezTo>
                    <a:pt x="6661" y="3307"/>
                    <a:pt x="6625" y="3322"/>
                    <a:pt x="6596" y="3351"/>
                  </a:cubicBezTo>
                  <a:cubicBezTo>
                    <a:pt x="6513" y="3410"/>
                    <a:pt x="6513" y="3517"/>
                    <a:pt x="6572" y="3577"/>
                  </a:cubicBezTo>
                  <a:lnTo>
                    <a:pt x="6906" y="3958"/>
                  </a:lnTo>
                  <a:cubicBezTo>
                    <a:pt x="6930" y="3994"/>
                    <a:pt x="6977" y="4017"/>
                    <a:pt x="7025" y="4017"/>
                  </a:cubicBezTo>
                  <a:cubicBezTo>
                    <a:pt x="7073" y="4017"/>
                    <a:pt x="7108" y="4006"/>
                    <a:pt x="7144" y="3970"/>
                  </a:cubicBezTo>
                  <a:lnTo>
                    <a:pt x="7251" y="3875"/>
                  </a:lnTo>
                  <a:lnTo>
                    <a:pt x="7382" y="3958"/>
                  </a:lnTo>
                  <a:lnTo>
                    <a:pt x="6894" y="4934"/>
                  </a:lnTo>
                  <a:lnTo>
                    <a:pt x="6858" y="4934"/>
                  </a:lnTo>
                  <a:cubicBezTo>
                    <a:pt x="6834" y="4934"/>
                    <a:pt x="6787" y="4910"/>
                    <a:pt x="6775" y="4887"/>
                  </a:cubicBezTo>
                  <a:lnTo>
                    <a:pt x="6132" y="4101"/>
                  </a:lnTo>
                  <a:cubicBezTo>
                    <a:pt x="6098" y="4053"/>
                    <a:pt x="6049" y="4033"/>
                    <a:pt x="6001" y="4033"/>
                  </a:cubicBezTo>
                  <a:cubicBezTo>
                    <a:pt x="5966" y="4033"/>
                    <a:pt x="5931" y="4045"/>
                    <a:pt x="5906" y="4065"/>
                  </a:cubicBezTo>
                  <a:cubicBezTo>
                    <a:pt x="5834" y="4125"/>
                    <a:pt x="5834" y="4232"/>
                    <a:pt x="5882" y="4291"/>
                  </a:cubicBezTo>
                  <a:lnTo>
                    <a:pt x="6513" y="5077"/>
                  </a:lnTo>
                  <a:cubicBezTo>
                    <a:pt x="6608" y="5184"/>
                    <a:pt x="6739" y="5244"/>
                    <a:pt x="6894" y="5244"/>
                  </a:cubicBezTo>
                  <a:lnTo>
                    <a:pt x="7096" y="5232"/>
                  </a:lnTo>
                  <a:lnTo>
                    <a:pt x="6453" y="6720"/>
                  </a:lnTo>
                  <a:cubicBezTo>
                    <a:pt x="6418" y="6815"/>
                    <a:pt x="6346" y="6923"/>
                    <a:pt x="6275" y="7018"/>
                  </a:cubicBezTo>
                  <a:lnTo>
                    <a:pt x="5775" y="7625"/>
                  </a:lnTo>
                  <a:cubicBezTo>
                    <a:pt x="5513" y="7744"/>
                    <a:pt x="5251" y="7816"/>
                    <a:pt x="4965" y="7875"/>
                  </a:cubicBezTo>
                  <a:lnTo>
                    <a:pt x="4691" y="7625"/>
                  </a:lnTo>
                  <a:cubicBezTo>
                    <a:pt x="4656" y="7589"/>
                    <a:pt x="4644" y="7554"/>
                    <a:pt x="4656" y="7506"/>
                  </a:cubicBezTo>
                  <a:lnTo>
                    <a:pt x="4703" y="7339"/>
                  </a:lnTo>
                  <a:cubicBezTo>
                    <a:pt x="4715" y="7280"/>
                    <a:pt x="4703" y="7208"/>
                    <a:pt x="4644" y="7161"/>
                  </a:cubicBezTo>
                  <a:lnTo>
                    <a:pt x="4322" y="6923"/>
                  </a:lnTo>
                  <a:cubicBezTo>
                    <a:pt x="4298" y="6899"/>
                    <a:pt x="4286" y="6863"/>
                    <a:pt x="4286" y="6815"/>
                  </a:cubicBezTo>
                  <a:lnTo>
                    <a:pt x="4310" y="6613"/>
                  </a:lnTo>
                  <a:cubicBezTo>
                    <a:pt x="4310" y="6565"/>
                    <a:pt x="4310" y="6518"/>
                    <a:pt x="4286" y="6494"/>
                  </a:cubicBezTo>
                  <a:cubicBezTo>
                    <a:pt x="4251" y="6458"/>
                    <a:pt x="4203" y="6434"/>
                    <a:pt x="4167" y="6434"/>
                  </a:cubicBezTo>
                  <a:lnTo>
                    <a:pt x="2703" y="6315"/>
                  </a:lnTo>
                  <a:cubicBezTo>
                    <a:pt x="2643" y="6315"/>
                    <a:pt x="2596" y="6280"/>
                    <a:pt x="2560" y="6244"/>
                  </a:cubicBezTo>
                  <a:lnTo>
                    <a:pt x="2120" y="5827"/>
                  </a:lnTo>
                  <a:cubicBezTo>
                    <a:pt x="2084" y="5780"/>
                    <a:pt x="2048" y="5708"/>
                    <a:pt x="2048" y="5649"/>
                  </a:cubicBezTo>
                  <a:lnTo>
                    <a:pt x="2048" y="5030"/>
                  </a:lnTo>
                  <a:cubicBezTo>
                    <a:pt x="2048" y="5006"/>
                    <a:pt x="2060" y="4970"/>
                    <a:pt x="2084" y="4958"/>
                  </a:cubicBezTo>
                  <a:lnTo>
                    <a:pt x="2572" y="4398"/>
                  </a:lnTo>
                  <a:cubicBezTo>
                    <a:pt x="2596" y="4363"/>
                    <a:pt x="2620" y="4339"/>
                    <a:pt x="2620" y="4291"/>
                  </a:cubicBezTo>
                  <a:lnTo>
                    <a:pt x="2620" y="4160"/>
                  </a:lnTo>
                  <a:cubicBezTo>
                    <a:pt x="2620" y="4113"/>
                    <a:pt x="2643" y="4065"/>
                    <a:pt x="2691" y="4053"/>
                  </a:cubicBezTo>
                  <a:lnTo>
                    <a:pt x="3072" y="3887"/>
                  </a:lnTo>
                  <a:lnTo>
                    <a:pt x="3810" y="3875"/>
                  </a:lnTo>
                  <a:cubicBezTo>
                    <a:pt x="3822" y="3875"/>
                    <a:pt x="3834" y="3887"/>
                    <a:pt x="3834" y="3898"/>
                  </a:cubicBezTo>
                  <a:cubicBezTo>
                    <a:pt x="3846" y="4029"/>
                    <a:pt x="3953" y="4137"/>
                    <a:pt x="4072" y="4184"/>
                  </a:cubicBezTo>
                  <a:lnTo>
                    <a:pt x="4596" y="4363"/>
                  </a:lnTo>
                  <a:cubicBezTo>
                    <a:pt x="4628" y="4370"/>
                    <a:pt x="4661" y="4374"/>
                    <a:pt x="4693" y="4374"/>
                  </a:cubicBezTo>
                  <a:cubicBezTo>
                    <a:pt x="4766" y="4374"/>
                    <a:pt x="4836" y="4353"/>
                    <a:pt x="4894" y="4303"/>
                  </a:cubicBezTo>
                  <a:cubicBezTo>
                    <a:pt x="4953" y="4244"/>
                    <a:pt x="5001" y="4148"/>
                    <a:pt x="4989" y="4065"/>
                  </a:cubicBezTo>
                  <a:lnTo>
                    <a:pt x="5644" y="4017"/>
                  </a:lnTo>
                  <a:cubicBezTo>
                    <a:pt x="5751" y="4006"/>
                    <a:pt x="5882" y="3946"/>
                    <a:pt x="5953" y="3839"/>
                  </a:cubicBezTo>
                  <a:cubicBezTo>
                    <a:pt x="6025" y="3732"/>
                    <a:pt x="6060" y="3613"/>
                    <a:pt x="6025" y="3482"/>
                  </a:cubicBezTo>
                  <a:lnTo>
                    <a:pt x="6013" y="3398"/>
                  </a:lnTo>
                  <a:cubicBezTo>
                    <a:pt x="5980" y="3258"/>
                    <a:pt x="5870" y="3157"/>
                    <a:pt x="5725" y="3157"/>
                  </a:cubicBezTo>
                  <a:cubicBezTo>
                    <a:pt x="5710" y="3157"/>
                    <a:pt x="5695" y="3158"/>
                    <a:pt x="5679" y="3160"/>
                  </a:cubicBezTo>
                  <a:lnTo>
                    <a:pt x="5346" y="3184"/>
                  </a:lnTo>
                  <a:lnTo>
                    <a:pt x="5298" y="3125"/>
                  </a:lnTo>
                  <a:lnTo>
                    <a:pt x="5739" y="2684"/>
                  </a:lnTo>
                  <a:cubicBezTo>
                    <a:pt x="5799" y="2624"/>
                    <a:pt x="5799" y="2517"/>
                    <a:pt x="5739" y="2458"/>
                  </a:cubicBezTo>
                  <a:cubicBezTo>
                    <a:pt x="5709" y="2428"/>
                    <a:pt x="5671" y="2413"/>
                    <a:pt x="5632" y="2413"/>
                  </a:cubicBezTo>
                  <a:cubicBezTo>
                    <a:pt x="5593" y="2413"/>
                    <a:pt x="5554" y="2428"/>
                    <a:pt x="5525" y="2458"/>
                  </a:cubicBezTo>
                  <a:lnTo>
                    <a:pt x="4965" y="3005"/>
                  </a:lnTo>
                  <a:lnTo>
                    <a:pt x="4787" y="3077"/>
                  </a:lnTo>
                  <a:lnTo>
                    <a:pt x="4286" y="2696"/>
                  </a:lnTo>
                  <a:cubicBezTo>
                    <a:pt x="4251" y="2669"/>
                    <a:pt x="4208" y="2656"/>
                    <a:pt x="4169" y="2656"/>
                  </a:cubicBezTo>
                  <a:cubicBezTo>
                    <a:pt x="4156" y="2656"/>
                    <a:pt x="4144" y="2657"/>
                    <a:pt x="4132" y="2660"/>
                  </a:cubicBezTo>
                  <a:lnTo>
                    <a:pt x="3417" y="2886"/>
                  </a:lnTo>
                  <a:cubicBezTo>
                    <a:pt x="3405" y="2886"/>
                    <a:pt x="3370" y="2898"/>
                    <a:pt x="3358" y="2922"/>
                  </a:cubicBezTo>
                  <a:lnTo>
                    <a:pt x="3405" y="2708"/>
                  </a:lnTo>
                  <a:lnTo>
                    <a:pt x="3977" y="2291"/>
                  </a:lnTo>
                  <a:lnTo>
                    <a:pt x="4548" y="2208"/>
                  </a:lnTo>
                  <a:cubicBezTo>
                    <a:pt x="4632" y="2184"/>
                    <a:pt x="4691" y="2148"/>
                    <a:pt x="4691" y="2065"/>
                  </a:cubicBezTo>
                  <a:lnTo>
                    <a:pt x="4751" y="1589"/>
                  </a:lnTo>
                  <a:cubicBezTo>
                    <a:pt x="4751" y="1553"/>
                    <a:pt x="4751" y="1505"/>
                    <a:pt x="4715" y="1470"/>
                  </a:cubicBezTo>
                  <a:lnTo>
                    <a:pt x="4477" y="1172"/>
                  </a:lnTo>
                  <a:cubicBezTo>
                    <a:pt x="4441" y="1136"/>
                    <a:pt x="4406" y="1112"/>
                    <a:pt x="4346" y="1112"/>
                  </a:cubicBezTo>
                  <a:cubicBezTo>
                    <a:pt x="4298" y="1112"/>
                    <a:pt x="4239" y="1148"/>
                    <a:pt x="4215" y="1196"/>
                  </a:cubicBezTo>
                  <a:lnTo>
                    <a:pt x="4036" y="1446"/>
                  </a:lnTo>
                  <a:lnTo>
                    <a:pt x="3834" y="1434"/>
                  </a:lnTo>
                  <a:lnTo>
                    <a:pt x="4155" y="815"/>
                  </a:lnTo>
                  <a:lnTo>
                    <a:pt x="4477" y="815"/>
                  </a:lnTo>
                  <a:lnTo>
                    <a:pt x="4727" y="1267"/>
                  </a:lnTo>
                  <a:cubicBezTo>
                    <a:pt x="4763" y="1327"/>
                    <a:pt x="4822" y="1350"/>
                    <a:pt x="4882" y="1350"/>
                  </a:cubicBezTo>
                  <a:cubicBezTo>
                    <a:pt x="4941" y="1350"/>
                    <a:pt x="5001" y="1315"/>
                    <a:pt x="5025" y="1255"/>
                  </a:cubicBezTo>
                  <a:lnTo>
                    <a:pt x="5251" y="719"/>
                  </a:lnTo>
                  <a:cubicBezTo>
                    <a:pt x="5298" y="624"/>
                    <a:pt x="5287" y="505"/>
                    <a:pt x="5215" y="434"/>
                  </a:cubicBezTo>
                  <a:lnTo>
                    <a:pt x="5215" y="434"/>
                  </a:lnTo>
                  <a:cubicBezTo>
                    <a:pt x="5751" y="577"/>
                    <a:pt x="6263" y="839"/>
                    <a:pt x="6692" y="1208"/>
                  </a:cubicBezTo>
                  <a:cubicBezTo>
                    <a:pt x="6724" y="1234"/>
                    <a:pt x="6763" y="1247"/>
                    <a:pt x="6801" y="1247"/>
                  </a:cubicBezTo>
                  <a:cubicBezTo>
                    <a:pt x="6847" y="1247"/>
                    <a:pt x="6892" y="1228"/>
                    <a:pt x="6918" y="1196"/>
                  </a:cubicBezTo>
                  <a:cubicBezTo>
                    <a:pt x="6977" y="1112"/>
                    <a:pt x="6965" y="1017"/>
                    <a:pt x="6906" y="969"/>
                  </a:cubicBezTo>
                  <a:cubicBezTo>
                    <a:pt x="6157" y="343"/>
                    <a:pt x="5219" y="1"/>
                    <a:pt x="4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Google Shape;374;p55"/>
          <p:cNvGrpSpPr/>
          <p:nvPr/>
        </p:nvGrpSpPr>
        <p:grpSpPr>
          <a:xfrm>
            <a:off x="3443507" y="1744831"/>
            <a:ext cx="448035" cy="407114"/>
            <a:chOff x="3988156" y="3380210"/>
            <a:chExt cx="353954" cy="318880"/>
          </a:xfrm>
        </p:grpSpPr>
        <p:sp>
          <p:nvSpPr>
            <p:cNvPr id="375" name="Google Shape;375;p55"/>
            <p:cNvSpPr/>
            <p:nvPr/>
          </p:nvSpPr>
          <p:spPr>
            <a:xfrm>
              <a:off x="4134053" y="3446156"/>
              <a:ext cx="28454" cy="49269"/>
            </a:xfrm>
            <a:custGeom>
              <a:avLst/>
              <a:gdLst/>
              <a:ahLst/>
              <a:cxnLst/>
              <a:rect l="l" t="t" r="r" b="b"/>
              <a:pathLst>
                <a:path w="894" h="1548" extrusionOk="0">
                  <a:moveTo>
                    <a:pt x="417" y="286"/>
                  </a:moveTo>
                  <a:lnTo>
                    <a:pt x="417" y="572"/>
                  </a:lnTo>
                  <a:cubicBezTo>
                    <a:pt x="298" y="524"/>
                    <a:pt x="274" y="500"/>
                    <a:pt x="274" y="417"/>
                  </a:cubicBezTo>
                  <a:cubicBezTo>
                    <a:pt x="274" y="345"/>
                    <a:pt x="346" y="298"/>
                    <a:pt x="417" y="286"/>
                  </a:cubicBezTo>
                  <a:close/>
                  <a:moveTo>
                    <a:pt x="524" y="869"/>
                  </a:moveTo>
                  <a:cubicBezTo>
                    <a:pt x="643" y="917"/>
                    <a:pt x="655" y="976"/>
                    <a:pt x="655" y="1048"/>
                  </a:cubicBezTo>
                  <a:cubicBezTo>
                    <a:pt x="655" y="1119"/>
                    <a:pt x="596" y="1179"/>
                    <a:pt x="524" y="1191"/>
                  </a:cubicBezTo>
                  <a:lnTo>
                    <a:pt x="524" y="869"/>
                  </a:lnTo>
                  <a:close/>
                  <a:moveTo>
                    <a:pt x="477" y="0"/>
                  </a:moveTo>
                  <a:cubicBezTo>
                    <a:pt x="453" y="0"/>
                    <a:pt x="417" y="24"/>
                    <a:pt x="417" y="48"/>
                  </a:cubicBezTo>
                  <a:lnTo>
                    <a:pt x="417" y="107"/>
                  </a:lnTo>
                  <a:cubicBezTo>
                    <a:pt x="191" y="131"/>
                    <a:pt x="60" y="250"/>
                    <a:pt x="60" y="476"/>
                  </a:cubicBezTo>
                  <a:cubicBezTo>
                    <a:pt x="60" y="703"/>
                    <a:pt x="227" y="774"/>
                    <a:pt x="417" y="845"/>
                  </a:cubicBezTo>
                  <a:lnTo>
                    <a:pt x="417" y="1226"/>
                  </a:lnTo>
                  <a:cubicBezTo>
                    <a:pt x="310" y="1203"/>
                    <a:pt x="274" y="1179"/>
                    <a:pt x="179" y="1107"/>
                  </a:cubicBezTo>
                  <a:cubicBezTo>
                    <a:pt x="160" y="1093"/>
                    <a:pt x="143" y="1087"/>
                    <a:pt x="127" y="1087"/>
                  </a:cubicBezTo>
                  <a:cubicBezTo>
                    <a:pt x="101" y="1087"/>
                    <a:pt x="77" y="1102"/>
                    <a:pt x="48" y="1131"/>
                  </a:cubicBezTo>
                  <a:cubicBezTo>
                    <a:pt x="0" y="1191"/>
                    <a:pt x="0" y="1250"/>
                    <a:pt x="48" y="1298"/>
                  </a:cubicBezTo>
                  <a:cubicBezTo>
                    <a:pt x="120" y="1405"/>
                    <a:pt x="274" y="1453"/>
                    <a:pt x="417" y="1453"/>
                  </a:cubicBezTo>
                  <a:lnTo>
                    <a:pt x="417" y="1512"/>
                  </a:lnTo>
                  <a:cubicBezTo>
                    <a:pt x="417" y="1536"/>
                    <a:pt x="453" y="1548"/>
                    <a:pt x="477" y="1548"/>
                  </a:cubicBezTo>
                  <a:cubicBezTo>
                    <a:pt x="512" y="1548"/>
                    <a:pt x="536" y="1536"/>
                    <a:pt x="536" y="1512"/>
                  </a:cubicBezTo>
                  <a:lnTo>
                    <a:pt x="536" y="1453"/>
                  </a:lnTo>
                  <a:cubicBezTo>
                    <a:pt x="727" y="1417"/>
                    <a:pt x="893" y="1298"/>
                    <a:pt x="893" y="1048"/>
                  </a:cubicBezTo>
                  <a:cubicBezTo>
                    <a:pt x="893" y="798"/>
                    <a:pt x="751" y="691"/>
                    <a:pt x="536" y="619"/>
                  </a:cubicBezTo>
                  <a:lnTo>
                    <a:pt x="536" y="286"/>
                  </a:lnTo>
                  <a:cubicBezTo>
                    <a:pt x="584" y="286"/>
                    <a:pt x="631" y="298"/>
                    <a:pt x="667" y="333"/>
                  </a:cubicBezTo>
                  <a:cubicBezTo>
                    <a:pt x="694" y="340"/>
                    <a:pt x="726" y="363"/>
                    <a:pt x="759" y="363"/>
                  </a:cubicBezTo>
                  <a:cubicBezTo>
                    <a:pt x="783" y="363"/>
                    <a:pt x="808" y="350"/>
                    <a:pt x="834" y="310"/>
                  </a:cubicBezTo>
                  <a:cubicBezTo>
                    <a:pt x="870" y="274"/>
                    <a:pt x="882" y="214"/>
                    <a:pt x="822" y="167"/>
                  </a:cubicBezTo>
                  <a:cubicBezTo>
                    <a:pt x="751" y="107"/>
                    <a:pt x="631" y="95"/>
                    <a:pt x="536" y="95"/>
                  </a:cubicBezTo>
                  <a:lnTo>
                    <a:pt x="536" y="48"/>
                  </a:lnTo>
                  <a:cubicBezTo>
                    <a:pt x="536" y="12"/>
                    <a:pt x="501" y="0"/>
                    <a:pt x="4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55"/>
            <p:cNvSpPr/>
            <p:nvPr/>
          </p:nvSpPr>
          <p:spPr>
            <a:xfrm>
              <a:off x="4188988" y="3398001"/>
              <a:ext cx="81510" cy="81510"/>
            </a:xfrm>
            <a:custGeom>
              <a:avLst/>
              <a:gdLst/>
              <a:ahLst/>
              <a:cxnLst/>
              <a:rect l="l" t="t" r="r" b="b"/>
              <a:pathLst>
                <a:path w="2561" h="2561" extrusionOk="0">
                  <a:moveTo>
                    <a:pt x="1287" y="311"/>
                  </a:moveTo>
                  <a:cubicBezTo>
                    <a:pt x="1823" y="311"/>
                    <a:pt x="2251" y="739"/>
                    <a:pt x="2251" y="1275"/>
                  </a:cubicBezTo>
                  <a:cubicBezTo>
                    <a:pt x="2251" y="1811"/>
                    <a:pt x="1823" y="2251"/>
                    <a:pt x="1287" y="2251"/>
                  </a:cubicBezTo>
                  <a:cubicBezTo>
                    <a:pt x="751" y="2251"/>
                    <a:pt x="310" y="1811"/>
                    <a:pt x="310" y="1275"/>
                  </a:cubicBezTo>
                  <a:cubicBezTo>
                    <a:pt x="310" y="739"/>
                    <a:pt x="751" y="311"/>
                    <a:pt x="1287" y="311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75"/>
                  </a:cubicBezTo>
                  <a:cubicBezTo>
                    <a:pt x="1" y="1989"/>
                    <a:pt x="584" y="2561"/>
                    <a:pt x="1287" y="2561"/>
                  </a:cubicBezTo>
                  <a:cubicBezTo>
                    <a:pt x="2001" y="2561"/>
                    <a:pt x="2561" y="1977"/>
                    <a:pt x="2561" y="1275"/>
                  </a:cubicBezTo>
                  <a:cubicBezTo>
                    <a:pt x="2561" y="584"/>
                    <a:pt x="2001" y="1"/>
                    <a:pt x="1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55"/>
            <p:cNvSpPr/>
            <p:nvPr/>
          </p:nvSpPr>
          <p:spPr>
            <a:xfrm>
              <a:off x="4090863" y="3380210"/>
              <a:ext cx="195930" cy="146311"/>
            </a:xfrm>
            <a:custGeom>
              <a:avLst/>
              <a:gdLst/>
              <a:ahLst/>
              <a:cxnLst/>
              <a:rect l="l" t="t" r="r" b="b"/>
              <a:pathLst>
                <a:path w="6156" h="4597" extrusionOk="0">
                  <a:moveTo>
                    <a:pt x="1810" y="1834"/>
                  </a:moveTo>
                  <a:cubicBezTo>
                    <a:pt x="2131" y="1834"/>
                    <a:pt x="2429" y="2001"/>
                    <a:pt x="2608" y="2274"/>
                  </a:cubicBezTo>
                  <a:cubicBezTo>
                    <a:pt x="2643" y="2405"/>
                    <a:pt x="2703" y="2536"/>
                    <a:pt x="2762" y="2667"/>
                  </a:cubicBezTo>
                  <a:cubicBezTo>
                    <a:pt x="2762" y="2715"/>
                    <a:pt x="2774" y="2763"/>
                    <a:pt x="2774" y="2810"/>
                  </a:cubicBezTo>
                  <a:cubicBezTo>
                    <a:pt x="2774" y="3346"/>
                    <a:pt x="2346" y="3775"/>
                    <a:pt x="1810" y="3775"/>
                  </a:cubicBezTo>
                  <a:cubicBezTo>
                    <a:pt x="1274" y="3775"/>
                    <a:pt x="834" y="3346"/>
                    <a:pt x="834" y="2810"/>
                  </a:cubicBezTo>
                  <a:cubicBezTo>
                    <a:pt x="834" y="2274"/>
                    <a:pt x="1274" y="1834"/>
                    <a:pt x="1810" y="1834"/>
                  </a:cubicBezTo>
                  <a:close/>
                  <a:moveTo>
                    <a:pt x="1810" y="1322"/>
                  </a:moveTo>
                  <a:cubicBezTo>
                    <a:pt x="2084" y="1322"/>
                    <a:pt x="2346" y="1393"/>
                    <a:pt x="2584" y="1536"/>
                  </a:cubicBezTo>
                  <a:cubicBezTo>
                    <a:pt x="2560" y="1620"/>
                    <a:pt x="2560" y="1703"/>
                    <a:pt x="2548" y="1774"/>
                  </a:cubicBezTo>
                  <a:cubicBezTo>
                    <a:pt x="2346" y="1632"/>
                    <a:pt x="2072" y="1536"/>
                    <a:pt x="1810" y="1536"/>
                  </a:cubicBezTo>
                  <a:cubicBezTo>
                    <a:pt x="1096" y="1536"/>
                    <a:pt x="524" y="2120"/>
                    <a:pt x="524" y="2822"/>
                  </a:cubicBezTo>
                  <a:cubicBezTo>
                    <a:pt x="524" y="3537"/>
                    <a:pt x="1107" y="4096"/>
                    <a:pt x="1810" y="4096"/>
                  </a:cubicBezTo>
                  <a:cubicBezTo>
                    <a:pt x="2417" y="4096"/>
                    <a:pt x="2917" y="3668"/>
                    <a:pt x="3060" y="3108"/>
                  </a:cubicBezTo>
                  <a:cubicBezTo>
                    <a:pt x="3120" y="3167"/>
                    <a:pt x="3155" y="3203"/>
                    <a:pt x="3239" y="3263"/>
                  </a:cubicBezTo>
                  <a:cubicBezTo>
                    <a:pt x="3036" y="3882"/>
                    <a:pt x="2477" y="4299"/>
                    <a:pt x="1810" y="4299"/>
                  </a:cubicBezTo>
                  <a:cubicBezTo>
                    <a:pt x="988" y="4299"/>
                    <a:pt x="322" y="3620"/>
                    <a:pt x="322" y="2810"/>
                  </a:cubicBezTo>
                  <a:cubicBezTo>
                    <a:pt x="322" y="1989"/>
                    <a:pt x="988" y="1322"/>
                    <a:pt x="1810" y="1322"/>
                  </a:cubicBezTo>
                  <a:close/>
                  <a:moveTo>
                    <a:pt x="4382" y="0"/>
                  </a:moveTo>
                  <a:cubicBezTo>
                    <a:pt x="3608" y="0"/>
                    <a:pt x="2929" y="500"/>
                    <a:pt x="2679" y="1179"/>
                  </a:cubicBezTo>
                  <a:cubicBezTo>
                    <a:pt x="2417" y="1036"/>
                    <a:pt x="2131" y="953"/>
                    <a:pt x="1822" y="953"/>
                  </a:cubicBezTo>
                  <a:cubicBezTo>
                    <a:pt x="822" y="953"/>
                    <a:pt x="0" y="1774"/>
                    <a:pt x="0" y="2775"/>
                  </a:cubicBezTo>
                  <a:cubicBezTo>
                    <a:pt x="0" y="3775"/>
                    <a:pt x="822" y="4596"/>
                    <a:pt x="1822" y="4596"/>
                  </a:cubicBezTo>
                  <a:cubicBezTo>
                    <a:pt x="2596" y="4596"/>
                    <a:pt x="3262" y="4120"/>
                    <a:pt x="3512" y="3417"/>
                  </a:cubicBezTo>
                  <a:cubicBezTo>
                    <a:pt x="3763" y="3548"/>
                    <a:pt x="4060" y="3644"/>
                    <a:pt x="4382" y="3644"/>
                  </a:cubicBezTo>
                  <a:cubicBezTo>
                    <a:pt x="4798" y="3644"/>
                    <a:pt x="5191" y="3489"/>
                    <a:pt x="5513" y="3239"/>
                  </a:cubicBezTo>
                  <a:cubicBezTo>
                    <a:pt x="5822" y="2989"/>
                    <a:pt x="6049" y="2632"/>
                    <a:pt x="6132" y="2239"/>
                  </a:cubicBezTo>
                  <a:cubicBezTo>
                    <a:pt x="6156" y="2167"/>
                    <a:pt x="6096" y="2072"/>
                    <a:pt x="6013" y="2060"/>
                  </a:cubicBezTo>
                  <a:cubicBezTo>
                    <a:pt x="6004" y="2059"/>
                    <a:pt x="5996" y="2058"/>
                    <a:pt x="5987" y="2058"/>
                  </a:cubicBezTo>
                  <a:cubicBezTo>
                    <a:pt x="5911" y="2058"/>
                    <a:pt x="5833" y="2104"/>
                    <a:pt x="5822" y="2179"/>
                  </a:cubicBezTo>
                  <a:cubicBezTo>
                    <a:pt x="5656" y="2870"/>
                    <a:pt x="5060" y="3322"/>
                    <a:pt x="4370" y="3322"/>
                  </a:cubicBezTo>
                  <a:cubicBezTo>
                    <a:pt x="3834" y="3322"/>
                    <a:pt x="3334" y="3048"/>
                    <a:pt x="3072" y="2572"/>
                  </a:cubicBezTo>
                  <a:cubicBezTo>
                    <a:pt x="3036" y="2417"/>
                    <a:pt x="2977" y="2274"/>
                    <a:pt x="2905" y="2132"/>
                  </a:cubicBezTo>
                  <a:cubicBezTo>
                    <a:pt x="2715" y="1215"/>
                    <a:pt x="3429" y="334"/>
                    <a:pt x="4370" y="334"/>
                  </a:cubicBezTo>
                  <a:cubicBezTo>
                    <a:pt x="5060" y="334"/>
                    <a:pt x="5656" y="810"/>
                    <a:pt x="5822" y="1477"/>
                  </a:cubicBezTo>
                  <a:cubicBezTo>
                    <a:pt x="5832" y="1556"/>
                    <a:pt x="5899" y="1602"/>
                    <a:pt x="5969" y="1602"/>
                  </a:cubicBezTo>
                  <a:cubicBezTo>
                    <a:pt x="5984" y="1602"/>
                    <a:pt x="5998" y="1600"/>
                    <a:pt x="6013" y="1596"/>
                  </a:cubicBezTo>
                  <a:cubicBezTo>
                    <a:pt x="6108" y="1584"/>
                    <a:pt x="6144" y="1489"/>
                    <a:pt x="6132" y="1405"/>
                  </a:cubicBezTo>
                  <a:cubicBezTo>
                    <a:pt x="6049" y="1024"/>
                    <a:pt x="5822" y="667"/>
                    <a:pt x="5513" y="405"/>
                  </a:cubicBezTo>
                  <a:cubicBezTo>
                    <a:pt x="5191" y="155"/>
                    <a:pt x="4775" y="0"/>
                    <a:pt x="43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55"/>
            <p:cNvSpPr/>
            <p:nvPr/>
          </p:nvSpPr>
          <p:spPr>
            <a:xfrm>
              <a:off x="4215914" y="3415061"/>
              <a:ext cx="28072" cy="49301"/>
            </a:xfrm>
            <a:custGeom>
              <a:avLst/>
              <a:gdLst/>
              <a:ahLst/>
              <a:cxnLst/>
              <a:rect l="l" t="t" r="r" b="b"/>
              <a:pathLst>
                <a:path w="882" h="1549" extrusionOk="0">
                  <a:moveTo>
                    <a:pt x="405" y="298"/>
                  </a:moveTo>
                  <a:lnTo>
                    <a:pt x="405" y="584"/>
                  </a:lnTo>
                  <a:cubicBezTo>
                    <a:pt x="286" y="537"/>
                    <a:pt x="262" y="501"/>
                    <a:pt x="262" y="429"/>
                  </a:cubicBezTo>
                  <a:cubicBezTo>
                    <a:pt x="262" y="358"/>
                    <a:pt x="334" y="310"/>
                    <a:pt x="405" y="298"/>
                  </a:cubicBezTo>
                  <a:close/>
                  <a:moveTo>
                    <a:pt x="512" y="882"/>
                  </a:moveTo>
                  <a:cubicBezTo>
                    <a:pt x="631" y="918"/>
                    <a:pt x="643" y="977"/>
                    <a:pt x="643" y="1060"/>
                  </a:cubicBezTo>
                  <a:cubicBezTo>
                    <a:pt x="643" y="1144"/>
                    <a:pt x="584" y="1191"/>
                    <a:pt x="512" y="1203"/>
                  </a:cubicBezTo>
                  <a:lnTo>
                    <a:pt x="512" y="882"/>
                  </a:lnTo>
                  <a:close/>
                  <a:moveTo>
                    <a:pt x="465" y="1"/>
                  </a:moveTo>
                  <a:cubicBezTo>
                    <a:pt x="441" y="1"/>
                    <a:pt x="405" y="13"/>
                    <a:pt x="405" y="48"/>
                  </a:cubicBezTo>
                  <a:lnTo>
                    <a:pt x="405" y="96"/>
                  </a:lnTo>
                  <a:cubicBezTo>
                    <a:pt x="179" y="132"/>
                    <a:pt x="48" y="251"/>
                    <a:pt x="48" y="477"/>
                  </a:cubicBezTo>
                  <a:cubicBezTo>
                    <a:pt x="48" y="715"/>
                    <a:pt x="226" y="787"/>
                    <a:pt x="405" y="846"/>
                  </a:cubicBezTo>
                  <a:lnTo>
                    <a:pt x="405" y="1215"/>
                  </a:lnTo>
                  <a:cubicBezTo>
                    <a:pt x="298" y="1203"/>
                    <a:pt x="262" y="1156"/>
                    <a:pt x="167" y="1096"/>
                  </a:cubicBezTo>
                  <a:cubicBezTo>
                    <a:pt x="150" y="1084"/>
                    <a:pt x="133" y="1079"/>
                    <a:pt x="117" y="1079"/>
                  </a:cubicBezTo>
                  <a:cubicBezTo>
                    <a:pt x="53" y="1079"/>
                    <a:pt x="0" y="1158"/>
                    <a:pt x="0" y="1215"/>
                  </a:cubicBezTo>
                  <a:cubicBezTo>
                    <a:pt x="0" y="1251"/>
                    <a:pt x="24" y="1275"/>
                    <a:pt x="36" y="1299"/>
                  </a:cubicBezTo>
                  <a:cubicBezTo>
                    <a:pt x="107" y="1394"/>
                    <a:pt x="274" y="1441"/>
                    <a:pt x="405" y="1441"/>
                  </a:cubicBezTo>
                  <a:lnTo>
                    <a:pt x="405" y="1501"/>
                  </a:lnTo>
                  <a:cubicBezTo>
                    <a:pt x="405" y="1537"/>
                    <a:pt x="441" y="1549"/>
                    <a:pt x="465" y="1549"/>
                  </a:cubicBezTo>
                  <a:cubicBezTo>
                    <a:pt x="500" y="1549"/>
                    <a:pt x="524" y="1525"/>
                    <a:pt x="524" y="1501"/>
                  </a:cubicBezTo>
                  <a:lnTo>
                    <a:pt x="524" y="1441"/>
                  </a:lnTo>
                  <a:cubicBezTo>
                    <a:pt x="715" y="1406"/>
                    <a:pt x="881" y="1299"/>
                    <a:pt x="881" y="1037"/>
                  </a:cubicBezTo>
                  <a:cubicBezTo>
                    <a:pt x="881" y="787"/>
                    <a:pt x="715" y="703"/>
                    <a:pt x="524" y="620"/>
                  </a:cubicBezTo>
                  <a:lnTo>
                    <a:pt x="524" y="298"/>
                  </a:lnTo>
                  <a:cubicBezTo>
                    <a:pt x="596" y="298"/>
                    <a:pt x="631" y="310"/>
                    <a:pt x="703" y="358"/>
                  </a:cubicBezTo>
                  <a:cubicBezTo>
                    <a:pt x="717" y="362"/>
                    <a:pt x="732" y="364"/>
                    <a:pt x="746" y="364"/>
                  </a:cubicBezTo>
                  <a:cubicBezTo>
                    <a:pt x="777" y="364"/>
                    <a:pt x="805" y="351"/>
                    <a:pt x="822" y="310"/>
                  </a:cubicBezTo>
                  <a:cubicBezTo>
                    <a:pt x="857" y="263"/>
                    <a:pt x="869" y="203"/>
                    <a:pt x="810" y="156"/>
                  </a:cubicBezTo>
                  <a:cubicBezTo>
                    <a:pt x="738" y="96"/>
                    <a:pt x="619" y="84"/>
                    <a:pt x="524" y="84"/>
                  </a:cubicBezTo>
                  <a:lnTo>
                    <a:pt x="524" y="48"/>
                  </a:lnTo>
                  <a:cubicBezTo>
                    <a:pt x="524" y="13"/>
                    <a:pt x="500" y="1"/>
                    <a:pt x="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55"/>
            <p:cNvSpPr/>
            <p:nvPr/>
          </p:nvSpPr>
          <p:spPr>
            <a:xfrm>
              <a:off x="3988156" y="3495935"/>
              <a:ext cx="353954" cy="203155"/>
            </a:xfrm>
            <a:custGeom>
              <a:avLst/>
              <a:gdLst/>
              <a:ahLst/>
              <a:cxnLst/>
              <a:rect l="l" t="t" r="r" b="b"/>
              <a:pathLst>
                <a:path w="11121" h="6383" extrusionOk="0">
                  <a:moveTo>
                    <a:pt x="3525" y="1884"/>
                  </a:moveTo>
                  <a:cubicBezTo>
                    <a:pt x="3540" y="1884"/>
                    <a:pt x="3561" y="1898"/>
                    <a:pt x="3561" y="1925"/>
                  </a:cubicBezTo>
                  <a:cubicBezTo>
                    <a:pt x="3632" y="2103"/>
                    <a:pt x="4632" y="4770"/>
                    <a:pt x="4680" y="4854"/>
                  </a:cubicBezTo>
                  <a:cubicBezTo>
                    <a:pt x="4692" y="4865"/>
                    <a:pt x="4680" y="4901"/>
                    <a:pt x="4644" y="4901"/>
                  </a:cubicBezTo>
                  <a:lnTo>
                    <a:pt x="3930" y="5163"/>
                  </a:lnTo>
                  <a:cubicBezTo>
                    <a:pt x="3882" y="5032"/>
                    <a:pt x="2870" y="2341"/>
                    <a:pt x="2799" y="2163"/>
                  </a:cubicBezTo>
                  <a:lnTo>
                    <a:pt x="3513" y="1889"/>
                  </a:lnTo>
                  <a:cubicBezTo>
                    <a:pt x="3516" y="1886"/>
                    <a:pt x="3520" y="1884"/>
                    <a:pt x="3525" y="1884"/>
                  </a:cubicBezTo>
                  <a:close/>
                  <a:moveTo>
                    <a:pt x="2501" y="2294"/>
                  </a:moveTo>
                  <a:lnTo>
                    <a:pt x="3632" y="5306"/>
                  </a:lnTo>
                  <a:cubicBezTo>
                    <a:pt x="3096" y="5496"/>
                    <a:pt x="1763" y="5997"/>
                    <a:pt x="1536" y="6092"/>
                  </a:cubicBezTo>
                  <a:cubicBezTo>
                    <a:pt x="1528" y="6095"/>
                    <a:pt x="1520" y="6096"/>
                    <a:pt x="1511" y="6096"/>
                  </a:cubicBezTo>
                  <a:cubicBezTo>
                    <a:pt x="1485" y="6096"/>
                    <a:pt x="1459" y="6081"/>
                    <a:pt x="1441" y="6044"/>
                  </a:cubicBezTo>
                  <a:lnTo>
                    <a:pt x="358" y="3175"/>
                  </a:lnTo>
                  <a:cubicBezTo>
                    <a:pt x="346" y="3139"/>
                    <a:pt x="358" y="3103"/>
                    <a:pt x="405" y="3080"/>
                  </a:cubicBezTo>
                  <a:cubicBezTo>
                    <a:pt x="1084" y="2829"/>
                    <a:pt x="2025" y="2472"/>
                    <a:pt x="2501" y="2294"/>
                  </a:cubicBezTo>
                  <a:close/>
                  <a:moveTo>
                    <a:pt x="10195" y="0"/>
                  </a:moveTo>
                  <a:cubicBezTo>
                    <a:pt x="9949" y="0"/>
                    <a:pt x="9714" y="126"/>
                    <a:pt x="9537" y="282"/>
                  </a:cubicBezTo>
                  <a:lnTo>
                    <a:pt x="7835" y="1698"/>
                  </a:lnTo>
                  <a:cubicBezTo>
                    <a:pt x="7740" y="1496"/>
                    <a:pt x="7537" y="1282"/>
                    <a:pt x="7144" y="1282"/>
                  </a:cubicBezTo>
                  <a:cubicBezTo>
                    <a:pt x="6745" y="1282"/>
                    <a:pt x="6434" y="1280"/>
                    <a:pt x="6185" y="1280"/>
                  </a:cubicBezTo>
                  <a:cubicBezTo>
                    <a:pt x="5437" y="1280"/>
                    <a:pt x="5254" y="1294"/>
                    <a:pt x="4977" y="1401"/>
                  </a:cubicBezTo>
                  <a:lnTo>
                    <a:pt x="3882" y="1853"/>
                  </a:lnTo>
                  <a:lnTo>
                    <a:pt x="3870" y="1806"/>
                  </a:lnTo>
                  <a:cubicBezTo>
                    <a:pt x="3814" y="1665"/>
                    <a:pt x="3669" y="1569"/>
                    <a:pt x="3523" y="1569"/>
                  </a:cubicBezTo>
                  <a:cubicBezTo>
                    <a:pt x="3484" y="1569"/>
                    <a:pt x="3444" y="1576"/>
                    <a:pt x="3406" y="1591"/>
                  </a:cubicBezTo>
                  <a:lnTo>
                    <a:pt x="2596" y="1913"/>
                  </a:lnTo>
                  <a:cubicBezTo>
                    <a:pt x="2239" y="2044"/>
                    <a:pt x="1084" y="2472"/>
                    <a:pt x="298" y="2770"/>
                  </a:cubicBezTo>
                  <a:cubicBezTo>
                    <a:pt x="108" y="2841"/>
                    <a:pt x="1" y="3068"/>
                    <a:pt x="72" y="3258"/>
                  </a:cubicBezTo>
                  <a:lnTo>
                    <a:pt x="1167" y="6139"/>
                  </a:lnTo>
                  <a:cubicBezTo>
                    <a:pt x="1222" y="6285"/>
                    <a:pt x="1368" y="6382"/>
                    <a:pt x="1518" y="6382"/>
                  </a:cubicBezTo>
                  <a:cubicBezTo>
                    <a:pt x="1564" y="6382"/>
                    <a:pt x="1611" y="6373"/>
                    <a:pt x="1656" y="6354"/>
                  </a:cubicBezTo>
                  <a:cubicBezTo>
                    <a:pt x="1906" y="6270"/>
                    <a:pt x="3549" y="5639"/>
                    <a:pt x="3894" y="5508"/>
                  </a:cubicBezTo>
                  <a:lnTo>
                    <a:pt x="4763" y="5175"/>
                  </a:lnTo>
                  <a:cubicBezTo>
                    <a:pt x="4942" y="5104"/>
                    <a:pt x="5049" y="4901"/>
                    <a:pt x="4965" y="4723"/>
                  </a:cubicBezTo>
                  <a:lnTo>
                    <a:pt x="4954" y="4675"/>
                  </a:lnTo>
                  <a:cubicBezTo>
                    <a:pt x="5525" y="4437"/>
                    <a:pt x="5537" y="4413"/>
                    <a:pt x="6120" y="4413"/>
                  </a:cubicBezTo>
                  <a:cubicBezTo>
                    <a:pt x="6204" y="4413"/>
                    <a:pt x="6275" y="4330"/>
                    <a:pt x="6275" y="4246"/>
                  </a:cubicBezTo>
                  <a:cubicBezTo>
                    <a:pt x="6275" y="4151"/>
                    <a:pt x="6204" y="4080"/>
                    <a:pt x="6120" y="4080"/>
                  </a:cubicBezTo>
                  <a:cubicBezTo>
                    <a:pt x="5477" y="4080"/>
                    <a:pt x="5418" y="4127"/>
                    <a:pt x="4834" y="4377"/>
                  </a:cubicBezTo>
                  <a:lnTo>
                    <a:pt x="3989" y="2127"/>
                  </a:lnTo>
                  <a:lnTo>
                    <a:pt x="5073" y="1686"/>
                  </a:lnTo>
                  <a:cubicBezTo>
                    <a:pt x="5294" y="1601"/>
                    <a:pt x="5460" y="1589"/>
                    <a:pt x="6106" y="1589"/>
                  </a:cubicBezTo>
                  <a:cubicBezTo>
                    <a:pt x="6364" y="1589"/>
                    <a:pt x="6699" y="1591"/>
                    <a:pt x="7144" y="1591"/>
                  </a:cubicBezTo>
                  <a:cubicBezTo>
                    <a:pt x="7323" y="1591"/>
                    <a:pt x="7442" y="1651"/>
                    <a:pt x="7513" y="1770"/>
                  </a:cubicBezTo>
                  <a:cubicBezTo>
                    <a:pt x="7573" y="1865"/>
                    <a:pt x="7573" y="1948"/>
                    <a:pt x="7585" y="1984"/>
                  </a:cubicBezTo>
                  <a:cubicBezTo>
                    <a:pt x="7585" y="2044"/>
                    <a:pt x="7549" y="2341"/>
                    <a:pt x="7263" y="2389"/>
                  </a:cubicBezTo>
                  <a:cubicBezTo>
                    <a:pt x="6835" y="2460"/>
                    <a:pt x="5882" y="2591"/>
                    <a:pt x="5882" y="2591"/>
                  </a:cubicBezTo>
                  <a:cubicBezTo>
                    <a:pt x="5787" y="2603"/>
                    <a:pt x="5727" y="2687"/>
                    <a:pt x="5739" y="2770"/>
                  </a:cubicBezTo>
                  <a:cubicBezTo>
                    <a:pt x="5763" y="2841"/>
                    <a:pt x="5823" y="2901"/>
                    <a:pt x="5906" y="2901"/>
                  </a:cubicBezTo>
                  <a:lnTo>
                    <a:pt x="5942" y="2901"/>
                  </a:lnTo>
                  <a:cubicBezTo>
                    <a:pt x="5954" y="2901"/>
                    <a:pt x="6894" y="2770"/>
                    <a:pt x="7335" y="2699"/>
                  </a:cubicBezTo>
                  <a:cubicBezTo>
                    <a:pt x="7740" y="2627"/>
                    <a:pt x="7882" y="2282"/>
                    <a:pt x="7918" y="2056"/>
                  </a:cubicBezTo>
                  <a:lnTo>
                    <a:pt x="9764" y="520"/>
                  </a:lnTo>
                  <a:cubicBezTo>
                    <a:pt x="9875" y="408"/>
                    <a:pt x="10028" y="311"/>
                    <a:pt x="10188" y="311"/>
                  </a:cubicBezTo>
                  <a:cubicBezTo>
                    <a:pt x="10285" y="311"/>
                    <a:pt x="10384" y="347"/>
                    <a:pt x="10478" y="436"/>
                  </a:cubicBezTo>
                  <a:cubicBezTo>
                    <a:pt x="10776" y="734"/>
                    <a:pt x="10502" y="1091"/>
                    <a:pt x="10430" y="1151"/>
                  </a:cubicBezTo>
                  <a:cubicBezTo>
                    <a:pt x="10359" y="1222"/>
                    <a:pt x="8097" y="3651"/>
                    <a:pt x="8097" y="3651"/>
                  </a:cubicBezTo>
                  <a:cubicBezTo>
                    <a:pt x="7763" y="4020"/>
                    <a:pt x="7323" y="4080"/>
                    <a:pt x="7144" y="4092"/>
                  </a:cubicBezTo>
                  <a:lnTo>
                    <a:pt x="6847" y="4092"/>
                  </a:lnTo>
                  <a:cubicBezTo>
                    <a:pt x="6751" y="4092"/>
                    <a:pt x="6680" y="4175"/>
                    <a:pt x="6680" y="4258"/>
                  </a:cubicBezTo>
                  <a:cubicBezTo>
                    <a:pt x="6680" y="4353"/>
                    <a:pt x="6751" y="4425"/>
                    <a:pt x="6847" y="4425"/>
                  </a:cubicBezTo>
                  <a:lnTo>
                    <a:pt x="7156" y="4425"/>
                  </a:lnTo>
                  <a:cubicBezTo>
                    <a:pt x="7382" y="4413"/>
                    <a:pt x="7918" y="4330"/>
                    <a:pt x="8335" y="3877"/>
                  </a:cubicBezTo>
                  <a:cubicBezTo>
                    <a:pt x="10669" y="1377"/>
                    <a:pt x="10669" y="1377"/>
                    <a:pt x="10669" y="1353"/>
                  </a:cubicBezTo>
                  <a:cubicBezTo>
                    <a:pt x="10883" y="1151"/>
                    <a:pt x="11121" y="627"/>
                    <a:pt x="10704" y="210"/>
                  </a:cubicBezTo>
                  <a:cubicBezTo>
                    <a:pt x="10539" y="60"/>
                    <a:pt x="10365" y="0"/>
                    <a:pt x="101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55"/>
          <p:cNvSpPr/>
          <p:nvPr/>
        </p:nvSpPr>
        <p:spPr>
          <a:xfrm>
            <a:off x="7296575" y="1828000"/>
            <a:ext cx="383972" cy="354390"/>
          </a:xfrm>
          <a:custGeom>
            <a:avLst/>
            <a:gdLst/>
            <a:ahLst/>
            <a:cxnLst/>
            <a:rect l="l" t="t" r="r" b="b"/>
            <a:pathLst>
              <a:path w="11610" h="8203" extrusionOk="0">
                <a:moveTo>
                  <a:pt x="8950" y="1"/>
                </a:moveTo>
                <a:cubicBezTo>
                  <a:pt x="8803" y="1"/>
                  <a:pt x="8662" y="36"/>
                  <a:pt x="8597" y="153"/>
                </a:cubicBezTo>
                <a:cubicBezTo>
                  <a:pt x="8276" y="749"/>
                  <a:pt x="7228" y="1975"/>
                  <a:pt x="6633" y="2642"/>
                </a:cubicBezTo>
                <a:cubicBezTo>
                  <a:pt x="6359" y="2939"/>
                  <a:pt x="5978" y="3118"/>
                  <a:pt x="5573" y="3154"/>
                </a:cubicBezTo>
                <a:lnTo>
                  <a:pt x="4978" y="3154"/>
                </a:lnTo>
                <a:lnTo>
                  <a:pt x="4978" y="2999"/>
                </a:lnTo>
                <a:cubicBezTo>
                  <a:pt x="4978" y="2916"/>
                  <a:pt x="4906" y="2832"/>
                  <a:pt x="4811" y="2832"/>
                </a:cubicBezTo>
                <a:lnTo>
                  <a:pt x="3263" y="2832"/>
                </a:lnTo>
                <a:lnTo>
                  <a:pt x="3263" y="2749"/>
                </a:lnTo>
                <a:cubicBezTo>
                  <a:pt x="3263" y="2666"/>
                  <a:pt x="3192" y="2582"/>
                  <a:pt x="3097" y="2582"/>
                </a:cubicBezTo>
                <a:lnTo>
                  <a:pt x="168" y="2582"/>
                </a:lnTo>
                <a:cubicBezTo>
                  <a:pt x="72" y="2582"/>
                  <a:pt x="1" y="2666"/>
                  <a:pt x="1" y="2749"/>
                </a:cubicBezTo>
                <a:lnTo>
                  <a:pt x="1" y="5440"/>
                </a:lnTo>
                <a:cubicBezTo>
                  <a:pt x="1" y="5535"/>
                  <a:pt x="72" y="5606"/>
                  <a:pt x="168" y="5606"/>
                </a:cubicBezTo>
                <a:cubicBezTo>
                  <a:pt x="263" y="5606"/>
                  <a:pt x="334" y="5535"/>
                  <a:pt x="334" y="5440"/>
                </a:cubicBezTo>
                <a:lnTo>
                  <a:pt x="334" y="2916"/>
                </a:lnTo>
                <a:lnTo>
                  <a:pt x="2894" y="2916"/>
                </a:lnTo>
                <a:lnTo>
                  <a:pt x="2894" y="7857"/>
                </a:lnTo>
                <a:lnTo>
                  <a:pt x="334" y="7857"/>
                </a:lnTo>
                <a:lnTo>
                  <a:pt x="334" y="6118"/>
                </a:lnTo>
                <a:cubicBezTo>
                  <a:pt x="334" y="6023"/>
                  <a:pt x="263" y="5952"/>
                  <a:pt x="168" y="5952"/>
                </a:cubicBezTo>
                <a:cubicBezTo>
                  <a:pt x="72" y="5952"/>
                  <a:pt x="1" y="6023"/>
                  <a:pt x="1" y="6118"/>
                </a:cubicBezTo>
                <a:lnTo>
                  <a:pt x="1" y="8035"/>
                </a:lnTo>
                <a:cubicBezTo>
                  <a:pt x="1" y="8119"/>
                  <a:pt x="72" y="8202"/>
                  <a:pt x="168" y="8202"/>
                </a:cubicBezTo>
                <a:lnTo>
                  <a:pt x="3073" y="8202"/>
                </a:lnTo>
                <a:cubicBezTo>
                  <a:pt x="3156" y="8202"/>
                  <a:pt x="3239" y="8119"/>
                  <a:pt x="3239" y="8035"/>
                </a:cubicBezTo>
                <a:lnTo>
                  <a:pt x="3239" y="7964"/>
                </a:lnTo>
                <a:lnTo>
                  <a:pt x="4787" y="7964"/>
                </a:lnTo>
                <a:cubicBezTo>
                  <a:pt x="4871" y="7964"/>
                  <a:pt x="4942" y="7881"/>
                  <a:pt x="4942" y="7797"/>
                </a:cubicBezTo>
                <a:lnTo>
                  <a:pt x="4942" y="7642"/>
                </a:lnTo>
                <a:lnTo>
                  <a:pt x="5859" y="7642"/>
                </a:lnTo>
                <a:cubicBezTo>
                  <a:pt x="5954" y="7642"/>
                  <a:pt x="6061" y="7690"/>
                  <a:pt x="6156" y="7750"/>
                </a:cubicBezTo>
                <a:cubicBezTo>
                  <a:pt x="6287" y="7869"/>
                  <a:pt x="6430" y="7964"/>
                  <a:pt x="6597" y="8023"/>
                </a:cubicBezTo>
                <a:cubicBezTo>
                  <a:pt x="6764" y="8083"/>
                  <a:pt x="6930" y="8107"/>
                  <a:pt x="7109" y="8107"/>
                </a:cubicBezTo>
                <a:lnTo>
                  <a:pt x="7776" y="8107"/>
                </a:lnTo>
                <a:cubicBezTo>
                  <a:pt x="7859" y="8107"/>
                  <a:pt x="7942" y="8035"/>
                  <a:pt x="7942" y="7940"/>
                </a:cubicBezTo>
                <a:cubicBezTo>
                  <a:pt x="7942" y="7857"/>
                  <a:pt x="7859" y="7785"/>
                  <a:pt x="7776" y="7785"/>
                </a:cubicBezTo>
                <a:lnTo>
                  <a:pt x="7109" y="7785"/>
                </a:lnTo>
                <a:cubicBezTo>
                  <a:pt x="6966" y="7785"/>
                  <a:pt x="6835" y="7750"/>
                  <a:pt x="6716" y="7702"/>
                </a:cubicBezTo>
                <a:cubicBezTo>
                  <a:pt x="6597" y="7666"/>
                  <a:pt x="6478" y="7583"/>
                  <a:pt x="6371" y="7500"/>
                </a:cubicBezTo>
                <a:cubicBezTo>
                  <a:pt x="6228" y="7381"/>
                  <a:pt x="6049" y="7309"/>
                  <a:pt x="5859" y="7309"/>
                </a:cubicBezTo>
                <a:lnTo>
                  <a:pt x="4942" y="7309"/>
                </a:lnTo>
                <a:lnTo>
                  <a:pt x="4942" y="4987"/>
                </a:lnTo>
                <a:cubicBezTo>
                  <a:pt x="4942" y="4892"/>
                  <a:pt x="4871" y="4821"/>
                  <a:pt x="4775" y="4821"/>
                </a:cubicBezTo>
                <a:cubicBezTo>
                  <a:pt x="4692" y="4821"/>
                  <a:pt x="4621" y="4892"/>
                  <a:pt x="4621" y="4987"/>
                </a:cubicBezTo>
                <a:lnTo>
                  <a:pt x="4621" y="7619"/>
                </a:lnTo>
                <a:lnTo>
                  <a:pt x="3251" y="7619"/>
                </a:lnTo>
                <a:lnTo>
                  <a:pt x="3251" y="3166"/>
                </a:lnTo>
                <a:lnTo>
                  <a:pt x="4621" y="3166"/>
                </a:lnTo>
                <a:lnTo>
                  <a:pt x="4621" y="4309"/>
                </a:lnTo>
                <a:cubicBezTo>
                  <a:pt x="4621" y="4404"/>
                  <a:pt x="4692" y="4475"/>
                  <a:pt x="4775" y="4475"/>
                </a:cubicBezTo>
                <a:cubicBezTo>
                  <a:pt x="4871" y="4475"/>
                  <a:pt x="4942" y="4404"/>
                  <a:pt x="4942" y="4309"/>
                </a:cubicBezTo>
                <a:lnTo>
                  <a:pt x="4942" y="3475"/>
                </a:lnTo>
                <a:lnTo>
                  <a:pt x="5561" y="3475"/>
                </a:lnTo>
                <a:cubicBezTo>
                  <a:pt x="6049" y="3451"/>
                  <a:pt x="6526" y="3225"/>
                  <a:pt x="6847" y="2868"/>
                </a:cubicBezTo>
                <a:cubicBezTo>
                  <a:pt x="7597" y="2047"/>
                  <a:pt x="8538" y="951"/>
                  <a:pt x="8859" y="344"/>
                </a:cubicBezTo>
                <a:cubicBezTo>
                  <a:pt x="8877" y="337"/>
                  <a:pt x="8900" y="334"/>
                  <a:pt x="8928" y="334"/>
                </a:cubicBezTo>
                <a:cubicBezTo>
                  <a:pt x="8994" y="334"/>
                  <a:pt x="9085" y="351"/>
                  <a:pt x="9169" y="368"/>
                </a:cubicBezTo>
                <a:cubicBezTo>
                  <a:pt x="9443" y="534"/>
                  <a:pt x="9574" y="856"/>
                  <a:pt x="9502" y="1177"/>
                </a:cubicBezTo>
                <a:lnTo>
                  <a:pt x="8812" y="2797"/>
                </a:lnTo>
                <a:cubicBezTo>
                  <a:pt x="8800" y="2856"/>
                  <a:pt x="8800" y="2916"/>
                  <a:pt x="8835" y="2963"/>
                </a:cubicBezTo>
                <a:cubicBezTo>
                  <a:pt x="8859" y="2999"/>
                  <a:pt x="8919" y="3035"/>
                  <a:pt x="8978" y="3035"/>
                </a:cubicBezTo>
                <a:lnTo>
                  <a:pt x="10836" y="3035"/>
                </a:lnTo>
                <a:cubicBezTo>
                  <a:pt x="11074" y="3035"/>
                  <a:pt x="11276" y="3225"/>
                  <a:pt x="11276" y="3463"/>
                </a:cubicBezTo>
                <a:lnTo>
                  <a:pt x="11276" y="3523"/>
                </a:lnTo>
                <a:cubicBezTo>
                  <a:pt x="11276" y="3761"/>
                  <a:pt x="11074" y="3952"/>
                  <a:pt x="10836" y="3952"/>
                </a:cubicBezTo>
                <a:lnTo>
                  <a:pt x="9859" y="3952"/>
                </a:lnTo>
                <a:cubicBezTo>
                  <a:pt x="9764" y="3952"/>
                  <a:pt x="9693" y="4035"/>
                  <a:pt x="9693" y="4118"/>
                </a:cubicBezTo>
                <a:cubicBezTo>
                  <a:pt x="9693" y="4213"/>
                  <a:pt x="9764" y="4285"/>
                  <a:pt x="9859" y="4285"/>
                </a:cubicBezTo>
                <a:lnTo>
                  <a:pt x="10621" y="4285"/>
                </a:lnTo>
                <a:cubicBezTo>
                  <a:pt x="10859" y="4285"/>
                  <a:pt x="11038" y="4475"/>
                  <a:pt x="11038" y="4702"/>
                </a:cubicBezTo>
                <a:lnTo>
                  <a:pt x="11038" y="4785"/>
                </a:lnTo>
                <a:cubicBezTo>
                  <a:pt x="11038" y="5023"/>
                  <a:pt x="10836" y="5202"/>
                  <a:pt x="10621" y="5202"/>
                </a:cubicBezTo>
                <a:lnTo>
                  <a:pt x="9859" y="5202"/>
                </a:lnTo>
                <a:cubicBezTo>
                  <a:pt x="9764" y="5202"/>
                  <a:pt x="9693" y="5285"/>
                  <a:pt x="9693" y="5368"/>
                </a:cubicBezTo>
                <a:cubicBezTo>
                  <a:pt x="9693" y="5464"/>
                  <a:pt x="9764" y="5535"/>
                  <a:pt x="9859" y="5535"/>
                </a:cubicBezTo>
                <a:lnTo>
                  <a:pt x="10443" y="5535"/>
                </a:lnTo>
                <a:cubicBezTo>
                  <a:pt x="10657" y="5535"/>
                  <a:pt x="10859" y="5714"/>
                  <a:pt x="10859" y="5952"/>
                </a:cubicBezTo>
                <a:lnTo>
                  <a:pt x="10859" y="6071"/>
                </a:lnTo>
                <a:cubicBezTo>
                  <a:pt x="10859" y="6297"/>
                  <a:pt x="10681" y="6488"/>
                  <a:pt x="10443" y="6488"/>
                </a:cubicBezTo>
                <a:lnTo>
                  <a:pt x="9859" y="6488"/>
                </a:lnTo>
                <a:cubicBezTo>
                  <a:pt x="9764" y="6488"/>
                  <a:pt x="9693" y="6559"/>
                  <a:pt x="9693" y="6654"/>
                </a:cubicBezTo>
                <a:cubicBezTo>
                  <a:pt x="9693" y="6738"/>
                  <a:pt x="9764" y="6809"/>
                  <a:pt x="9859" y="6809"/>
                </a:cubicBezTo>
                <a:lnTo>
                  <a:pt x="10086" y="6809"/>
                </a:lnTo>
                <a:cubicBezTo>
                  <a:pt x="10288" y="6809"/>
                  <a:pt x="10467" y="6988"/>
                  <a:pt x="10467" y="7202"/>
                </a:cubicBezTo>
                <a:lnTo>
                  <a:pt x="10467" y="7369"/>
                </a:lnTo>
                <a:cubicBezTo>
                  <a:pt x="10467" y="7571"/>
                  <a:pt x="10288" y="7750"/>
                  <a:pt x="10086" y="7750"/>
                </a:cubicBezTo>
                <a:lnTo>
                  <a:pt x="8442" y="7750"/>
                </a:lnTo>
                <a:cubicBezTo>
                  <a:pt x="8359" y="7750"/>
                  <a:pt x="8276" y="7821"/>
                  <a:pt x="8276" y="7916"/>
                </a:cubicBezTo>
                <a:cubicBezTo>
                  <a:pt x="8276" y="8000"/>
                  <a:pt x="8359" y="8083"/>
                  <a:pt x="8442" y="8083"/>
                </a:cubicBezTo>
                <a:lnTo>
                  <a:pt x="10086" y="8083"/>
                </a:lnTo>
                <a:cubicBezTo>
                  <a:pt x="10478" y="8083"/>
                  <a:pt x="10812" y="7750"/>
                  <a:pt x="10812" y="7345"/>
                </a:cubicBezTo>
                <a:lnTo>
                  <a:pt x="10812" y="7214"/>
                </a:lnTo>
                <a:cubicBezTo>
                  <a:pt x="10812" y="7047"/>
                  <a:pt x="10764" y="6904"/>
                  <a:pt x="10681" y="6785"/>
                </a:cubicBezTo>
                <a:cubicBezTo>
                  <a:pt x="10979" y="6678"/>
                  <a:pt x="11181" y="6392"/>
                  <a:pt x="11181" y="6071"/>
                </a:cubicBezTo>
                <a:lnTo>
                  <a:pt x="11181" y="5952"/>
                </a:lnTo>
                <a:cubicBezTo>
                  <a:pt x="11181" y="5761"/>
                  <a:pt x="11109" y="5583"/>
                  <a:pt x="10990" y="5440"/>
                </a:cubicBezTo>
                <a:cubicBezTo>
                  <a:pt x="11217" y="5309"/>
                  <a:pt x="11371" y="5071"/>
                  <a:pt x="11371" y="4785"/>
                </a:cubicBezTo>
                <a:lnTo>
                  <a:pt x="11371" y="4702"/>
                </a:lnTo>
                <a:cubicBezTo>
                  <a:pt x="11371" y="4511"/>
                  <a:pt x="11300" y="4333"/>
                  <a:pt x="11181" y="4190"/>
                </a:cubicBezTo>
                <a:cubicBezTo>
                  <a:pt x="11431" y="4059"/>
                  <a:pt x="11598" y="3809"/>
                  <a:pt x="11598" y="3511"/>
                </a:cubicBezTo>
                <a:lnTo>
                  <a:pt x="11598" y="3451"/>
                </a:lnTo>
                <a:cubicBezTo>
                  <a:pt x="11610" y="3023"/>
                  <a:pt x="11276" y="2678"/>
                  <a:pt x="10836" y="2678"/>
                </a:cubicBezTo>
                <a:lnTo>
                  <a:pt x="9228" y="2678"/>
                </a:lnTo>
                <a:lnTo>
                  <a:pt x="9824" y="1273"/>
                </a:lnTo>
                <a:cubicBezTo>
                  <a:pt x="9824" y="1273"/>
                  <a:pt x="9824" y="1261"/>
                  <a:pt x="9847" y="1261"/>
                </a:cubicBezTo>
                <a:cubicBezTo>
                  <a:pt x="9978" y="784"/>
                  <a:pt x="9764" y="296"/>
                  <a:pt x="9335" y="58"/>
                </a:cubicBezTo>
                <a:cubicBezTo>
                  <a:pt x="9324" y="46"/>
                  <a:pt x="9312" y="46"/>
                  <a:pt x="9288" y="46"/>
                </a:cubicBezTo>
                <a:cubicBezTo>
                  <a:pt x="9196" y="25"/>
                  <a:pt x="9071" y="1"/>
                  <a:pt x="895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1" name="Google Shape;381;p55"/>
          <p:cNvGrpSpPr/>
          <p:nvPr/>
        </p:nvGrpSpPr>
        <p:grpSpPr>
          <a:xfrm>
            <a:off x="5351522" y="1801640"/>
            <a:ext cx="383975" cy="407126"/>
            <a:chOff x="8020159" y="1516551"/>
            <a:chExt cx="300897" cy="356627"/>
          </a:xfrm>
        </p:grpSpPr>
        <p:sp>
          <p:nvSpPr>
            <p:cNvPr id="382" name="Google Shape;382;p55"/>
            <p:cNvSpPr/>
            <p:nvPr/>
          </p:nvSpPr>
          <p:spPr>
            <a:xfrm>
              <a:off x="8126240" y="1669482"/>
              <a:ext cx="88703" cy="30523"/>
            </a:xfrm>
            <a:custGeom>
              <a:avLst/>
              <a:gdLst/>
              <a:ahLst/>
              <a:cxnLst/>
              <a:rect l="l" t="t" r="r" b="b"/>
              <a:pathLst>
                <a:path w="2787" h="959" extrusionOk="0">
                  <a:moveTo>
                    <a:pt x="1144" y="1"/>
                  </a:moveTo>
                  <a:cubicBezTo>
                    <a:pt x="800" y="1"/>
                    <a:pt x="487" y="41"/>
                    <a:pt x="287" y="77"/>
                  </a:cubicBezTo>
                  <a:cubicBezTo>
                    <a:pt x="120" y="101"/>
                    <a:pt x="1" y="244"/>
                    <a:pt x="1" y="411"/>
                  </a:cubicBezTo>
                  <a:lnTo>
                    <a:pt x="1" y="792"/>
                  </a:lnTo>
                  <a:cubicBezTo>
                    <a:pt x="1" y="875"/>
                    <a:pt x="72" y="958"/>
                    <a:pt x="167" y="958"/>
                  </a:cubicBezTo>
                  <a:cubicBezTo>
                    <a:pt x="251" y="958"/>
                    <a:pt x="322" y="875"/>
                    <a:pt x="322" y="792"/>
                  </a:cubicBezTo>
                  <a:lnTo>
                    <a:pt x="322" y="411"/>
                  </a:lnTo>
                  <a:cubicBezTo>
                    <a:pt x="322" y="411"/>
                    <a:pt x="322" y="399"/>
                    <a:pt x="346" y="399"/>
                  </a:cubicBezTo>
                  <a:cubicBezTo>
                    <a:pt x="510" y="379"/>
                    <a:pt x="814" y="344"/>
                    <a:pt x="1164" y="344"/>
                  </a:cubicBezTo>
                  <a:cubicBezTo>
                    <a:pt x="1246" y="344"/>
                    <a:pt x="1331" y="346"/>
                    <a:pt x="1418" y="351"/>
                  </a:cubicBezTo>
                  <a:cubicBezTo>
                    <a:pt x="1918" y="387"/>
                    <a:pt x="2287" y="518"/>
                    <a:pt x="2513" y="744"/>
                  </a:cubicBezTo>
                  <a:cubicBezTo>
                    <a:pt x="2543" y="774"/>
                    <a:pt x="2584" y="789"/>
                    <a:pt x="2628" y="789"/>
                  </a:cubicBezTo>
                  <a:cubicBezTo>
                    <a:pt x="2671" y="789"/>
                    <a:pt x="2715" y="774"/>
                    <a:pt x="2751" y="744"/>
                  </a:cubicBezTo>
                  <a:cubicBezTo>
                    <a:pt x="2787" y="672"/>
                    <a:pt x="2787" y="565"/>
                    <a:pt x="2727" y="494"/>
                  </a:cubicBezTo>
                  <a:cubicBezTo>
                    <a:pt x="2338" y="104"/>
                    <a:pt x="1699" y="1"/>
                    <a:pt x="1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55"/>
            <p:cNvSpPr/>
            <p:nvPr/>
          </p:nvSpPr>
          <p:spPr>
            <a:xfrm>
              <a:off x="8069778" y="1621518"/>
              <a:ext cx="200513" cy="251278"/>
            </a:xfrm>
            <a:custGeom>
              <a:avLst/>
              <a:gdLst/>
              <a:ahLst/>
              <a:cxnLst/>
              <a:rect l="l" t="t" r="r" b="b"/>
              <a:pathLst>
                <a:path w="6300" h="7895" extrusionOk="0">
                  <a:moveTo>
                    <a:pt x="4918" y="358"/>
                  </a:moveTo>
                  <a:lnTo>
                    <a:pt x="4918" y="1953"/>
                  </a:lnTo>
                  <a:cubicBezTo>
                    <a:pt x="4918" y="2191"/>
                    <a:pt x="4859" y="2429"/>
                    <a:pt x="4751" y="2644"/>
                  </a:cubicBezTo>
                  <a:cubicBezTo>
                    <a:pt x="4739" y="2656"/>
                    <a:pt x="4739" y="2680"/>
                    <a:pt x="4739" y="2715"/>
                  </a:cubicBezTo>
                  <a:lnTo>
                    <a:pt x="4739" y="3180"/>
                  </a:lnTo>
                  <a:cubicBezTo>
                    <a:pt x="4739" y="3620"/>
                    <a:pt x="4561" y="4037"/>
                    <a:pt x="4227" y="4334"/>
                  </a:cubicBezTo>
                  <a:cubicBezTo>
                    <a:pt x="3935" y="4605"/>
                    <a:pt x="3563" y="4768"/>
                    <a:pt x="3158" y="4768"/>
                  </a:cubicBezTo>
                  <a:cubicBezTo>
                    <a:pt x="3118" y="4768"/>
                    <a:pt x="3077" y="4766"/>
                    <a:pt x="3037" y="4763"/>
                  </a:cubicBezTo>
                  <a:cubicBezTo>
                    <a:pt x="2227" y="4704"/>
                    <a:pt x="1572" y="3977"/>
                    <a:pt x="1572" y="3108"/>
                  </a:cubicBezTo>
                  <a:lnTo>
                    <a:pt x="1572" y="2715"/>
                  </a:lnTo>
                  <a:cubicBezTo>
                    <a:pt x="1572" y="2680"/>
                    <a:pt x="1572" y="2668"/>
                    <a:pt x="1549" y="2644"/>
                  </a:cubicBezTo>
                  <a:cubicBezTo>
                    <a:pt x="1453" y="2418"/>
                    <a:pt x="1394" y="2191"/>
                    <a:pt x="1394" y="1953"/>
                  </a:cubicBezTo>
                  <a:lnTo>
                    <a:pt x="1394" y="1596"/>
                  </a:lnTo>
                  <a:cubicBezTo>
                    <a:pt x="1394" y="905"/>
                    <a:pt x="1941" y="358"/>
                    <a:pt x="2620" y="358"/>
                  </a:cubicBezTo>
                  <a:close/>
                  <a:moveTo>
                    <a:pt x="4049" y="4858"/>
                  </a:moveTo>
                  <a:lnTo>
                    <a:pt x="4049" y="5156"/>
                  </a:lnTo>
                  <a:lnTo>
                    <a:pt x="3156" y="5775"/>
                  </a:lnTo>
                  <a:lnTo>
                    <a:pt x="2263" y="5168"/>
                  </a:lnTo>
                  <a:lnTo>
                    <a:pt x="2263" y="4858"/>
                  </a:lnTo>
                  <a:cubicBezTo>
                    <a:pt x="2489" y="4977"/>
                    <a:pt x="2763" y="5061"/>
                    <a:pt x="3025" y="5073"/>
                  </a:cubicBezTo>
                  <a:lnTo>
                    <a:pt x="3156" y="5073"/>
                  </a:lnTo>
                  <a:cubicBezTo>
                    <a:pt x="3477" y="5073"/>
                    <a:pt x="3775" y="5001"/>
                    <a:pt x="4049" y="4858"/>
                  </a:cubicBezTo>
                  <a:close/>
                  <a:moveTo>
                    <a:pt x="2132" y="5477"/>
                  </a:moveTo>
                  <a:lnTo>
                    <a:pt x="2906" y="6013"/>
                  </a:lnTo>
                  <a:lnTo>
                    <a:pt x="2489" y="6418"/>
                  </a:lnTo>
                  <a:lnTo>
                    <a:pt x="2477" y="6418"/>
                  </a:lnTo>
                  <a:lnTo>
                    <a:pt x="1965" y="5656"/>
                  </a:lnTo>
                  <a:lnTo>
                    <a:pt x="2132" y="5477"/>
                  </a:lnTo>
                  <a:close/>
                  <a:moveTo>
                    <a:pt x="4168" y="5466"/>
                  </a:moveTo>
                  <a:lnTo>
                    <a:pt x="4335" y="5644"/>
                  </a:lnTo>
                  <a:lnTo>
                    <a:pt x="3835" y="6418"/>
                  </a:lnTo>
                  <a:lnTo>
                    <a:pt x="3811" y="6418"/>
                  </a:lnTo>
                  <a:lnTo>
                    <a:pt x="3394" y="6001"/>
                  </a:lnTo>
                  <a:lnTo>
                    <a:pt x="4168" y="5466"/>
                  </a:lnTo>
                  <a:close/>
                  <a:moveTo>
                    <a:pt x="2620" y="1"/>
                  </a:moveTo>
                  <a:cubicBezTo>
                    <a:pt x="1763" y="1"/>
                    <a:pt x="1060" y="703"/>
                    <a:pt x="1060" y="1572"/>
                  </a:cubicBezTo>
                  <a:lnTo>
                    <a:pt x="1060" y="1918"/>
                  </a:lnTo>
                  <a:cubicBezTo>
                    <a:pt x="1060" y="2203"/>
                    <a:pt x="1120" y="2477"/>
                    <a:pt x="1239" y="2727"/>
                  </a:cubicBezTo>
                  <a:lnTo>
                    <a:pt x="1239" y="3096"/>
                  </a:lnTo>
                  <a:cubicBezTo>
                    <a:pt x="1239" y="3703"/>
                    <a:pt x="1513" y="4263"/>
                    <a:pt x="1941" y="4632"/>
                  </a:cubicBezTo>
                  <a:lnTo>
                    <a:pt x="1941" y="5180"/>
                  </a:lnTo>
                  <a:lnTo>
                    <a:pt x="1632" y="5513"/>
                  </a:lnTo>
                  <a:cubicBezTo>
                    <a:pt x="1596" y="5537"/>
                    <a:pt x="1584" y="5585"/>
                    <a:pt x="1584" y="5632"/>
                  </a:cubicBezTo>
                  <a:lnTo>
                    <a:pt x="572" y="6001"/>
                  </a:lnTo>
                  <a:cubicBezTo>
                    <a:pt x="227" y="6120"/>
                    <a:pt x="1" y="6442"/>
                    <a:pt x="1" y="6823"/>
                  </a:cubicBezTo>
                  <a:lnTo>
                    <a:pt x="1" y="7728"/>
                  </a:lnTo>
                  <a:cubicBezTo>
                    <a:pt x="1" y="7823"/>
                    <a:pt x="84" y="7894"/>
                    <a:pt x="167" y="7894"/>
                  </a:cubicBezTo>
                  <a:cubicBezTo>
                    <a:pt x="263" y="7894"/>
                    <a:pt x="334" y="7823"/>
                    <a:pt x="334" y="7728"/>
                  </a:cubicBezTo>
                  <a:lnTo>
                    <a:pt x="334" y="6823"/>
                  </a:lnTo>
                  <a:cubicBezTo>
                    <a:pt x="334" y="6597"/>
                    <a:pt x="477" y="6382"/>
                    <a:pt x="691" y="6311"/>
                  </a:cubicBezTo>
                  <a:lnTo>
                    <a:pt x="1751" y="5930"/>
                  </a:lnTo>
                  <a:lnTo>
                    <a:pt x="2192" y="6597"/>
                  </a:lnTo>
                  <a:cubicBezTo>
                    <a:pt x="2251" y="6680"/>
                    <a:pt x="2346" y="6728"/>
                    <a:pt x="2442" y="6740"/>
                  </a:cubicBezTo>
                  <a:lnTo>
                    <a:pt x="2477" y="6740"/>
                  </a:lnTo>
                  <a:cubicBezTo>
                    <a:pt x="2561" y="6740"/>
                    <a:pt x="2656" y="6716"/>
                    <a:pt x="2715" y="6644"/>
                  </a:cubicBezTo>
                  <a:lnTo>
                    <a:pt x="2977" y="6370"/>
                  </a:lnTo>
                  <a:lnTo>
                    <a:pt x="2977" y="7728"/>
                  </a:lnTo>
                  <a:cubicBezTo>
                    <a:pt x="2977" y="7823"/>
                    <a:pt x="3061" y="7894"/>
                    <a:pt x="3144" y="7894"/>
                  </a:cubicBezTo>
                  <a:cubicBezTo>
                    <a:pt x="3239" y="7894"/>
                    <a:pt x="3311" y="7823"/>
                    <a:pt x="3311" y="7728"/>
                  </a:cubicBezTo>
                  <a:lnTo>
                    <a:pt x="3311" y="6370"/>
                  </a:lnTo>
                  <a:lnTo>
                    <a:pt x="3573" y="6644"/>
                  </a:lnTo>
                  <a:cubicBezTo>
                    <a:pt x="3632" y="6704"/>
                    <a:pt x="3727" y="6740"/>
                    <a:pt x="3811" y="6740"/>
                  </a:cubicBezTo>
                  <a:lnTo>
                    <a:pt x="3846" y="6740"/>
                  </a:lnTo>
                  <a:cubicBezTo>
                    <a:pt x="3954" y="6728"/>
                    <a:pt x="4037" y="6680"/>
                    <a:pt x="4097" y="6597"/>
                  </a:cubicBezTo>
                  <a:lnTo>
                    <a:pt x="4549" y="5930"/>
                  </a:lnTo>
                  <a:lnTo>
                    <a:pt x="5597" y="6311"/>
                  </a:lnTo>
                  <a:cubicBezTo>
                    <a:pt x="5811" y="6382"/>
                    <a:pt x="5954" y="6597"/>
                    <a:pt x="5954" y="6823"/>
                  </a:cubicBezTo>
                  <a:lnTo>
                    <a:pt x="5954" y="7728"/>
                  </a:lnTo>
                  <a:cubicBezTo>
                    <a:pt x="5954" y="7823"/>
                    <a:pt x="6037" y="7894"/>
                    <a:pt x="6121" y="7894"/>
                  </a:cubicBezTo>
                  <a:cubicBezTo>
                    <a:pt x="6204" y="7894"/>
                    <a:pt x="6287" y="7823"/>
                    <a:pt x="6287" y="7728"/>
                  </a:cubicBezTo>
                  <a:lnTo>
                    <a:pt x="6287" y="6823"/>
                  </a:lnTo>
                  <a:cubicBezTo>
                    <a:pt x="6299" y="6466"/>
                    <a:pt x="6073" y="6132"/>
                    <a:pt x="5740" y="6001"/>
                  </a:cubicBezTo>
                  <a:lnTo>
                    <a:pt x="4728" y="5632"/>
                  </a:lnTo>
                  <a:cubicBezTo>
                    <a:pt x="4728" y="5585"/>
                    <a:pt x="4704" y="5537"/>
                    <a:pt x="4680" y="5513"/>
                  </a:cubicBezTo>
                  <a:lnTo>
                    <a:pt x="4370" y="5180"/>
                  </a:lnTo>
                  <a:lnTo>
                    <a:pt x="4370" y="4644"/>
                  </a:lnTo>
                  <a:lnTo>
                    <a:pt x="4454" y="4561"/>
                  </a:lnTo>
                  <a:cubicBezTo>
                    <a:pt x="4847" y="4204"/>
                    <a:pt x="5061" y="3680"/>
                    <a:pt x="5061" y="3156"/>
                  </a:cubicBezTo>
                  <a:lnTo>
                    <a:pt x="5061" y="2727"/>
                  </a:lnTo>
                  <a:cubicBezTo>
                    <a:pt x="5180" y="2477"/>
                    <a:pt x="5240" y="2203"/>
                    <a:pt x="5240" y="1929"/>
                  </a:cubicBezTo>
                  <a:lnTo>
                    <a:pt x="5240" y="167"/>
                  </a:lnTo>
                  <a:cubicBezTo>
                    <a:pt x="5240" y="84"/>
                    <a:pt x="5168" y="1"/>
                    <a:pt x="50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55"/>
            <p:cNvSpPr/>
            <p:nvPr/>
          </p:nvSpPr>
          <p:spPr>
            <a:xfrm>
              <a:off x="8103515" y="1851535"/>
              <a:ext cx="10630" cy="21643"/>
            </a:xfrm>
            <a:custGeom>
              <a:avLst/>
              <a:gdLst/>
              <a:ahLst/>
              <a:cxnLst/>
              <a:rect l="l" t="t" r="r" b="b"/>
              <a:pathLst>
                <a:path w="334" h="680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513"/>
                  </a:lnTo>
                  <a:cubicBezTo>
                    <a:pt x="0" y="608"/>
                    <a:pt x="72" y="679"/>
                    <a:pt x="167" y="679"/>
                  </a:cubicBezTo>
                  <a:cubicBezTo>
                    <a:pt x="250" y="679"/>
                    <a:pt x="334" y="608"/>
                    <a:pt x="334" y="513"/>
                  </a:cubicBezTo>
                  <a:lnTo>
                    <a:pt x="334" y="155"/>
                  </a:ln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55"/>
            <p:cNvSpPr/>
            <p:nvPr/>
          </p:nvSpPr>
          <p:spPr>
            <a:xfrm>
              <a:off x="8226306" y="1851535"/>
              <a:ext cx="10248" cy="21643"/>
            </a:xfrm>
            <a:custGeom>
              <a:avLst/>
              <a:gdLst/>
              <a:ahLst/>
              <a:cxnLst/>
              <a:rect l="l" t="t" r="r" b="b"/>
              <a:pathLst>
                <a:path w="322" h="680" extrusionOk="0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lnTo>
                    <a:pt x="0" y="513"/>
                  </a:lnTo>
                  <a:cubicBezTo>
                    <a:pt x="0" y="608"/>
                    <a:pt x="71" y="679"/>
                    <a:pt x="167" y="679"/>
                  </a:cubicBezTo>
                  <a:cubicBezTo>
                    <a:pt x="250" y="679"/>
                    <a:pt x="322" y="608"/>
                    <a:pt x="322" y="513"/>
                  </a:cubicBezTo>
                  <a:lnTo>
                    <a:pt x="322" y="155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55"/>
            <p:cNvSpPr/>
            <p:nvPr/>
          </p:nvSpPr>
          <p:spPr>
            <a:xfrm>
              <a:off x="8020159" y="1516551"/>
              <a:ext cx="300897" cy="284251"/>
            </a:xfrm>
            <a:custGeom>
              <a:avLst/>
              <a:gdLst/>
              <a:ahLst/>
              <a:cxnLst/>
              <a:rect l="l" t="t" r="r" b="b"/>
              <a:pathLst>
                <a:path w="9454" h="8931" extrusionOk="0">
                  <a:moveTo>
                    <a:pt x="6263" y="596"/>
                  </a:moveTo>
                  <a:lnTo>
                    <a:pt x="6263" y="596"/>
                  </a:lnTo>
                  <a:cubicBezTo>
                    <a:pt x="7060" y="894"/>
                    <a:pt x="7739" y="1406"/>
                    <a:pt x="8227" y="2084"/>
                  </a:cubicBezTo>
                  <a:lnTo>
                    <a:pt x="7322" y="2084"/>
                  </a:lnTo>
                  <a:cubicBezTo>
                    <a:pt x="7215" y="1846"/>
                    <a:pt x="7096" y="1620"/>
                    <a:pt x="6953" y="1394"/>
                  </a:cubicBezTo>
                  <a:cubicBezTo>
                    <a:pt x="6739" y="1084"/>
                    <a:pt x="6525" y="822"/>
                    <a:pt x="6263" y="596"/>
                  </a:cubicBezTo>
                  <a:close/>
                  <a:moveTo>
                    <a:pt x="3143" y="608"/>
                  </a:moveTo>
                  <a:cubicBezTo>
                    <a:pt x="2893" y="822"/>
                    <a:pt x="2667" y="1084"/>
                    <a:pt x="2453" y="1406"/>
                  </a:cubicBezTo>
                  <a:cubicBezTo>
                    <a:pt x="2322" y="1620"/>
                    <a:pt x="2203" y="1846"/>
                    <a:pt x="2084" y="2096"/>
                  </a:cubicBezTo>
                  <a:lnTo>
                    <a:pt x="1179" y="2096"/>
                  </a:lnTo>
                  <a:cubicBezTo>
                    <a:pt x="1667" y="1429"/>
                    <a:pt x="2357" y="905"/>
                    <a:pt x="3143" y="608"/>
                  </a:cubicBezTo>
                  <a:close/>
                  <a:moveTo>
                    <a:pt x="4560" y="322"/>
                  </a:moveTo>
                  <a:lnTo>
                    <a:pt x="4560" y="2096"/>
                  </a:lnTo>
                  <a:lnTo>
                    <a:pt x="2453" y="2096"/>
                  </a:lnTo>
                  <a:cubicBezTo>
                    <a:pt x="2929" y="1084"/>
                    <a:pt x="3691" y="393"/>
                    <a:pt x="4560" y="322"/>
                  </a:cubicBezTo>
                  <a:close/>
                  <a:moveTo>
                    <a:pt x="4882" y="322"/>
                  </a:moveTo>
                  <a:cubicBezTo>
                    <a:pt x="5751" y="393"/>
                    <a:pt x="6489" y="1084"/>
                    <a:pt x="6977" y="2096"/>
                  </a:cubicBezTo>
                  <a:lnTo>
                    <a:pt x="4882" y="2096"/>
                  </a:lnTo>
                  <a:lnTo>
                    <a:pt x="4882" y="322"/>
                  </a:lnTo>
                  <a:close/>
                  <a:moveTo>
                    <a:pt x="1953" y="2418"/>
                  </a:moveTo>
                  <a:cubicBezTo>
                    <a:pt x="1715" y="3084"/>
                    <a:pt x="1584" y="3799"/>
                    <a:pt x="1560" y="4549"/>
                  </a:cubicBezTo>
                  <a:lnTo>
                    <a:pt x="310" y="4549"/>
                  </a:lnTo>
                  <a:cubicBezTo>
                    <a:pt x="345" y="3775"/>
                    <a:pt x="572" y="3049"/>
                    <a:pt x="953" y="2418"/>
                  </a:cubicBezTo>
                  <a:close/>
                  <a:moveTo>
                    <a:pt x="8465" y="2429"/>
                  </a:moveTo>
                  <a:cubicBezTo>
                    <a:pt x="8858" y="3049"/>
                    <a:pt x="9085" y="3775"/>
                    <a:pt x="9108" y="4549"/>
                  </a:cubicBezTo>
                  <a:lnTo>
                    <a:pt x="7858" y="4549"/>
                  </a:lnTo>
                  <a:cubicBezTo>
                    <a:pt x="7846" y="3799"/>
                    <a:pt x="7715" y="3084"/>
                    <a:pt x="7477" y="2429"/>
                  </a:cubicBezTo>
                  <a:close/>
                  <a:moveTo>
                    <a:pt x="1560" y="4882"/>
                  </a:moveTo>
                  <a:cubicBezTo>
                    <a:pt x="1584" y="5585"/>
                    <a:pt x="1703" y="6251"/>
                    <a:pt x="1905" y="6870"/>
                  </a:cubicBezTo>
                  <a:lnTo>
                    <a:pt x="1953" y="7001"/>
                  </a:lnTo>
                  <a:lnTo>
                    <a:pt x="953" y="7001"/>
                  </a:lnTo>
                  <a:cubicBezTo>
                    <a:pt x="572" y="6382"/>
                    <a:pt x="345" y="5656"/>
                    <a:pt x="310" y="4882"/>
                  </a:cubicBezTo>
                  <a:close/>
                  <a:moveTo>
                    <a:pt x="9096" y="4894"/>
                  </a:moveTo>
                  <a:cubicBezTo>
                    <a:pt x="9085" y="5608"/>
                    <a:pt x="8870" y="6323"/>
                    <a:pt x="8501" y="6954"/>
                  </a:cubicBezTo>
                  <a:cubicBezTo>
                    <a:pt x="8489" y="6966"/>
                    <a:pt x="8465" y="6990"/>
                    <a:pt x="8453" y="7001"/>
                  </a:cubicBezTo>
                  <a:lnTo>
                    <a:pt x="7453" y="7001"/>
                  </a:lnTo>
                  <a:lnTo>
                    <a:pt x="7501" y="6870"/>
                  </a:lnTo>
                  <a:cubicBezTo>
                    <a:pt x="7715" y="6251"/>
                    <a:pt x="7834" y="5585"/>
                    <a:pt x="7846" y="4894"/>
                  </a:cubicBezTo>
                  <a:close/>
                  <a:moveTo>
                    <a:pt x="4715" y="1"/>
                  </a:moveTo>
                  <a:cubicBezTo>
                    <a:pt x="3465" y="1"/>
                    <a:pt x="2262" y="489"/>
                    <a:pt x="1381" y="1382"/>
                  </a:cubicBezTo>
                  <a:cubicBezTo>
                    <a:pt x="488" y="2275"/>
                    <a:pt x="0" y="3465"/>
                    <a:pt x="0" y="4715"/>
                  </a:cubicBezTo>
                  <a:cubicBezTo>
                    <a:pt x="0" y="6489"/>
                    <a:pt x="976" y="8097"/>
                    <a:pt x="2548" y="8918"/>
                  </a:cubicBezTo>
                  <a:cubicBezTo>
                    <a:pt x="2572" y="8930"/>
                    <a:pt x="2584" y="8930"/>
                    <a:pt x="2619" y="8930"/>
                  </a:cubicBezTo>
                  <a:cubicBezTo>
                    <a:pt x="2679" y="8930"/>
                    <a:pt x="2738" y="8895"/>
                    <a:pt x="2762" y="8835"/>
                  </a:cubicBezTo>
                  <a:cubicBezTo>
                    <a:pt x="2810" y="8764"/>
                    <a:pt x="2786" y="8656"/>
                    <a:pt x="2691" y="8621"/>
                  </a:cubicBezTo>
                  <a:cubicBezTo>
                    <a:pt x="2084" y="8299"/>
                    <a:pt x="1572" y="7859"/>
                    <a:pt x="1191" y="7335"/>
                  </a:cubicBezTo>
                  <a:lnTo>
                    <a:pt x="2096" y="7335"/>
                  </a:lnTo>
                  <a:cubicBezTo>
                    <a:pt x="2286" y="7775"/>
                    <a:pt x="2548" y="8180"/>
                    <a:pt x="2846" y="8514"/>
                  </a:cubicBezTo>
                  <a:cubicBezTo>
                    <a:pt x="2877" y="8551"/>
                    <a:pt x="2918" y="8569"/>
                    <a:pt x="2961" y="8569"/>
                  </a:cubicBezTo>
                  <a:cubicBezTo>
                    <a:pt x="3002" y="8569"/>
                    <a:pt x="3044" y="8554"/>
                    <a:pt x="3084" y="8525"/>
                  </a:cubicBezTo>
                  <a:cubicBezTo>
                    <a:pt x="3155" y="8466"/>
                    <a:pt x="3155" y="8359"/>
                    <a:pt x="3096" y="8287"/>
                  </a:cubicBezTo>
                  <a:cubicBezTo>
                    <a:pt x="2858" y="8013"/>
                    <a:pt x="2643" y="7692"/>
                    <a:pt x="2465" y="7335"/>
                  </a:cubicBezTo>
                  <a:cubicBezTo>
                    <a:pt x="2548" y="7323"/>
                    <a:pt x="2619" y="7263"/>
                    <a:pt x="2619" y="7168"/>
                  </a:cubicBezTo>
                  <a:cubicBezTo>
                    <a:pt x="2619" y="7085"/>
                    <a:pt x="2548" y="7001"/>
                    <a:pt x="2453" y="7001"/>
                  </a:cubicBezTo>
                  <a:lnTo>
                    <a:pt x="2334" y="7001"/>
                  </a:lnTo>
                  <a:cubicBezTo>
                    <a:pt x="2084" y="6370"/>
                    <a:pt x="1929" y="5632"/>
                    <a:pt x="1917" y="4882"/>
                  </a:cubicBezTo>
                  <a:lnTo>
                    <a:pt x="2096" y="4882"/>
                  </a:lnTo>
                  <a:cubicBezTo>
                    <a:pt x="2191" y="4882"/>
                    <a:pt x="2262" y="4799"/>
                    <a:pt x="2262" y="4715"/>
                  </a:cubicBezTo>
                  <a:cubicBezTo>
                    <a:pt x="2262" y="4620"/>
                    <a:pt x="2191" y="4549"/>
                    <a:pt x="2096" y="4549"/>
                  </a:cubicBezTo>
                  <a:lnTo>
                    <a:pt x="1917" y="4549"/>
                  </a:lnTo>
                  <a:cubicBezTo>
                    <a:pt x="1929" y="3775"/>
                    <a:pt x="2084" y="3049"/>
                    <a:pt x="2334" y="2418"/>
                  </a:cubicBezTo>
                  <a:lnTo>
                    <a:pt x="4572" y="2418"/>
                  </a:lnTo>
                  <a:lnTo>
                    <a:pt x="4572" y="2775"/>
                  </a:lnTo>
                  <a:cubicBezTo>
                    <a:pt x="4572" y="2870"/>
                    <a:pt x="4643" y="2941"/>
                    <a:pt x="4727" y="2941"/>
                  </a:cubicBezTo>
                  <a:cubicBezTo>
                    <a:pt x="4822" y="2941"/>
                    <a:pt x="4894" y="2870"/>
                    <a:pt x="4894" y="2775"/>
                  </a:cubicBezTo>
                  <a:lnTo>
                    <a:pt x="4894" y="2418"/>
                  </a:lnTo>
                  <a:lnTo>
                    <a:pt x="7132" y="2418"/>
                  </a:lnTo>
                  <a:cubicBezTo>
                    <a:pt x="7370" y="3049"/>
                    <a:pt x="7513" y="3775"/>
                    <a:pt x="7549" y="4549"/>
                  </a:cubicBezTo>
                  <a:lnTo>
                    <a:pt x="7370" y="4549"/>
                  </a:lnTo>
                  <a:cubicBezTo>
                    <a:pt x="7275" y="4549"/>
                    <a:pt x="7203" y="4620"/>
                    <a:pt x="7203" y="4715"/>
                  </a:cubicBezTo>
                  <a:cubicBezTo>
                    <a:pt x="7203" y="4799"/>
                    <a:pt x="7275" y="4882"/>
                    <a:pt x="7370" y="4882"/>
                  </a:cubicBezTo>
                  <a:lnTo>
                    <a:pt x="7549" y="4882"/>
                  </a:lnTo>
                  <a:cubicBezTo>
                    <a:pt x="7525" y="5632"/>
                    <a:pt x="7382" y="6370"/>
                    <a:pt x="7132" y="7001"/>
                  </a:cubicBezTo>
                  <a:lnTo>
                    <a:pt x="7013" y="7001"/>
                  </a:lnTo>
                  <a:cubicBezTo>
                    <a:pt x="6918" y="7001"/>
                    <a:pt x="6846" y="7085"/>
                    <a:pt x="6846" y="7168"/>
                  </a:cubicBezTo>
                  <a:cubicBezTo>
                    <a:pt x="6846" y="7263"/>
                    <a:pt x="6906" y="7323"/>
                    <a:pt x="6989" y="7335"/>
                  </a:cubicBezTo>
                  <a:cubicBezTo>
                    <a:pt x="6810" y="7692"/>
                    <a:pt x="6608" y="8025"/>
                    <a:pt x="6370" y="8287"/>
                  </a:cubicBezTo>
                  <a:cubicBezTo>
                    <a:pt x="6310" y="8359"/>
                    <a:pt x="6310" y="8466"/>
                    <a:pt x="6382" y="8525"/>
                  </a:cubicBezTo>
                  <a:cubicBezTo>
                    <a:pt x="6418" y="8549"/>
                    <a:pt x="6453" y="8573"/>
                    <a:pt x="6489" y="8573"/>
                  </a:cubicBezTo>
                  <a:cubicBezTo>
                    <a:pt x="6537" y="8573"/>
                    <a:pt x="6572" y="8549"/>
                    <a:pt x="6608" y="8514"/>
                  </a:cubicBezTo>
                  <a:cubicBezTo>
                    <a:pt x="6894" y="8180"/>
                    <a:pt x="7144" y="7787"/>
                    <a:pt x="7346" y="7335"/>
                  </a:cubicBezTo>
                  <a:lnTo>
                    <a:pt x="8263" y="7335"/>
                  </a:lnTo>
                  <a:cubicBezTo>
                    <a:pt x="7906" y="7811"/>
                    <a:pt x="7441" y="8228"/>
                    <a:pt x="6918" y="8525"/>
                  </a:cubicBezTo>
                  <a:cubicBezTo>
                    <a:pt x="6846" y="8573"/>
                    <a:pt x="6810" y="8680"/>
                    <a:pt x="6858" y="8752"/>
                  </a:cubicBezTo>
                  <a:cubicBezTo>
                    <a:pt x="6891" y="8801"/>
                    <a:pt x="6951" y="8833"/>
                    <a:pt x="7009" y="8833"/>
                  </a:cubicBezTo>
                  <a:cubicBezTo>
                    <a:pt x="7036" y="8833"/>
                    <a:pt x="7062" y="8826"/>
                    <a:pt x="7084" y="8811"/>
                  </a:cubicBezTo>
                  <a:cubicBezTo>
                    <a:pt x="7787" y="8406"/>
                    <a:pt x="8382" y="7811"/>
                    <a:pt x="8799" y="7109"/>
                  </a:cubicBezTo>
                  <a:cubicBezTo>
                    <a:pt x="9227" y="6382"/>
                    <a:pt x="9454" y="5561"/>
                    <a:pt x="9454" y="4715"/>
                  </a:cubicBezTo>
                  <a:cubicBezTo>
                    <a:pt x="9442" y="3453"/>
                    <a:pt x="8942" y="2275"/>
                    <a:pt x="8049" y="1382"/>
                  </a:cubicBezTo>
                  <a:cubicBezTo>
                    <a:pt x="7156" y="489"/>
                    <a:pt x="5965" y="1"/>
                    <a:pt x="4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1" name="Google Shape;391;p56"/>
          <p:cNvGraphicFramePr/>
          <p:nvPr>
            <p:extLst>
              <p:ext uri="{D42A27DB-BD31-4B8C-83A1-F6EECF244321}">
                <p14:modId xmlns:p14="http://schemas.microsoft.com/office/powerpoint/2010/main" val="967195144"/>
              </p:ext>
            </p:extLst>
          </p:nvPr>
        </p:nvGraphicFramePr>
        <p:xfrm>
          <a:off x="403100" y="427445"/>
          <a:ext cx="8337800" cy="4716055"/>
        </p:xfrm>
        <a:graphic>
          <a:graphicData uri="http://schemas.openxmlformats.org/drawingml/2006/table">
            <a:tbl>
              <a:tblPr>
                <a:noFill/>
                <a:tableStyleId>{203F38A8-6E7F-44C9-ABFB-E181070BE6FE}</a:tableStyleId>
              </a:tblPr>
              <a:tblGrid>
                <a:gridCol w="143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8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48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5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rischio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prevenzione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 dirty="0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assicurazione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altre opzioni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6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Incendio e calamità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 dirty="0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Materiali ignifughi e sensori per fumo e umidità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dirty="0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Assicurazione Incendio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5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Infortuni sul lavoro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dirty="0">
                          <a:solidFill>
                            <a:schemeClr val="lt1"/>
                          </a:solidFill>
                        </a:rPr>
                        <a:t>Formazione del personale sul corretto utilizzo delle apparecchiature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2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Cyber risk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Sponsor: NordVPN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Antivirus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</a:rPr>
                        <a:t>Assicurazione Cyber risk</a:t>
                      </a:r>
                      <a:endParaRPr sz="1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dirty="0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Migliorare in itinere il nostro sistema informatico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2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Danni a terzi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 dirty="0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Aggiornamento e rispetto norme di comportamento e utilizzo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Assicurazione RC verso i terzi</a:t>
                      </a:r>
                      <a:endParaRPr sz="1100" u="none" strike="noStrike" cap="none">
                        <a:solidFill>
                          <a:schemeClr val="l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92" name="Google Shape;392;p56"/>
          <p:cNvSpPr txBox="1"/>
          <p:nvPr/>
        </p:nvSpPr>
        <p:spPr>
          <a:xfrm>
            <a:off x="2770800" y="-84667"/>
            <a:ext cx="36024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PIANO DI RISCHIO</a:t>
            </a:r>
            <a:endParaRPr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7" name="Google Shape;397;p57"/>
          <p:cNvGraphicFramePr/>
          <p:nvPr>
            <p:extLst>
              <p:ext uri="{D42A27DB-BD31-4B8C-83A1-F6EECF244321}">
                <p14:modId xmlns:p14="http://schemas.microsoft.com/office/powerpoint/2010/main" val="1639446696"/>
              </p:ext>
            </p:extLst>
          </p:nvPr>
        </p:nvGraphicFramePr>
        <p:xfrm>
          <a:off x="473013" y="614788"/>
          <a:ext cx="8197975" cy="4180275"/>
        </p:xfrm>
        <a:graphic>
          <a:graphicData uri="http://schemas.openxmlformats.org/drawingml/2006/table">
            <a:tbl>
              <a:tblPr>
                <a:noFill/>
                <a:tableStyleId>{203F38A8-6E7F-44C9-ABFB-E181070BE6FE}</a:tableStyleId>
              </a:tblPr>
              <a:tblGrid>
                <a:gridCol w="2312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3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2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6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Problemi al sistema fotovoltaico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 dirty="0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Manutenzione adeguata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Energie rinnovabili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l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Furto in magazzino o negozio o durante il trasporto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Antifurto</a:t>
                      </a:r>
                      <a:endParaRPr>
                        <a:solidFill>
                          <a:schemeClr val="l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Videocamere</a:t>
                      </a:r>
                      <a:endParaRPr>
                        <a:solidFill>
                          <a:schemeClr val="l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Assicurazione Furto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l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7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Possibili problemi di copyright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 dirty="0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Utilizzo </a:t>
                      </a:r>
                      <a:r>
                        <a:rPr lang="it-IT" sz="1400" u="none" strike="noStrike" cap="none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di crittografia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Tutela legale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solidFill>
                          <a:schemeClr val="l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2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Blackout e interruzioni nella produzione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-IT" sz="1400" u="none" strike="noStrike" cap="none" dirty="0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Sensori sul surriscaldamento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Incendio (rientrano i fenomeni elettrici)</a:t>
                      </a:r>
                      <a:endParaRPr sz="1400" u="none" strike="noStrike" cap="none">
                        <a:solidFill>
                          <a:schemeClr val="l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dirty="0">
                          <a:solidFill>
                            <a:schemeClr val="lt1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Apparecchiature di riserva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8"/>
          <p:cNvSpPr txBox="1">
            <a:spLocks noGrp="1"/>
          </p:cNvSpPr>
          <p:nvPr>
            <p:ph type="title" idx="4294967295"/>
          </p:nvPr>
        </p:nvSpPr>
        <p:spPr>
          <a:xfrm>
            <a:off x="1698400" y="591763"/>
            <a:ext cx="6072000" cy="54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2"/>
                </a:solidFill>
              </a:rPr>
              <a:t>Caso particolare</a:t>
            </a:r>
            <a:endParaRPr sz="5000">
              <a:solidFill>
                <a:schemeClr val="dk2"/>
              </a:solidFill>
            </a:endParaRPr>
          </a:p>
        </p:txBody>
      </p:sp>
      <p:sp>
        <p:nvSpPr>
          <p:cNvPr id="403" name="Google Shape;403;p58"/>
          <p:cNvSpPr txBox="1">
            <a:spLocks noGrp="1"/>
          </p:cNvSpPr>
          <p:nvPr>
            <p:ph type="subTitle" idx="4294967295"/>
          </p:nvPr>
        </p:nvSpPr>
        <p:spPr>
          <a:xfrm>
            <a:off x="1554125" y="1659616"/>
            <a:ext cx="6192000" cy="126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" sz="1300">
                <a:solidFill>
                  <a:schemeClr val="lt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Avviene un corto circuito, si fondono tutte le apparecchiature elettroniche, si danneggiano parti dello studio e un cliente rimane ferito lievemente.</a:t>
            </a:r>
            <a:endParaRPr sz="1300">
              <a:solidFill>
                <a:schemeClr val="lt2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cxnSp>
        <p:nvCxnSpPr>
          <p:cNvPr id="404" name="Google Shape;404;p58"/>
          <p:cNvCxnSpPr/>
          <p:nvPr/>
        </p:nvCxnSpPr>
        <p:spPr>
          <a:xfrm>
            <a:off x="1698400" y="1475888"/>
            <a:ext cx="4254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5" name="Google Shape;405;p58"/>
          <p:cNvSpPr/>
          <p:nvPr/>
        </p:nvSpPr>
        <p:spPr>
          <a:xfrm rot="10800000">
            <a:off x="5541950" y="4521200"/>
            <a:ext cx="3852000" cy="5097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6" name="Google Shape;406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050" y="2575250"/>
            <a:ext cx="2028000" cy="20280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9"/>
          <p:cNvSpPr txBox="1">
            <a:spLocks noGrp="1"/>
          </p:cNvSpPr>
          <p:nvPr>
            <p:ph type="title" idx="4294967295"/>
          </p:nvPr>
        </p:nvSpPr>
        <p:spPr>
          <a:xfrm>
            <a:off x="1698400" y="754338"/>
            <a:ext cx="6072000" cy="54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Caso particolare-Danni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12" name="Google Shape;412;p59"/>
          <p:cNvSpPr txBox="1">
            <a:spLocks noGrp="1"/>
          </p:cNvSpPr>
          <p:nvPr>
            <p:ph type="subTitle" idx="4294967295"/>
          </p:nvPr>
        </p:nvSpPr>
        <p:spPr>
          <a:xfrm>
            <a:off x="1554125" y="1659616"/>
            <a:ext cx="6192000" cy="126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300" b="1" dirty="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Danni diretti</a:t>
            </a:r>
            <a:r>
              <a:rPr lang="en" sz="1300" dirty="0">
                <a:solidFill>
                  <a:srgbClr val="FF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: </a:t>
            </a:r>
            <a:r>
              <a:rPr lang="en" sz="1300" dirty="0">
                <a:solidFill>
                  <a:schemeClr val="lt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danneggiamento delle attrezzature e di alcune parti dello studio, risarcimento danni al cliente coinvolto</a:t>
            </a:r>
            <a:endParaRPr sz="1300" dirty="0">
              <a:solidFill>
                <a:schemeClr val="lt2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300" dirty="0">
              <a:solidFill>
                <a:schemeClr val="lt2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" sz="1300" b="1" dirty="0">
                <a:solidFill>
                  <a:srgbClr val="FFC000"/>
                </a:solidFill>
                <a:latin typeface="Raleway"/>
                <a:ea typeface="Raleway"/>
                <a:cs typeface="Raleway"/>
                <a:sym typeface="Raleway"/>
              </a:rPr>
              <a:t>Danni indirett</a:t>
            </a:r>
            <a:r>
              <a:rPr lang="en" sz="1300" dirty="0">
                <a:solidFill>
                  <a:srgbClr val="FFC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i: </a:t>
            </a:r>
            <a:r>
              <a:rPr lang="en" sz="1300" dirty="0">
                <a:solidFill>
                  <a:schemeClr val="lt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interruzione dell’attività lavorativa e conseguente perdita      economica</a:t>
            </a:r>
            <a:endParaRPr sz="1300" dirty="0">
              <a:solidFill>
                <a:schemeClr val="lt2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cxnSp>
        <p:nvCxnSpPr>
          <p:cNvPr id="413" name="Google Shape;413;p59"/>
          <p:cNvCxnSpPr/>
          <p:nvPr/>
        </p:nvCxnSpPr>
        <p:spPr>
          <a:xfrm>
            <a:off x="1698400" y="1475888"/>
            <a:ext cx="4254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4" name="Google Shape;414;p59"/>
          <p:cNvSpPr/>
          <p:nvPr/>
        </p:nvSpPr>
        <p:spPr>
          <a:xfrm rot="10800000">
            <a:off x="5541950" y="4521200"/>
            <a:ext cx="3852000" cy="5097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5" name="Google Shape;415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288" y="2853613"/>
            <a:ext cx="3648000" cy="1876500"/>
          </a:xfrm>
          <a:prstGeom prst="bracketPair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Year-end Performance Review Business Meeting by Slidesgo">
  <a:themeElements>
    <a:clrScheme name="Simple Light">
      <a:dk1>
        <a:srgbClr val="191919"/>
      </a:dk1>
      <a:lt1>
        <a:srgbClr val="DFD45E"/>
      </a:lt1>
      <a:dk2>
        <a:srgbClr val="F0F0F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408</Words>
  <Application>Microsoft Office PowerPoint</Application>
  <PresentationFormat>Presentazione su schermo (16:9)</PresentationFormat>
  <Paragraphs>78</Paragraphs>
  <Slides>11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11</vt:i4>
      </vt:variant>
    </vt:vector>
  </HeadingPairs>
  <TitlesOfParts>
    <vt:vector size="21" baseType="lpstr">
      <vt:lpstr>Raleway SemiBold</vt:lpstr>
      <vt:lpstr>Raleway</vt:lpstr>
      <vt:lpstr>Comfortaa</vt:lpstr>
      <vt:lpstr>Bebas Neue</vt:lpstr>
      <vt:lpstr>Trebuchet MS</vt:lpstr>
      <vt:lpstr>Open Sans</vt:lpstr>
      <vt:lpstr>Roboto Condensed Light</vt:lpstr>
      <vt:lpstr>Arial</vt:lpstr>
      <vt:lpstr>Year-end Performance Review Business Meeting by Slidesgo</vt:lpstr>
      <vt:lpstr>Simple Light</vt:lpstr>
      <vt:lpstr>Presentazione standard di PowerPoint</vt:lpstr>
      <vt:lpstr>Ribe&amp;Freeso snc</vt:lpstr>
      <vt:lpstr>Mixing? Mastering?</vt:lpstr>
      <vt:lpstr>W IL GREEN!</vt:lpstr>
      <vt:lpstr>Punti di forza</vt:lpstr>
      <vt:lpstr>Presentazione standard di PowerPoint</vt:lpstr>
      <vt:lpstr>Presentazione standard di PowerPoint</vt:lpstr>
      <vt:lpstr>Caso particolare</vt:lpstr>
      <vt:lpstr>Caso particolare-Danni</vt:lpstr>
      <vt:lpstr>Caso particolare-Soluzione</vt:lpstr>
      <vt:lpstr>Contact us 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Simona Bogani</cp:lastModifiedBy>
  <cp:revision>3</cp:revision>
  <dcterms:modified xsi:type="dcterms:W3CDTF">2023-05-16T11:55:35Z</dcterms:modified>
</cp:coreProperties>
</file>