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303" r:id="rId8"/>
    <p:sldId id="277" r:id="rId9"/>
    <p:sldId id="304" r:id="rId10"/>
    <p:sldId id="307" r:id="rId11"/>
    <p:sldId id="308" r:id="rId12"/>
    <p:sldId id="259" r:id="rId13"/>
    <p:sldId id="281" r:id="rId14"/>
  </p:sldIdLst>
  <p:sldSz cx="9144000" cy="5143500" type="screen16x9"/>
  <p:notesSz cx="6858000" cy="9144000"/>
  <p:embeddedFontLst>
    <p:embeddedFont>
      <p:font typeface="Didact Gothic" panose="020B0604020202020204" charset="0"/>
      <p:regular r:id="rId16"/>
    </p:embeddedFont>
    <p:embeddedFont>
      <p:font typeface="Fjalla One" panose="020B0604020202020204" charset="0"/>
      <p:regular r:id="rId17"/>
    </p:embeddedFont>
    <p:embeddedFont>
      <p:font typeface="Prompt Light" panose="00000400000000000000" charset="-34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7525C7-3F3E-4E13-8680-C8C52088CE2C}">
  <a:tblStyle styleId="{637525C7-3F3E-4E13-8680-C8C52088CE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9833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02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" name="Google Shape;4213;gaab4ff1e99_0_3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4" name="Google Shape;4214;gaab4ff1e99_0_3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57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b2e2d53a4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b2e2d53a4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777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gaab4ff1e99_0_3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0" name="Google Shape;4290;gaab4ff1e99_0_3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19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b2e2d53a4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b2e2d53a4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46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aab4ff1e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aab4ff1e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40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2" name="Google Shape;3772;gb2e2d53a4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3" name="Google Shape;3773;gb2e2d53a4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36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" name="Google Shape;3817;gb2e2d53a40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8" name="Google Shape;3818;gb2e2d53a40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5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gb2e2d53a40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6" name="Google Shape;3846;gb2e2d53a40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02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" name="Google Shape;4213;gaab4ff1e99_0_3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4" name="Google Shape;4214;gaab4ff1e99_0_3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14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" name="Google Shape;4213;gaab4ff1e99_0_3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4" name="Google Shape;4214;gaab4ff1e99_0_3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58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" name="Google Shape;4213;gaab4ff1e99_0_3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4" name="Google Shape;4214;gaab4ff1e99_0_3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01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290575" y="3583800"/>
            <a:ext cx="1259700" cy="125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720000" y="-328925"/>
            <a:ext cx="1137625" cy="1181700"/>
            <a:chOff x="1381450" y="-8700"/>
            <a:chExt cx="1137625" cy="1181700"/>
          </a:xfrm>
        </p:grpSpPr>
        <p:cxnSp>
          <p:nvCxnSpPr>
            <p:cNvPr id="11" name="Google Shape;11;p2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7;p2"/>
          <p:cNvSpPr/>
          <p:nvPr/>
        </p:nvSpPr>
        <p:spPr>
          <a:xfrm>
            <a:off x="5994950" y="4603500"/>
            <a:ext cx="312300" cy="3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425100" y="41625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720000" y="1320600"/>
            <a:ext cx="4597200" cy="189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720000" y="3683525"/>
            <a:ext cx="2939700" cy="6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4179600" y="4193500"/>
            <a:ext cx="784800" cy="7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 rot="10800000">
            <a:off x="3655538" y="-309562"/>
            <a:ext cx="1137625" cy="1181700"/>
            <a:chOff x="1381450" y="-8700"/>
            <a:chExt cx="1137625" cy="1181700"/>
          </a:xfrm>
        </p:grpSpPr>
        <p:cxnSp>
          <p:nvCxnSpPr>
            <p:cNvPr id="24" name="Google Shape;24;p3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3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3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720000" y="2422800"/>
            <a:ext cx="5899800" cy="107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720000" y="3571950"/>
            <a:ext cx="2647800" cy="7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800400" y="916850"/>
            <a:ext cx="918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>
            <a:off x="720000" y="366425"/>
            <a:ext cx="7704000" cy="7299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35250" y="1055225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8006375" y="-699175"/>
            <a:ext cx="1137625" cy="1181700"/>
            <a:chOff x="1381450" y="-8700"/>
            <a:chExt cx="1137625" cy="1181700"/>
          </a:xfrm>
        </p:grpSpPr>
        <p:cxnSp>
          <p:nvCxnSpPr>
            <p:cNvPr id="69" name="Google Shape;69;p6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6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6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6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6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6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" name="Google Shape;75;p6"/>
          <p:cNvSpPr/>
          <p:nvPr/>
        </p:nvSpPr>
        <p:spPr>
          <a:xfrm>
            <a:off x="8047275" y="4806250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-147900" y="3970875"/>
            <a:ext cx="362400" cy="3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9"/>
          <p:cNvGrpSpPr/>
          <p:nvPr/>
        </p:nvGrpSpPr>
        <p:grpSpPr>
          <a:xfrm>
            <a:off x="312950" y="0"/>
            <a:ext cx="1137625" cy="1181700"/>
            <a:chOff x="1381450" y="-8700"/>
            <a:chExt cx="1137625" cy="1181700"/>
          </a:xfrm>
        </p:grpSpPr>
        <p:cxnSp>
          <p:nvCxnSpPr>
            <p:cNvPr id="113" name="Google Shape;113;p9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9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9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9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9"/>
          <p:cNvSpPr/>
          <p:nvPr/>
        </p:nvSpPr>
        <p:spPr>
          <a:xfrm>
            <a:off x="5043300" y="290575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7158350" y="4603500"/>
            <a:ext cx="312300" cy="3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"/>
          <p:cNvSpPr/>
          <p:nvPr/>
        </p:nvSpPr>
        <p:spPr>
          <a:xfrm>
            <a:off x="8546075" y="911525"/>
            <a:ext cx="173700" cy="17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4300800" y="1411650"/>
            <a:ext cx="4123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ubTitle" idx="1"/>
          </p:nvPr>
        </p:nvSpPr>
        <p:spPr>
          <a:xfrm>
            <a:off x="4300725" y="2253450"/>
            <a:ext cx="4123200" cy="161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/>
          <p:nvPr/>
        </p:nvSpPr>
        <p:spPr>
          <a:xfrm>
            <a:off x="720000" y="366425"/>
            <a:ext cx="7704000" cy="7299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" name="Google Shape;186;p14"/>
          <p:cNvGrpSpPr/>
          <p:nvPr/>
        </p:nvGrpSpPr>
        <p:grpSpPr>
          <a:xfrm>
            <a:off x="8006375" y="4603500"/>
            <a:ext cx="1137625" cy="1181700"/>
            <a:chOff x="1381450" y="-8700"/>
            <a:chExt cx="1137625" cy="1181700"/>
          </a:xfrm>
        </p:grpSpPr>
        <p:cxnSp>
          <p:nvCxnSpPr>
            <p:cNvPr id="187" name="Google Shape;187;p14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4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14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14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14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14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3" name="Google Shape;193;p14"/>
          <p:cNvSpPr/>
          <p:nvPr/>
        </p:nvSpPr>
        <p:spPr>
          <a:xfrm>
            <a:off x="-139000" y="1494875"/>
            <a:ext cx="491700" cy="49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8785800" y="2250275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>
            <a:off x="618450" y="4849675"/>
            <a:ext cx="198300" cy="19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/>
          <p:nvPr/>
        </p:nvSpPr>
        <p:spPr>
          <a:xfrm>
            <a:off x="356175" y="3925500"/>
            <a:ext cx="990300" cy="99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15"/>
          <p:cNvGrpSpPr/>
          <p:nvPr/>
        </p:nvGrpSpPr>
        <p:grpSpPr>
          <a:xfrm>
            <a:off x="1562750" y="3734100"/>
            <a:ext cx="1137625" cy="1181700"/>
            <a:chOff x="1381450" y="-8700"/>
            <a:chExt cx="1137625" cy="1181700"/>
          </a:xfrm>
        </p:grpSpPr>
        <p:cxnSp>
          <p:nvCxnSpPr>
            <p:cNvPr id="199" name="Google Shape;199;p15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5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5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5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5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15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5" name="Google Shape;205;p15"/>
          <p:cNvSpPr/>
          <p:nvPr/>
        </p:nvSpPr>
        <p:spPr>
          <a:xfrm>
            <a:off x="7028875" y="4915800"/>
            <a:ext cx="312300" cy="3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"/>
          <p:cNvSpPr/>
          <p:nvPr/>
        </p:nvSpPr>
        <p:spPr>
          <a:xfrm>
            <a:off x="8742375" y="198050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720000" y="366425"/>
            <a:ext cx="7704000" cy="7299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subTitle" idx="1"/>
          </p:nvPr>
        </p:nvSpPr>
        <p:spPr>
          <a:xfrm>
            <a:off x="5215025" y="1177925"/>
            <a:ext cx="3209100" cy="523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210" name="Google Shape;210;p15"/>
          <p:cNvSpPr txBox="1">
            <a:spLocks noGrp="1"/>
          </p:cNvSpPr>
          <p:nvPr>
            <p:ph type="subTitle" idx="2"/>
          </p:nvPr>
        </p:nvSpPr>
        <p:spPr>
          <a:xfrm>
            <a:off x="5215050" y="1701750"/>
            <a:ext cx="3209100" cy="4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type="subTitle" idx="3"/>
          </p:nvPr>
        </p:nvSpPr>
        <p:spPr>
          <a:xfrm>
            <a:off x="5215025" y="3587100"/>
            <a:ext cx="3209100" cy="523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subTitle" idx="4"/>
          </p:nvPr>
        </p:nvSpPr>
        <p:spPr>
          <a:xfrm>
            <a:off x="5215050" y="4110900"/>
            <a:ext cx="3209100" cy="4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5"/>
          <p:cNvSpPr txBox="1">
            <a:spLocks noGrp="1"/>
          </p:cNvSpPr>
          <p:nvPr>
            <p:ph type="subTitle" idx="5"/>
          </p:nvPr>
        </p:nvSpPr>
        <p:spPr>
          <a:xfrm>
            <a:off x="5215025" y="2382513"/>
            <a:ext cx="3209100" cy="523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214" name="Google Shape;214;p15"/>
          <p:cNvSpPr txBox="1">
            <a:spLocks noGrp="1"/>
          </p:cNvSpPr>
          <p:nvPr>
            <p:ph type="subTitle" idx="6"/>
          </p:nvPr>
        </p:nvSpPr>
        <p:spPr>
          <a:xfrm>
            <a:off x="5215050" y="2906338"/>
            <a:ext cx="3209100" cy="4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/>
          <p:nvPr/>
        </p:nvSpPr>
        <p:spPr>
          <a:xfrm>
            <a:off x="2015700" y="4603500"/>
            <a:ext cx="312300" cy="3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8794525" y="1582600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" name="Google Shape;303;p20"/>
          <p:cNvGrpSpPr/>
          <p:nvPr/>
        </p:nvGrpSpPr>
        <p:grpSpPr>
          <a:xfrm>
            <a:off x="7286375" y="4759850"/>
            <a:ext cx="1137625" cy="1181700"/>
            <a:chOff x="1381450" y="-8700"/>
            <a:chExt cx="1137625" cy="1181700"/>
          </a:xfrm>
        </p:grpSpPr>
        <p:cxnSp>
          <p:nvCxnSpPr>
            <p:cNvPr id="304" name="Google Shape;304;p20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20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20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20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20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20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0" name="Google Shape;310;p20"/>
          <p:cNvSpPr/>
          <p:nvPr/>
        </p:nvSpPr>
        <p:spPr>
          <a:xfrm>
            <a:off x="219125" y="1964875"/>
            <a:ext cx="189300" cy="18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0"/>
          <p:cNvSpPr/>
          <p:nvPr/>
        </p:nvSpPr>
        <p:spPr>
          <a:xfrm>
            <a:off x="720000" y="366425"/>
            <a:ext cx="7704000" cy="7299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subTitle" idx="1"/>
          </p:nvPr>
        </p:nvSpPr>
        <p:spPr>
          <a:xfrm>
            <a:off x="720010" y="3500225"/>
            <a:ext cx="21027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0"/>
          <p:cNvSpPr txBox="1">
            <a:spLocks noGrp="1"/>
          </p:cNvSpPr>
          <p:nvPr>
            <p:ph type="subTitle" idx="2"/>
          </p:nvPr>
        </p:nvSpPr>
        <p:spPr>
          <a:xfrm>
            <a:off x="3520660" y="3500225"/>
            <a:ext cx="21027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subTitle" idx="3"/>
          </p:nvPr>
        </p:nvSpPr>
        <p:spPr>
          <a:xfrm>
            <a:off x="6321310" y="3500225"/>
            <a:ext cx="21027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subTitle" idx="4"/>
          </p:nvPr>
        </p:nvSpPr>
        <p:spPr>
          <a:xfrm>
            <a:off x="720000" y="3050100"/>
            <a:ext cx="2102700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ubTitle" idx="5"/>
          </p:nvPr>
        </p:nvSpPr>
        <p:spPr>
          <a:xfrm>
            <a:off x="3520650" y="3050100"/>
            <a:ext cx="2102700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18" name="Google Shape;318;p20"/>
          <p:cNvSpPr txBox="1">
            <a:spLocks noGrp="1"/>
          </p:cNvSpPr>
          <p:nvPr>
            <p:ph type="subTitle" idx="6"/>
          </p:nvPr>
        </p:nvSpPr>
        <p:spPr>
          <a:xfrm>
            <a:off x="6321300" y="3050100"/>
            <a:ext cx="2102700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/>
          <p:nvPr/>
        </p:nvSpPr>
        <p:spPr>
          <a:xfrm>
            <a:off x="8290575" y="3583800"/>
            <a:ext cx="1259700" cy="125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3"/>
          <p:cNvSpPr/>
          <p:nvPr/>
        </p:nvSpPr>
        <p:spPr>
          <a:xfrm>
            <a:off x="5994950" y="4603500"/>
            <a:ext cx="312300" cy="3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3"/>
          <p:cNvSpPr/>
          <p:nvPr/>
        </p:nvSpPr>
        <p:spPr>
          <a:xfrm>
            <a:off x="3425100" y="41625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720000" y="738750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720000" y="2219400"/>
            <a:ext cx="2937900" cy="29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subTitle" idx="2"/>
          </p:nvPr>
        </p:nvSpPr>
        <p:spPr>
          <a:xfrm>
            <a:off x="720000" y="2510850"/>
            <a:ext cx="2381700" cy="89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3"/>
          <p:cNvSpPr txBox="1"/>
          <p:nvPr/>
        </p:nvSpPr>
        <p:spPr>
          <a:xfrm>
            <a:off x="720000" y="3625050"/>
            <a:ext cx="30657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8595B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 b="1">
                <a:solidFill>
                  <a:srgbClr val="000000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58595B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200" b="1">
                <a:solidFill>
                  <a:srgbClr val="000000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58595B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lang="en" sz="1200" b="1">
                <a:solidFill>
                  <a:srgbClr val="000000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jalla One"/>
              <a:buNone/>
              <a:defRPr sz="36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60" r:id="rId6"/>
    <p:sldLayoutId id="2147483661" r:id="rId7"/>
    <p:sldLayoutId id="2147483666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7"/>
          <p:cNvPicPr preferRelativeResize="0"/>
          <p:nvPr/>
        </p:nvPicPr>
        <p:blipFill rotWithShape="1">
          <a:blip r:embed="rId3">
            <a:alphaModFix/>
          </a:blip>
          <a:srcRect l="12961" t="4413" r="28993" b="14000"/>
          <a:stretch/>
        </p:blipFill>
        <p:spPr>
          <a:xfrm>
            <a:off x="4572000" y="0"/>
            <a:ext cx="4572000" cy="41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7"/>
          <p:cNvSpPr/>
          <p:nvPr/>
        </p:nvSpPr>
        <p:spPr>
          <a:xfrm>
            <a:off x="0" y="1238250"/>
            <a:ext cx="5674800" cy="20598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7"/>
          <p:cNvSpPr txBox="1">
            <a:spLocks noGrp="1"/>
          </p:cNvSpPr>
          <p:nvPr>
            <p:ph type="subTitle" idx="1"/>
          </p:nvPr>
        </p:nvSpPr>
        <p:spPr>
          <a:xfrm>
            <a:off x="240075" y="3561625"/>
            <a:ext cx="3661200" cy="6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Dai una seconda casa ai tuoi mobili!</a:t>
            </a:r>
            <a:endParaRPr dirty="0"/>
          </a:p>
        </p:txBody>
      </p:sp>
      <p:pic>
        <p:nvPicPr>
          <p:cNvPr id="391" name="Google Shape;3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975" y="1501825"/>
            <a:ext cx="4633850" cy="15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" name="Google Shape;4216;p48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Caso di studio</a:t>
            </a:r>
            <a:endParaRPr dirty="0"/>
          </a:p>
        </p:txBody>
      </p:sp>
      <p:sp>
        <p:nvSpPr>
          <p:cNvPr id="4218" name="Google Shape;4218;p48"/>
          <p:cNvSpPr txBox="1">
            <a:spLocks noGrp="1"/>
          </p:cNvSpPr>
          <p:nvPr>
            <p:ph type="subTitle" idx="2"/>
          </p:nvPr>
        </p:nvSpPr>
        <p:spPr>
          <a:xfrm>
            <a:off x="2070244" y="974934"/>
            <a:ext cx="5003511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Allagamento di un magazzino della sede di Genova </a:t>
            </a:r>
            <a:endParaRPr dirty="0"/>
          </a:p>
        </p:txBody>
      </p:sp>
      <p:sp>
        <p:nvSpPr>
          <p:cNvPr id="4219" name="Google Shape;4219;p48"/>
          <p:cNvSpPr txBox="1">
            <a:spLocks noGrp="1"/>
          </p:cNvSpPr>
          <p:nvPr>
            <p:ph type="subTitle" idx="3"/>
          </p:nvPr>
        </p:nvSpPr>
        <p:spPr>
          <a:xfrm>
            <a:off x="781566" y="2249561"/>
            <a:ext cx="3996521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Come impresa avevamo deciso di stipulare un’assicurazione ‘calamità e </a:t>
            </a:r>
            <a:r>
              <a:rPr lang="it-IT" dirty="0" err="1"/>
              <a:t>incendio’</a:t>
            </a:r>
            <a:r>
              <a:rPr lang="it-IT" dirty="0"/>
              <a:t> </a:t>
            </a:r>
            <a:endParaRPr dirty="0"/>
          </a:p>
        </p:txBody>
      </p:sp>
      <p:sp>
        <p:nvSpPr>
          <p:cNvPr id="4222" name="Google Shape;4222;p48"/>
          <p:cNvSpPr txBox="1">
            <a:spLocks noGrp="1"/>
          </p:cNvSpPr>
          <p:nvPr>
            <p:ph type="subTitle" idx="6"/>
          </p:nvPr>
        </p:nvSpPr>
        <p:spPr>
          <a:xfrm>
            <a:off x="720000" y="1802219"/>
            <a:ext cx="2708992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…protezione assicurativa</a:t>
            </a:r>
            <a:endParaRPr dirty="0"/>
          </a:p>
        </p:txBody>
      </p:sp>
      <p:pic>
        <p:nvPicPr>
          <p:cNvPr id="8" name="Picture 2" descr="Blasioli&quot;: &quot;5.000 pescaresi senz' acqua ma si allaga Regione&quot;">
            <a:extLst>
              <a:ext uri="{FF2B5EF4-FFF2-40B4-BE49-F238E27FC236}">
                <a16:creationId xmlns:a16="http://schemas.microsoft.com/office/drawing/2014/main" xmlns="" id="{0E23C507-7598-4E05-BBC9-916D5CE5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42" y="1772293"/>
            <a:ext cx="4315236" cy="269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219;p48">
            <a:extLst>
              <a:ext uri="{FF2B5EF4-FFF2-40B4-BE49-F238E27FC236}">
                <a16:creationId xmlns:a16="http://schemas.microsoft.com/office/drawing/2014/main" xmlns="" id="{091441EC-9AB8-4FD8-89FE-2F3CD2B11A9C}"/>
              </a:ext>
            </a:extLst>
          </p:cNvPr>
          <p:cNvSpPr txBox="1">
            <a:spLocks/>
          </p:cNvSpPr>
          <p:nvPr/>
        </p:nvSpPr>
        <p:spPr>
          <a:xfrm>
            <a:off x="781566" y="3586418"/>
            <a:ext cx="3522596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l"/>
            <a:r>
              <a:rPr lang="it-IT" dirty="0"/>
              <a:t>La sede era provvista di barriere antiallagamento che hanno certamente limitato il danno ma non sono state sufficientemente protettive</a:t>
            </a:r>
          </a:p>
        </p:txBody>
      </p:sp>
      <p:sp>
        <p:nvSpPr>
          <p:cNvPr id="10" name="Google Shape;4222;p48">
            <a:extLst>
              <a:ext uri="{FF2B5EF4-FFF2-40B4-BE49-F238E27FC236}">
                <a16:creationId xmlns:a16="http://schemas.microsoft.com/office/drawing/2014/main" xmlns="" id="{768A6DDF-E65C-42DD-87E7-5A91B4A1A344}"/>
              </a:ext>
            </a:extLst>
          </p:cNvPr>
          <p:cNvSpPr txBox="1">
            <a:spLocks/>
          </p:cNvSpPr>
          <p:nvPr/>
        </p:nvSpPr>
        <p:spPr>
          <a:xfrm>
            <a:off x="585395" y="3074188"/>
            <a:ext cx="3986605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indent="0"/>
            <a:r>
              <a:rPr lang="it-IT" dirty="0"/>
              <a:t>…utilità delle misure di prevenzione</a:t>
            </a:r>
          </a:p>
        </p:txBody>
      </p:sp>
    </p:spTree>
    <p:extLst>
      <p:ext uri="{BB962C8B-B14F-4D97-AF65-F5344CB8AC3E}">
        <p14:creationId xmlns:p14="http://schemas.microsoft.com/office/powerpoint/2010/main" val="242870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" name="Google Shape;4216;p48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Caso di studio</a:t>
            </a:r>
            <a:endParaRPr dirty="0"/>
          </a:p>
        </p:txBody>
      </p:sp>
      <p:sp>
        <p:nvSpPr>
          <p:cNvPr id="4218" name="Google Shape;4218;p48"/>
          <p:cNvSpPr txBox="1">
            <a:spLocks noGrp="1"/>
          </p:cNvSpPr>
          <p:nvPr>
            <p:ph type="subTitle" idx="2"/>
          </p:nvPr>
        </p:nvSpPr>
        <p:spPr>
          <a:xfrm>
            <a:off x="1315480" y="975210"/>
            <a:ext cx="6513039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Conclusioni e politiche di prevenzione e di riparazione del danno indiretto </a:t>
            </a:r>
            <a:endParaRPr dirty="0"/>
          </a:p>
        </p:txBody>
      </p:sp>
      <p:sp>
        <p:nvSpPr>
          <p:cNvPr id="4219" name="Google Shape;4219;p48"/>
          <p:cNvSpPr txBox="1">
            <a:spLocks noGrp="1"/>
          </p:cNvSpPr>
          <p:nvPr>
            <p:ph type="subTitle" idx="3"/>
          </p:nvPr>
        </p:nvSpPr>
        <p:spPr>
          <a:xfrm>
            <a:off x="4572001" y="1790864"/>
            <a:ext cx="4362668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Le barriere antiallagamento</a:t>
            </a:r>
            <a:endParaRPr dirty="0"/>
          </a:p>
        </p:txBody>
      </p:sp>
      <p:sp>
        <p:nvSpPr>
          <p:cNvPr id="4222" name="Google Shape;4222;p48"/>
          <p:cNvSpPr txBox="1">
            <a:spLocks noGrp="1"/>
          </p:cNvSpPr>
          <p:nvPr>
            <p:ph type="subTitle" idx="6"/>
          </p:nvPr>
        </p:nvSpPr>
        <p:spPr>
          <a:xfrm>
            <a:off x="4889547" y="1603018"/>
            <a:ext cx="4149306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Cosa ha  funzionato per limitare i danni?</a:t>
            </a:r>
            <a:endParaRPr dirty="0"/>
          </a:p>
        </p:txBody>
      </p:sp>
      <p:sp>
        <p:nvSpPr>
          <p:cNvPr id="16" name="Google Shape;4219;p48">
            <a:extLst>
              <a:ext uri="{FF2B5EF4-FFF2-40B4-BE49-F238E27FC236}">
                <a16:creationId xmlns:a16="http://schemas.microsoft.com/office/drawing/2014/main" xmlns="" id="{624F51B7-DCCD-4120-861E-4D8D85E6BE10}"/>
              </a:ext>
            </a:extLst>
          </p:cNvPr>
          <p:cNvSpPr txBox="1">
            <a:spLocks/>
          </p:cNvSpPr>
          <p:nvPr/>
        </p:nvSpPr>
        <p:spPr>
          <a:xfrm>
            <a:off x="4572000" y="2795725"/>
            <a:ext cx="4362669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r"/>
            <a:r>
              <a:rPr lang="it-IT" dirty="0"/>
              <a:t>La chiusura degli accessi d’acqua </a:t>
            </a:r>
          </a:p>
        </p:txBody>
      </p:sp>
      <p:sp>
        <p:nvSpPr>
          <p:cNvPr id="17" name="Google Shape;4222;p48">
            <a:extLst>
              <a:ext uri="{FF2B5EF4-FFF2-40B4-BE49-F238E27FC236}">
                <a16:creationId xmlns:a16="http://schemas.microsoft.com/office/drawing/2014/main" xmlns="" id="{3E1E22FF-1E4F-4454-8D07-7159F3BE796C}"/>
              </a:ext>
            </a:extLst>
          </p:cNvPr>
          <p:cNvSpPr txBox="1">
            <a:spLocks/>
          </p:cNvSpPr>
          <p:nvPr/>
        </p:nvSpPr>
        <p:spPr>
          <a:xfrm>
            <a:off x="5086226" y="2586429"/>
            <a:ext cx="4072206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Cosa è mancato per limitare i danni?</a:t>
            </a:r>
          </a:p>
        </p:txBody>
      </p:sp>
      <p:sp>
        <p:nvSpPr>
          <p:cNvPr id="11" name="Google Shape;4219;p48">
            <a:extLst>
              <a:ext uri="{FF2B5EF4-FFF2-40B4-BE49-F238E27FC236}">
                <a16:creationId xmlns:a16="http://schemas.microsoft.com/office/drawing/2014/main" xmlns="" id="{F3B8F009-D0F8-4E48-8618-E81635A57364}"/>
              </a:ext>
            </a:extLst>
          </p:cNvPr>
          <p:cNvSpPr txBox="1">
            <a:spLocks/>
          </p:cNvSpPr>
          <p:nvPr/>
        </p:nvSpPr>
        <p:spPr>
          <a:xfrm>
            <a:off x="4464517" y="3863054"/>
            <a:ext cx="4362669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r"/>
            <a:endParaRPr lang="it-IT" dirty="0"/>
          </a:p>
        </p:txBody>
      </p:sp>
      <p:sp>
        <p:nvSpPr>
          <p:cNvPr id="12" name="Google Shape;4222;p48">
            <a:extLst>
              <a:ext uri="{FF2B5EF4-FFF2-40B4-BE49-F238E27FC236}">
                <a16:creationId xmlns:a16="http://schemas.microsoft.com/office/drawing/2014/main" xmlns="" id="{8E54140E-2280-41E2-991E-285E73AD60F0}"/>
              </a:ext>
            </a:extLst>
          </p:cNvPr>
          <p:cNvSpPr txBox="1">
            <a:spLocks/>
          </p:cNvSpPr>
          <p:nvPr/>
        </p:nvSpPr>
        <p:spPr>
          <a:xfrm>
            <a:off x="4050503" y="3503929"/>
            <a:ext cx="5080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Le possibili azioni riparatorie al danno indiretto:</a:t>
            </a:r>
          </a:p>
        </p:txBody>
      </p:sp>
      <p:pic>
        <p:nvPicPr>
          <p:cNvPr id="1026" name="Picture 2" descr="La Pigna: &quot;Ravenna a rischio di alluvione, manca un piano di prevenzione&quot;">
            <a:extLst>
              <a:ext uri="{FF2B5EF4-FFF2-40B4-BE49-F238E27FC236}">
                <a16:creationId xmlns:a16="http://schemas.microsoft.com/office/drawing/2014/main" xmlns="" id="{0EE13F4D-717F-49B4-AF98-F12D2D32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" y="2030650"/>
            <a:ext cx="3990620" cy="22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4219;p48">
            <a:extLst>
              <a:ext uri="{FF2B5EF4-FFF2-40B4-BE49-F238E27FC236}">
                <a16:creationId xmlns:a16="http://schemas.microsoft.com/office/drawing/2014/main" xmlns="" id="{513D20D4-D983-48C8-8E10-CD4AB48323A8}"/>
              </a:ext>
            </a:extLst>
          </p:cNvPr>
          <p:cNvSpPr txBox="1">
            <a:spLocks/>
          </p:cNvSpPr>
          <p:nvPr/>
        </p:nvSpPr>
        <p:spPr>
          <a:xfrm>
            <a:off x="4571999" y="3878756"/>
            <a:ext cx="4362669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r"/>
            <a:r>
              <a:rPr lang="it-IT" dirty="0"/>
              <a:t>Promuovere e enfatizzare tramite operazioni di marketing la qualità dei nostri prodotti e il metodo ‘‘sicuro’’ con cui lo produciamo   </a:t>
            </a:r>
          </a:p>
        </p:txBody>
      </p:sp>
    </p:spTree>
    <p:extLst>
      <p:ext uri="{BB962C8B-B14F-4D97-AF65-F5344CB8AC3E}">
        <p14:creationId xmlns:p14="http://schemas.microsoft.com/office/powerpoint/2010/main" val="79503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30"/>
          <p:cNvPicPr preferRelativeResize="0"/>
          <p:nvPr/>
        </p:nvPicPr>
        <p:blipFill rotWithShape="1">
          <a:blip r:embed="rId3">
            <a:alphaModFix/>
          </a:blip>
          <a:srcRect l="49368" r="8400"/>
          <a:stretch/>
        </p:blipFill>
        <p:spPr>
          <a:xfrm>
            <a:off x="5930891" y="0"/>
            <a:ext cx="386163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0"/>
          <p:cNvSpPr/>
          <p:nvPr/>
        </p:nvSpPr>
        <p:spPr>
          <a:xfrm>
            <a:off x="0" y="347700"/>
            <a:ext cx="6543300" cy="8340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0"/>
          <p:cNvSpPr txBox="1">
            <a:spLocks noGrp="1"/>
          </p:cNvSpPr>
          <p:nvPr>
            <p:ph type="title"/>
          </p:nvPr>
        </p:nvSpPr>
        <p:spPr>
          <a:xfrm>
            <a:off x="720000" y="260975"/>
            <a:ext cx="5899800" cy="107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Conclusioni</a:t>
            </a:r>
            <a:endParaRPr dirty="0"/>
          </a:p>
        </p:txBody>
      </p:sp>
      <p:sp>
        <p:nvSpPr>
          <p:cNvPr id="427" name="Google Shape;427;p30"/>
          <p:cNvSpPr txBox="1">
            <a:spLocks noGrp="1"/>
          </p:cNvSpPr>
          <p:nvPr>
            <p:ph type="subTitle" idx="1"/>
          </p:nvPr>
        </p:nvSpPr>
        <p:spPr>
          <a:xfrm>
            <a:off x="265485" y="1893751"/>
            <a:ext cx="4380059" cy="7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Incendi, alluvioni (per la sede di Genova) e infortunio sul lavoro</a:t>
            </a:r>
            <a:endParaRPr dirty="0"/>
          </a:p>
        </p:txBody>
      </p:sp>
      <p:grpSp>
        <p:nvGrpSpPr>
          <p:cNvPr id="429" name="Google Shape;429;p30"/>
          <p:cNvGrpSpPr/>
          <p:nvPr/>
        </p:nvGrpSpPr>
        <p:grpSpPr>
          <a:xfrm rot="10800000">
            <a:off x="3655538" y="-309562"/>
            <a:ext cx="1137625" cy="1181700"/>
            <a:chOff x="1381450" y="-8700"/>
            <a:chExt cx="1137625" cy="1181700"/>
          </a:xfrm>
        </p:grpSpPr>
        <p:cxnSp>
          <p:nvCxnSpPr>
            <p:cNvPr id="430" name="Google Shape;430;p30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30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30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30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30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30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19C3BBDE-8BC4-4F02-9D32-E3DDF895258E}"/>
              </a:ext>
            </a:extLst>
          </p:cNvPr>
          <p:cNvSpPr txBox="1"/>
          <p:nvPr/>
        </p:nvSpPr>
        <p:spPr>
          <a:xfrm>
            <a:off x="79906" y="1563670"/>
            <a:ext cx="5350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latin typeface="Fjalla One" panose="020B0604020202020204" charset="0"/>
              </a:rPr>
              <a:t>Profili di vulnerabilità dell’impresa al rischio puro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F4067F8B-A403-405B-BB38-6AF01408E0FE}"/>
              </a:ext>
            </a:extLst>
          </p:cNvPr>
          <p:cNvSpPr txBox="1"/>
          <p:nvPr/>
        </p:nvSpPr>
        <p:spPr>
          <a:xfrm>
            <a:off x="211120" y="2779611"/>
            <a:ext cx="5350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latin typeface="Fjalla One" panose="020B0604020202020204" charset="0"/>
              </a:rPr>
              <a:t>Vulnerabilità al rischio d’impresa </a:t>
            </a:r>
          </a:p>
        </p:txBody>
      </p:sp>
      <p:sp>
        <p:nvSpPr>
          <p:cNvPr id="24" name="Google Shape;427;p30">
            <a:extLst>
              <a:ext uri="{FF2B5EF4-FFF2-40B4-BE49-F238E27FC236}">
                <a16:creationId xmlns:a16="http://schemas.microsoft.com/office/drawing/2014/main" xmlns="" id="{1065B320-E4EC-4D0C-8272-6663D0CFDABB}"/>
              </a:ext>
            </a:extLst>
          </p:cNvPr>
          <p:cNvSpPr txBox="1">
            <a:spLocks/>
          </p:cNvSpPr>
          <p:nvPr/>
        </p:nvSpPr>
        <p:spPr>
          <a:xfrm>
            <a:off x="265485" y="3052916"/>
            <a:ext cx="4380059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it-IT" dirty="0"/>
              <a:t>Il rischio imprenditoriale è quello di non piacere al consumatore finale e quindi fallire.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bile tv in stile industriale: fascino vintage - Dalani e ora Westwing">
            <a:extLst>
              <a:ext uri="{FF2B5EF4-FFF2-40B4-BE49-F238E27FC236}">
                <a16:creationId xmlns:a16="http://schemas.microsoft.com/office/drawing/2014/main" xmlns="" id="{53A43E24-C0D2-4835-B57F-C84C0387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82" y="0"/>
            <a:ext cx="5904269" cy="419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3" name="Google Shape;4293;p52"/>
          <p:cNvSpPr/>
          <p:nvPr/>
        </p:nvSpPr>
        <p:spPr>
          <a:xfrm>
            <a:off x="0" y="540000"/>
            <a:ext cx="7704000" cy="8964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4" name="Google Shape;4294;p52"/>
          <p:cNvGrpSpPr/>
          <p:nvPr/>
        </p:nvGrpSpPr>
        <p:grpSpPr>
          <a:xfrm>
            <a:off x="1742683" y="1773341"/>
            <a:ext cx="345900" cy="345900"/>
            <a:chOff x="3303425" y="3817238"/>
            <a:chExt cx="345900" cy="345900"/>
          </a:xfrm>
        </p:grpSpPr>
        <p:sp>
          <p:nvSpPr>
            <p:cNvPr id="4295" name="Google Shape;4295;p52"/>
            <p:cNvSpPr/>
            <p:nvPr/>
          </p:nvSpPr>
          <p:spPr>
            <a:xfrm>
              <a:off x="3303425" y="3817238"/>
              <a:ext cx="345900" cy="34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6" name="Google Shape;4296;p52"/>
            <p:cNvGrpSpPr/>
            <p:nvPr/>
          </p:nvGrpSpPr>
          <p:grpSpPr>
            <a:xfrm>
              <a:off x="3368074" y="3882537"/>
              <a:ext cx="215298" cy="215298"/>
              <a:chOff x="3368074" y="3882537"/>
              <a:chExt cx="215298" cy="215298"/>
            </a:xfrm>
          </p:grpSpPr>
          <p:sp>
            <p:nvSpPr>
              <p:cNvPr id="4297" name="Google Shape;4297;p52"/>
              <p:cNvSpPr/>
              <p:nvPr/>
            </p:nvSpPr>
            <p:spPr>
              <a:xfrm>
                <a:off x="3368074" y="3882537"/>
                <a:ext cx="215298" cy="215298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6764" extrusionOk="0">
                    <a:moveTo>
                      <a:pt x="5335" y="346"/>
                    </a:moveTo>
                    <a:cubicBezTo>
                      <a:pt x="5930" y="346"/>
                      <a:pt x="6418" y="834"/>
                      <a:pt x="6418" y="1429"/>
                    </a:cubicBezTo>
                    <a:lnTo>
                      <a:pt x="6418" y="5335"/>
                    </a:lnTo>
                    <a:cubicBezTo>
                      <a:pt x="6418" y="5930"/>
                      <a:pt x="5930" y="6418"/>
                      <a:pt x="5335" y="6418"/>
                    </a:cubicBezTo>
                    <a:lnTo>
                      <a:pt x="1429" y="6418"/>
                    </a:lnTo>
                    <a:cubicBezTo>
                      <a:pt x="834" y="6418"/>
                      <a:pt x="346" y="5930"/>
                      <a:pt x="346" y="5335"/>
                    </a:cubicBezTo>
                    <a:lnTo>
                      <a:pt x="346" y="1429"/>
                    </a:lnTo>
                    <a:cubicBezTo>
                      <a:pt x="346" y="834"/>
                      <a:pt x="834" y="346"/>
                      <a:pt x="1429" y="346"/>
                    </a:cubicBezTo>
                    <a:close/>
                    <a:moveTo>
                      <a:pt x="1429" y="1"/>
                    </a:moveTo>
                    <a:cubicBezTo>
                      <a:pt x="644" y="1"/>
                      <a:pt x="1" y="644"/>
                      <a:pt x="1" y="1429"/>
                    </a:cubicBezTo>
                    <a:lnTo>
                      <a:pt x="1" y="5335"/>
                    </a:lnTo>
                    <a:cubicBezTo>
                      <a:pt x="1" y="6120"/>
                      <a:pt x="644" y="6763"/>
                      <a:pt x="1429" y="6763"/>
                    </a:cubicBezTo>
                    <a:lnTo>
                      <a:pt x="5335" y="6763"/>
                    </a:lnTo>
                    <a:cubicBezTo>
                      <a:pt x="6121" y="6763"/>
                      <a:pt x="6763" y="6120"/>
                      <a:pt x="6763" y="5335"/>
                    </a:cubicBezTo>
                    <a:lnTo>
                      <a:pt x="6763" y="1429"/>
                    </a:lnTo>
                    <a:cubicBezTo>
                      <a:pt x="6763" y="644"/>
                      <a:pt x="6121" y="1"/>
                      <a:pt x="53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52"/>
              <p:cNvSpPr/>
              <p:nvPr/>
            </p:nvSpPr>
            <p:spPr>
              <a:xfrm>
                <a:off x="3418143" y="3933656"/>
                <a:ext cx="114811" cy="112742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3542" extrusionOk="0">
                    <a:moveTo>
                      <a:pt x="1822" y="0"/>
                    </a:moveTo>
                    <a:cubicBezTo>
                      <a:pt x="812" y="0"/>
                      <a:pt x="1" y="851"/>
                      <a:pt x="59" y="1859"/>
                    </a:cubicBezTo>
                    <a:cubicBezTo>
                      <a:pt x="95" y="2776"/>
                      <a:pt x="833" y="3502"/>
                      <a:pt x="1726" y="3538"/>
                    </a:cubicBezTo>
                    <a:cubicBezTo>
                      <a:pt x="1764" y="3541"/>
                      <a:pt x="1802" y="3542"/>
                      <a:pt x="1840" y="3542"/>
                    </a:cubicBezTo>
                    <a:cubicBezTo>
                      <a:pt x="2178" y="3542"/>
                      <a:pt x="2494" y="3447"/>
                      <a:pt x="2762" y="3276"/>
                    </a:cubicBezTo>
                    <a:cubicBezTo>
                      <a:pt x="2857" y="3217"/>
                      <a:pt x="2869" y="3086"/>
                      <a:pt x="2797" y="3014"/>
                    </a:cubicBezTo>
                    <a:cubicBezTo>
                      <a:pt x="2761" y="2978"/>
                      <a:pt x="2711" y="2964"/>
                      <a:pt x="2664" y="2964"/>
                    </a:cubicBezTo>
                    <a:cubicBezTo>
                      <a:pt x="2634" y="2964"/>
                      <a:pt x="2606" y="2969"/>
                      <a:pt x="2583" y="2979"/>
                    </a:cubicBezTo>
                    <a:cubicBezTo>
                      <a:pt x="2380" y="3096"/>
                      <a:pt x="2149" y="3185"/>
                      <a:pt x="1897" y="3185"/>
                    </a:cubicBezTo>
                    <a:cubicBezTo>
                      <a:pt x="1868" y="3185"/>
                      <a:pt x="1839" y="3183"/>
                      <a:pt x="1809" y="3181"/>
                    </a:cubicBezTo>
                    <a:cubicBezTo>
                      <a:pt x="1023" y="3169"/>
                      <a:pt x="380" y="2514"/>
                      <a:pt x="392" y="1716"/>
                    </a:cubicBezTo>
                    <a:cubicBezTo>
                      <a:pt x="426" y="948"/>
                      <a:pt x="1028" y="330"/>
                      <a:pt x="1792" y="330"/>
                    </a:cubicBezTo>
                    <a:cubicBezTo>
                      <a:pt x="1833" y="330"/>
                      <a:pt x="1874" y="332"/>
                      <a:pt x="1916" y="335"/>
                    </a:cubicBezTo>
                    <a:cubicBezTo>
                      <a:pt x="2619" y="371"/>
                      <a:pt x="3190" y="943"/>
                      <a:pt x="3250" y="1633"/>
                    </a:cubicBezTo>
                    <a:cubicBezTo>
                      <a:pt x="3285" y="1919"/>
                      <a:pt x="3214" y="2193"/>
                      <a:pt x="3095" y="2431"/>
                    </a:cubicBezTo>
                    <a:cubicBezTo>
                      <a:pt x="3059" y="2490"/>
                      <a:pt x="3059" y="2574"/>
                      <a:pt x="3119" y="2633"/>
                    </a:cubicBezTo>
                    <a:cubicBezTo>
                      <a:pt x="3149" y="2663"/>
                      <a:pt x="3191" y="2678"/>
                      <a:pt x="3234" y="2678"/>
                    </a:cubicBezTo>
                    <a:cubicBezTo>
                      <a:pt x="3295" y="2678"/>
                      <a:pt x="3358" y="2648"/>
                      <a:pt x="3393" y="2586"/>
                    </a:cubicBezTo>
                    <a:cubicBezTo>
                      <a:pt x="3536" y="2324"/>
                      <a:pt x="3607" y="2014"/>
                      <a:pt x="3583" y="1669"/>
                    </a:cubicBezTo>
                    <a:cubicBezTo>
                      <a:pt x="3536" y="764"/>
                      <a:pt x="2797" y="50"/>
                      <a:pt x="1904" y="2"/>
                    </a:cubicBezTo>
                    <a:cubicBezTo>
                      <a:pt x="1877" y="1"/>
                      <a:pt x="1849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52"/>
              <p:cNvSpPr/>
              <p:nvPr/>
            </p:nvSpPr>
            <p:spPr>
              <a:xfrm>
                <a:off x="3519298" y="3910197"/>
                <a:ext cx="29570" cy="2922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8" extrusionOk="0">
                    <a:moveTo>
                      <a:pt x="465" y="1"/>
                    </a:moveTo>
                    <a:cubicBezTo>
                      <a:pt x="203" y="1"/>
                      <a:pt x="0" y="203"/>
                      <a:pt x="0" y="453"/>
                    </a:cubicBezTo>
                    <a:cubicBezTo>
                      <a:pt x="0" y="715"/>
                      <a:pt x="203" y="918"/>
                      <a:pt x="465" y="918"/>
                    </a:cubicBezTo>
                    <a:cubicBezTo>
                      <a:pt x="715" y="918"/>
                      <a:pt x="929" y="715"/>
                      <a:pt x="929" y="453"/>
                    </a:cubicBezTo>
                    <a:cubicBezTo>
                      <a:pt x="929" y="203"/>
                      <a:pt x="715" y="1"/>
                      <a:pt x="4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00" name="Google Shape;4300;p52"/>
          <p:cNvGrpSpPr/>
          <p:nvPr/>
        </p:nvGrpSpPr>
        <p:grpSpPr>
          <a:xfrm>
            <a:off x="2195108" y="1773341"/>
            <a:ext cx="345900" cy="345900"/>
            <a:chOff x="3755850" y="3817238"/>
            <a:chExt cx="345900" cy="345900"/>
          </a:xfrm>
        </p:grpSpPr>
        <p:sp>
          <p:nvSpPr>
            <p:cNvPr id="4301" name="Google Shape;4301;p52"/>
            <p:cNvSpPr/>
            <p:nvPr/>
          </p:nvSpPr>
          <p:spPr>
            <a:xfrm>
              <a:off x="3755850" y="3817238"/>
              <a:ext cx="345900" cy="34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2" name="Google Shape;4302;p52"/>
            <p:cNvGrpSpPr/>
            <p:nvPr/>
          </p:nvGrpSpPr>
          <p:grpSpPr>
            <a:xfrm>
              <a:off x="3824739" y="3890112"/>
              <a:ext cx="208105" cy="186110"/>
              <a:chOff x="3824739" y="3890112"/>
              <a:chExt cx="208105" cy="186110"/>
            </a:xfrm>
          </p:grpSpPr>
          <p:sp>
            <p:nvSpPr>
              <p:cNvPr id="4303" name="Google Shape;4303;p52"/>
              <p:cNvSpPr/>
              <p:nvPr/>
            </p:nvSpPr>
            <p:spPr>
              <a:xfrm>
                <a:off x="3831933" y="3955682"/>
                <a:ext cx="47809" cy="12054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787" extrusionOk="0">
                    <a:moveTo>
                      <a:pt x="1168" y="346"/>
                    </a:moveTo>
                    <a:lnTo>
                      <a:pt x="1168" y="3430"/>
                    </a:lnTo>
                    <a:lnTo>
                      <a:pt x="358" y="3430"/>
                    </a:lnTo>
                    <a:lnTo>
                      <a:pt x="358" y="346"/>
                    </a:lnTo>
                    <a:close/>
                    <a:moveTo>
                      <a:pt x="180" y="1"/>
                    </a:moveTo>
                    <a:cubicBezTo>
                      <a:pt x="96" y="1"/>
                      <a:pt x="1" y="72"/>
                      <a:pt x="1" y="179"/>
                    </a:cubicBezTo>
                    <a:lnTo>
                      <a:pt x="1" y="3608"/>
                    </a:lnTo>
                    <a:cubicBezTo>
                      <a:pt x="1" y="3703"/>
                      <a:pt x="72" y="3787"/>
                      <a:pt x="180" y="3787"/>
                    </a:cubicBezTo>
                    <a:lnTo>
                      <a:pt x="1323" y="3787"/>
                    </a:lnTo>
                    <a:cubicBezTo>
                      <a:pt x="1418" y="3787"/>
                      <a:pt x="1501" y="3715"/>
                      <a:pt x="1501" y="3608"/>
                    </a:cubicBezTo>
                    <a:lnTo>
                      <a:pt x="1501" y="179"/>
                    </a:lnTo>
                    <a:cubicBezTo>
                      <a:pt x="1501" y="72"/>
                      <a:pt x="1430" y="1"/>
                      <a:pt x="13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52"/>
              <p:cNvSpPr/>
              <p:nvPr/>
            </p:nvSpPr>
            <p:spPr>
              <a:xfrm>
                <a:off x="3824739" y="3890112"/>
                <a:ext cx="55002" cy="5500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8" extrusionOk="0">
                    <a:moveTo>
                      <a:pt x="870" y="334"/>
                    </a:moveTo>
                    <a:cubicBezTo>
                      <a:pt x="1156" y="334"/>
                      <a:pt x="1394" y="572"/>
                      <a:pt x="1394" y="846"/>
                    </a:cubicBezTo>
                    <a:cubicBezTo>
                      <a:pt x="1394" y="1132"/>
                      <a:pt x="1156" y="1370"/>
                      <a:pt x="870" y="1370"/>
                    </a:cubicBezTo>
                    <a:cubicBezTo>
                      <a:pt x="584" y="1370"/>
                      <a:pt x="346" y="1132"/>
                      <a:pt x="346" y="846"/>
                    </a:cubicBezTo>
                    <a:cubicBezTo>
                      <a:pt x="346" y="572"/>
                      <a:pt x="584" y="334"/>
                      <a:pt x="870" y="334"/>
                    </a:cubicBezTo>
                    <a:close/>
                    <a:moveTo>
                      <a:pt x="870" y="1"/>
                    </a:moveTo>
                    <a:cubicBezTo>
                      <a:pt x="394" y="1"/>
                      <a:pt x="1" y="394"/>
                      <a:pt x="1" y="870"/>
                    </a:cubicBezTo>
                    <a:cubicBezTo>
                      <a:pt x="1" y="1346"/>
                      <a:pt x="394" y="1727"/>
                      <a:pt x="870" y="1727"/>
                    </a:cubicBezTo>
                    <a:cubicBezTo>
                      <a:pt x="1346" y="1727"/>
                      <a:pt x="1727" y="1334"/>
                      <a:pt x="1727" y="870"/>
                    </a:cubicBezTo>
                    <a:cubicBezTo>
                      <a:pt x="1727" y="394"/>
                      <a:pt x="1346" y="1"/>
                      <a:pt x="8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52"/>
              <p:cNvSpPr/>
              <p:nvPr/>
            </p:nvSpPr>
            <p:spPr>
              <a:xfrm>
                <a:off x="3904696" y="3955682"/>
                <a:ext cx="128148" cy="12054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3787" extrusionOk="0">
                    <a:moveTo>
                      <a:pt x="191" y="1"/>
                    </a:moveTo>
                    <a:cubicBezTo>
                      <a:pt x="96" y="1"/>
                      <a:pt x="1" y="72"/>
                      <a:pt x="1" y="179"/>
                    </a:cubicBezTo>
                    <a:lnTo>
                      <a:pt x="1" y="3608"/>
                    </a:lnTo>
                    <a:cubicBezTo>
                      <a:pt x="1" y="3703"/>
                      <a:pt x="84" y="3787"/>
                      <a:pt x="191" y="3787"/>
                    </a:cubicBezTo>
                    <a:lnTo>
                      <a:pt x="1334" y="3787"/>
                    </a:lnTo>
                    <a:cubicBezTo>
                      <a:pt x="1418" y="3787"/>
                      <a:pt x="1513" y="3715"/>
                      <a:pt x="1513" y="3608"/>
                    </a:cubicBezTo>
                    <a:lnTo>
                      <a:pt x="1513" y="2382"/>
                    </a:lnTo>
                    <a:cubicBezTo>
                      <a:pt x="1513" y="1977"/>
                      <a:pt x="1596" y="1501"/>
                      <a:pt x="2037" y="1501"/>
                    </a:cubicBezTo>
                    <a:cubicBezTo>
                      <a:pt x="2347" y="1501"/>
                      <a:pt x="2477" y="1763"/>
                      <a:pt x="2525" y="2060"/>
                    </a:cubicBezTo>
                    <a:cubicBezTo>
                      <a:pt x="2537" y="2156"/>
                      <a:pt x="2608" y="2215"/>
                      <a:pt x="2692" y="2215"/>
                    </a:cubicBezTo>
                    <a:cubicBezTo>
                      <a:pt x="2787" y="2215"/>
                      <a:pt x="2870" y="2120"/>
                      <a:pt x="2847" y="2025"/>
                    </a:cubicBezTo>
                    <a:cubicBezTo>
                      <a:pt x="2763" y="1465"/>
                      <a:pt x="2477" y="1155"/>
                      <a:pt x="2013" y="1155"/>
                    </a:cubicBezTo>
                    <a:cubicBezTo>
                      <a:pt x="1465" y="1155"/>
                      <a:pt x="1156" y="1608"/>
                      <a:pt x="1156" y="2382"/>
                    </a:cubicBezTo>
                    <a:lnTo>
                      <a:pt x="1156" y="3430"/>
                    </a:lnTo>
                    <a:lnTo>
                      <a:pt x="346" y="3430"/>
                    </a:lnTo>
                    <a:lnTo>
                      <a:pt x="346" y="358"/>
                    </a:lnTo>
                    <a:lnTo>
                      <a:pt x="918" y="358"/>
                    </a:lnTo>
                    <a:lnTo>
                      <a:pt x="918" y="572"/>
                    </a:lnTo>
                    <a:cubicBezTo>
                      <a:pt x="918" y="632"/>
                      <a:pt x="930" y="679"/>
                      <a:pt x="977" y="715"/>
                    </a:cubicBezTo>
                    <a:cubicBezTo>
                      <a:pt x="1007" y="733"/>
                      <a:pt x="1043" y="742"/>
                      <a:pt x="1078" y="742"/>
                    </a:cubicBezTo>
                    <a:cubicBezTo>
                      <a:pt x="1114" y="742"/>
                      <a:pt x="1150" y="733"/>
                      <a:pt x="1180" y="715"/>
                    </a:cubicBezTo>
                    <a:cubicBezTo>
                      <a:pt x="1477" y="477"/>
                      <a:pt x="1835" y="358"/>
                      <a:pt x="2227" y="358"/>
                    </a:cubicBezTo>
                    <a:cubicBezTo>
                      <a:pt x="3204" y="358"/>
                      <a:pt x="3656" y="1191"/>
                      <a:pt x="3656" y="2001"/>
                    </a:cubicBezTo>
                    <a:lnTo>
                      <a:pt x="3656" y="3430"/>
                    </a:lnTo>
                    <a:lnTo>
                      <a:pt x="2847" y="3430"/>
                    </a:lnTo>
                    <a:lnTo>
                      <a:pt x="2847" y="2870"/>
                    </a:lnTo>
                    <a:cubicBezTo>
                      <a:pt x="2847" y="2775"/>
                      <a:pt x="2775" y="2703"/>
                      <a:pt x="2692" y="2703"/>
                    </a:cubicBezTo>
                    <a:cubicBezTo>
                      <a:pt x="2597" y="2703"/>
                      <a:pt x="2525" y="2775"/>
                      <a:pt x="2525" y="2870"/>
                    </a:cubicBezTo>
                    <a:lnTo>
                      <a:pt x="2525" y="3596"/>
                    </a:lnTo>
                    <a:cubicBezTo>
                      <a:pt x="2525" y="3691"/>
                      <a:pt x="2597" y="3775"/>
                      <a:pt x="2704" y="3775"/>
                    </a:cubicBezTo>
                    <a:lnTo>
                      <a:pt x="3847" y="3775"/>
                    </a:lnTo>
                    <a:cubicBezTo>
                      <a:pt x="3942" y="3775"/>
                      <a:pt x="4025" y="3703"/>
                      <a:pt x="4025" y="3596"/>
                    </a:cubicBezTo>
                    <a:lnTo>
                      <a:pt x="4025" y="1989"/>
                    </a:lnTo>
                    <a:cubicBezTo>
                      <a:pt x="4025" y="810"/>
                      <a:pt x="3299" y="1"/>
                      <a:pt x="2239" y="1"/>
                    </a:cubicBezTo>
                    <a:cubicBezTo>
                      <a:pt x="1894" y="1"/>
                      <a:pt x="1573" y="84"/>
                      <a:pt x="1275" y="251"/>
                    </a:cubicBezTo>
                    <a:lnTo>
                      <a:pt x="1275" y="179"/>
                    </a:lnTo>
                    <a:cubicBezTo>
                      <a:pt x="1275" y="84"/>
                      <a:pt x="1204" y="1"/>
                      <a:pt x="1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06" name="Google Shape;4306;p52"/>
          <p:cNvGrpSpPr/>
          <p:nvPr/>
        </p:nvGrpSpPr>
        <p:grpSpPr>
          <a:xfrm>
            <a:off x="2651571" y="1773341"/>
            <a:ext cx="345900" cy="345900"/>
            <a:chOff x="4212313" y="3817238"/>
            <a:chExt cx="345900" cy="345900"/>
          </a:xfrm>
        </p:grpSpPr>
        <p:sp>
          <p:nvSpPr>
            <p:cNvPr id="4307" name="Google Shape;4307;p52"/>
            <p:cNvSpPr/>
            <p:nvPr/>
          </p:nvSpPr>
          <p:spPr>
            <a:xfrm>
              <a:off x="4212313" y="3817238"/>
              <a:ext cx="345900" cy="34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2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9" name="Google Shape;4309;p52"/>
          <p:cNvGrpSpPr/>
          <p:nvPr/>
        </p:nvGrpSpPr>
        <p:grpSpPr>
          <a:xfrm>
            <a:off x="3093808" y="1773341"/>
            <a:ext cx="345900" cy="345900"/>
            <a:chOff x="4654550" y="3817238"/>
            <a:chExt cx="345900" cy="345900"/>
          </a:xfrm>
        </p:grpSpPr>
        <p:sp>
          <p:nvSpPr>
            <p:cNvPr id="4310" name="Google Shape;4310;p52"/>
            <p:cNvSpPr/>
            <p:nvPr/>
          </p:nvSpPr>
          <p:spPr>
            <a:xfrm>
              <a:off x="4654550" y="3817238"/>
              <a:ext cx="345900" cy="34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2"/>
            <p:cNvSpPr/>
            <p:nvPr/>
          </p:nvSpPr>
          <p:spPr>
            <a:xfrm>
              <a:off x="4705443" y="3862844"/>
              <a:ext cx="244104" cy="233473"/>
            </a:xfrm>
            <a:custGeom>
              <a:avLst/>
              <a:gdLst/>
              <a:ahLst/>
              <a:cxnLst/>
              <a:rect l="l" t="t" r="r" b="b"/>
              <a:pathLst>
                <a:path w="7669" h="7335" extrusionOk="0">
                  <a:moveTo>
                    <a:pt x="3775" y="0"/>
                  </a:moveTo>
                  <a:cubicBezTo>
                    <a:pt x="3334" y="24"/>
                    <a:pt x="1846" y="239"/>
                    <a:pt x="1751" y="1882"/>
                  </a:cubicBezTo>
                  <a:lnTo>
                    <a:pt x="1751" y="1905"/>
                  </a:lnTo>
                  <a:lnTo>
                    <a:pt x="1751" y="2834"/>
                  </a:lnTo>
                  <a:lnTo>
                    <a:pt x="1394" y="2739"/>
                  </a:lnTo>
                  <a:cubicBezTo>
                    <a:pt x="1347" y="2725"/>
                    <a:pt x="1299" y="2718"/>
                    <a:pt x="1252" y="2718"/>
                  </a:cubicBezTo>
                  <a:cubicBezTo>
                    <a:pt x="1097" y="2718"/>
                    <a:pt x="949" y="2792"/>
                    <a:pt x="858" y="2929"/>
                  </a:cubicBezTo>
                  <a:cubicBezTo>
                    <a:pt x="763" y="3072"/>
                    <a:pt x="739" y="3263"/>
                    <a:pt x="834" y="3429"/>
                  </a:cubicBezTo>
                  <a:cubicBezTo>
                    <a:pt x="882" y="3525"/>
                    <a:pt x="965" y="3596"/>
                    <a:pt x="1060" y="3656"/>
                  </a:cubicBezTo>
                  <a:lnTo>
                    <a:pt x="1536" y="3894"/>
                  </a:lnTo>
                  <a:cubicBezTo>
                    <a:pt x="1620" y="3941"/>
                    <a:pt x="1667" y="4037"/>
                    <a:pt x="1620" y="4144"/>
                  </a:cubicBezTo>
                  <a:cubicBezTo>
                    <a:pt x="1477" y="4501"/>
                    <a:pt x="1084" y="5144"/>
                    <a:pt x="143" y="5370"/>
                  </a:cubicBezTo>
                  <a:cubicBezTo>
                    <a:pt x="60" y="5382"/>
                    <a:pt x="1" y="5477"/>
                    <a:pt x="12" y="5561"/>
                  </a:cubicBezTo>
                  <a:cubicBezTo>
                    <a:pt x="12" y="5596"/>
                    <a:pt x="120" y="6168"/>
                    <a:pt x="1024" y="6215"/>
                  </a:cubicBezTo>
                  <a:cubicBezTo>
                    <a:pt x="1072" y="6382"/>
                    <a:pt x="1132" y="6585"/>
                    <a:pt x="1203" y="6668"/>
                  </a:cubicBezTo>
                  <a:cubicBezTo>
                    <a:pt x="1238" y="6703"/>
                    <a:pt x="1292" y="6725"/>
                    <a:pt x="1342" y="6725"/>
                  </a:cubicBezTo>
                  <a:cubicBezTo>
                    <a:pt x="1360" y="6725"/>
                    <a:pt x="1378" y="6722"/>
                    <a:pt x="1394" y="6716"/>
                  </a:cubicBezTo>
                  <a:cubicBezTo>
                    <a:pt x="1394" y="6716"/>
                    <a:pt x="1676" y="6624"/>
                    <a:pt x="1983" y="6624"/>
                  </a:cubicBezTo>
                  <a:cubicBezTo>
                    <a:pt x="2060" y="6624"/>
                    <a:pt x="2139" y="6630"/>
                    <a:pt x="2215" y="6644"/>
                  </a:cubicBezTo>
                  <a:cubicBezTo>
                    <a:pt x="2215" y="6644"/>
                    <a:pt x="2679" y="6739"/>
                    <a:pt x="2953" y="7013"/>
                  </a:cubicBezTo>
                  <a:cubicBezTo>
                    <a:pt x="3096" y="7156"/>
                    <a:pt x="3251" y="7239"/>
                    <a:pt x="3441" y="7287"/>
                  </a:cubicBezTo>
                  <a:cubicBezTo>
                    <a:pt x="3537" y="7311"/>
                    <a:pt x="3656" y="7335"/>
                    <a:pt x="3763" y="7335"/>
                  </a:cubicBezTo>
                  <a:cubicBezTo>
                    <a:pt x="3870" y="7335"/>
                    <a:pt x="3989" y="7311"/>
                    <a:pt x="4096" y="7287"/>
                  </a:cubicBezTo>
                  <a:cubicBezTo>
                    <a:pt x="4275" y="7239"/>
                    <a:pt x="4430" y="7156"/>
                    <a:pt x="4573" y="7013"/>
                  </a:cubicBezTo>
                  <a:cubicBezTo>
                    <a:pt x="4846" y="6739"/>
                    <a:pt x="5311" y="6644"/>
                    <a:pt x="5311" y="6644"/>
                  </a:cubicBezTo>
                  <a:cubicBezTo>
                    <a:pt x="5389" y="6630"/>
                    <a:pt x="5469" y="6624"/>
                    <a:pt x="5547" y="6624"/>
                  </a:cubicBezTo>
                  <a:cubicBezTo>
                    <a:pt x="5858" y="6624"/>
                    <a:pt x="6132" y="6716"/>
                    <a:pt x="6132" y="6716"/>
                  </a:cubicBezTo>
                  <a:cubicBezTo>
                    <a:pt x="6153" y="6726"/>
                    <a:pt x="6173" y="6730"/>
                    <a:pt x="6192" y="6730"/>
                  </a:cubicBezTo>
                  <a:cubicBezTo>
                    <a:pt x="6242" y="6730"/>
                    <a:pt x="6289" y="6702"/>
                    <a:pt x="6323" y="6668"/>
                  </a:cubicBezTo>
                  <a:cubicBezTo>
                    <a:pt x="6394" y="6573"/>
                    <a:pt x="6454" y="6370"/>
                    <a:pt x="6501" y="6215"/>
                  </a:cubicBezTo>
                  <a:cubicBezTo>
                    <a:pt x="7394" y="6168"/>
                    <a:pt x="7501" y="5584"/>
                    <a:pt x="7513" y="5561"/>
                  </a:cubicBezTo>
                  <a:cubicBezTo>
                    <a:pt x="7668" y="5501"/>
                    <a:pt x="7609" y="5430"/>
                    <a:pt x="7513" y="5394"/>
                  </a:cubicBezTo>
                  <a:cubicBezTo>
                    <a:pt x="6573" y="5180"/>
                    <a:pt x="6192" y="4537"/>
                    <a:pt x="6037" y="4180"/>
                  </a:cubicBezTo>
                  <a:cubicBezTo>
                    <a:pt x="6001" y="4084"/>
                    <a:pt x="6037" y="3965"/>
                    <a:pt x="6132" y="3929"/>
                  </a:cubicBezTo>
                  <a:lnTo>
                    <a:pt x="6609" y="3691"/>
                  </a:lnTo>
                  <a:cubicBezTo>
                    <a:pt x="6692" y="3644"/>
                    <a:pt x="6787" y="3572"/>
                    <a:pt x="6823" y="3465"/>
                  </a:cubicBezTo>
                  <a:cubicBezTo>
                    <a:pt x="6918" y="3298"/>
                    <a:pt x="6906" y="3108"/>
                    <a:pt x="6799" y="2953"/>
                  </a:cubicBezTo>
                  <a:cubicBezTo>
                    <a:pt x="6708" y="2816"/>
                    <a:pt x="6553" y="2742"/>
                    <a:pt x="6400" y="2742"/>
                  </a:cubicBezTo>
                  <a:cubicBezTo>
                    <a:pt x="6354" y="2742"/>
                    <a:pt x="6307" y="2749"/>
                    <a:pt x="6263" y="2763"/>
                  </a:cubicBezTo>
                  <a:lnTo>
                    <a:pt x="5906" y="2870"/>
                  </a:lnTo>
                  <a:lnTo>
                    <a:pt x="5906" y="2322"/>
                  </a:lnTo>
                  <a:cubicBezTo>
                    <a:pt x="5906" y="2215"/>
                    <a:pt x="5835" y="2144"/>
                    <a:pt x="5727" y="2144"/>
                  </a:cubicBezTo>
                  <a:cubicBezTo>
                    <a:pt x="5620" y="2144"/>
                    <a:pt x="5549" y="2215"/>
                    <a:pt x="5549" y="2322"/>
                  </a:cubicBezTo>
                  <a:lnTo>
                    <a:pt x="5549" y="3108"/>
                  </a:lnTo>
                  <a:cubicBezTo>
                    <a:pt x="5549" y="3144"/>
                    <a:pt x="5561" y="3179"/>
                    <a:pt x="5573" y="3215"/>
                  </a:cubicBezTo>
                  <a:cubicBezTo>
                    <a:pt x="5612" y="3265"/>
                    <a:pt x="5669" y="3290"/>
                    <a:pt x="5734" y="3290"/>
                  </a:cubicBezTo>
                  <a:cubicBezTo>
                    <a:pt x="5748" y="3290"/>
                    <a:pt x="5761" y="3289"/>
                    <a:pt x="5775" y="3287"/>
                  </a:cubicBezTo>
                  <a:lnTo>
                    <a:pt x="6347" y="3120"/>
                  </a:lnTo>
                  <a:cubicBezTo>
                    <a:pt x="6363" y="3117"/>
                    <a:pt x="6379" y="3116"/>
                    <a:pt x="6393" y="3116"/>
                  </a:cubicBezTo>
                  <a:cubicBezTo>
                    <a:pt x="6440" y="3116"/>
                    <a:pt x="6474" y="3131"/>
                    <a:pt x="6501" y="3167"/>
                  </a:cubicBezTo>
                  <a:cubicBezTo>
                    <a:pt x="6525" y="3203"/>
                    <a:pt x="6525" y="3251"/>
                    <a:pt x="6513" y="3275"/>
                  </a:cubicBezTo>
                  <a:cubicBezTo>
                    <a:pt x="6513" y="3298"/>
                    <a:pt x="6489" y="3334"/>
                    <a:pt x="6442" y="3358"/>
                  </a:cubicBezTo>
                  <a:lnTo>
                    <a:pt x="5954" y="3596"/>
                  </a:lnTo>
                  <a:cubicBezTo>
                    <a:pt x="5692" y="3727"/>
                    <a:pt x="5573" y="4025"/>
                    <a:pt x="5680" y="4299"/>
                  </a:cubicBezTo>
                  <a:cubicBezTo>
                    <a:pt x="5847" y="4680"/>
                    <a:pt x="6251" y="5358"/>
                    <a:pt x="7168" y="5668"/>
                  </a:cubicBezTo>
                  <a:cubicBezTo>
                    <a:pt x="7092" y="5766"/>
                    <a:pt x="6907" y="5873"/>
                    <a:pt x="6558" y="5873"/>
                  </a:cubicBezTo>
                  <a:cubicBezTo>
                    <a:pt x="6525" y="5873"/>
                    <a:pt x="6490" y="5872"/>
                    <a:pt x="6454" y="5870"/>
                  </a:cubicBezTo>
                  <a:cubicBezTo>
                    <a:pt x="6370" y="5870"/>
                    <a:pt x="6311" y="5930"/>
                    <a:pt x="6275" y="6013"/>
                  </a:cubicBezTo>
                  <a:cubicBezTo>
                    <a:pt x="6251" y="6132"/>
                    <a:pt x="6204" y="6263"/>
                    <a:pt x="6168" y="6346"/>
                  </a:cubicBezTo>
                  <a:cubicBezTo>
                    <a:pt x="6036" y="6322"/>
                    <a:pt x="5841" y="6285"/>
                    <a:pt x="5618" y="6285"/>
                  </a:cubicBezTo>
                  <a:cubicBezTo>
                    <a:pt x="5520" y="6285"/>
                    <a:pt x="5416" y="6292"/>
                    <a:pt x="5311" y="6311"/>
                  </a:cubicBezTo>
                  <a:cubicBezTo>
                    <a:pt x="5275" y="6311"/>
                    <a:pt x="4739" y="6430"/>
                    <a:pt x="4370" y="6787"/>
                  </a:cubicBezTo>
                  <a:cubicBezTo>
                    <a:pt x="4287" y="6870"/>
                    <a:pt x="4180" y="6930"/>
                    <a:pt x="4061" y="6966"/>
                  </a:cubicBezTo>
                  <a:cubicBezTo>
                    <a:pt x="3989" y="6977"/>
                    <a:pt x="3894" y="6989"/>
                    <a:pt x="3822" y="6989"/>
                  </a:cubicBezTo>
                  <a:cubicBezTo>
                    <a:pt x="3751" y="6989"/>
                    <a:pt x="3656" y="6977"/>
                    <a:pt x="3584" y="6966"/>
                  </a:cubicBezTo>
                  <a:cubicBezTo>
                    <a:pt x="3477" y="6930"/>
                    <a:pt x="3358" y="6870"/>
                    <a:pt x="3275" y="6787"/>
                  </a:cubicBezTo>
                  <a:cubicBezTo>
                    <a:pt x="2918" y="6430"/>
                    <a:pt x="2370" y="6323"/>
                    <a:pt x="2334" y="6311"/>
                  </a:cubicBezTo>
                  <a:cubicBezTo>
                    <a:pt x="2236" y="6292"/>
                    <a:pt x="2135" y="6285"/>
                    <a:pt x="2038" y="6285"/>
                  </a:cubicBezTo>
                  <a:cubicBezTo>
                    <a:pt x="1817" y="6285"/>
                    <a:pt x="1613" y="6322"/>
                    <a:pt x="1489" y="6346"/>
                  </a:cubicBezTo>
                  <a:cubicBezTo>
                    <a:pt x="1453" y="6263"/>
                    <a:pt x="1417" y="6132"/>
                    <a:pt x="1382" y="6013"/>
                  </a:cubicBezTo>
                  <a:cubicBezTo>
                    <a:pt x="1370" y="5930"/>
                    <a:pt x="1298" y="5870"/>
                    <a:pt x="1203" y="5870"/>
                  </a:cubicBezTo>
                  <a:cubicBezTo>
                    <a:pt x="786" y="5870"/>
                    <a:pt x="596" y="5751"/>
                    <a:pt x="489" y="5656"/>
                  </a:cubicBezTo>
                  <a:cubicBezTo>
                    <a:pt x="1429" y="5358"/>
                    <a:pt x="1834" y="4680"/>
                    <a:pt x="1977" y="4287"/>
                  </a:cubicBezTo>
                  <a:cubicBezTo>
                    <a:pt x="2084" y="4013"/>
                    <a:pt x="1977" y="3703"/>
                    <a:pt x="1715" y="3584"/>
                  </a:cubicBezTo>
                  <a:lnTo>
                    <a:pt x="1215" y="3346"/>
                  </a:lnTo>
                  <a:cubicBezTo>
                    <a:pt x="1179" y="3310"/>
                    <a:pt x="1155" y="3287"/>
                    <a:pt x="1144" y="3251"/>
                  </a:cubicBezTo>
                  <a:cubicBezTo>
                    <a:pt x="1144" y="3227"/>
                    <a:pt x="1132" y="3191"/>
                    <a:pt x="1155" y="3144"/>
                  </a:cubicBezTo>
                  <a:cubicBezTo>
                    <a:pt x="1181" y="3118"/>
                    <a:pt x="1218" y="3093"/>
                    <a:pt x="1259" y="3093"/>
                  </a:cubicBezTo>
                  <a:cubicBezTo>
                    <a:pt x="1275" y="3093"/>
                    <a:pt x="1293" y="3097"/>
                    <a:pt x="1310" y="3108"/>
                  </a:cubicBezTo>
                  <a:lnTo>
                    <a:pt x="1894" y="3275"/>
                  </a:lnTo>
                  <a:cubicBezTo>
                    <a:pt x="1908" y="3277"/>
                    <a:pt x="1923" y="3279"/>
                    <a:pt x="1938" y="3279"/>
                  </a:cubicBezTo>
                  <a:cubicBezTo>
                    <a:pt x="1994" y="3279"/>
                    <a:pt x="2046" y="3257"/>
                    <a:pt x="2084" y="3191"/>
                  </a:cubicBezTo>
                  <a:cubicBezTo>
                    <a:pt x="2096" y="3167"/>
                    <a:pt x="2108" y="3120"/>
                    <a:pt x="2108" y="3096"/>
                  </a:cubicBezTo>
                  <a:lnTo>
                    <a:pt x="2108" y="1917"/>
                  </a:lnTo>
                  <a:cubicBezTo>
                    <a:pt x="2191" y="596"/>
                    <a:pt x="3299" y="381"/>
                    <a:pt x="3799" y="346"/>
                  </a:cubicBezTo>
                  <a:cubicBezTo>
                    <a:pt x="4227" y="381"/>
                    <a:pt x="5132" y="548"/>
                    <a:pt x="5406" y="1465"/>
                  </a:cubicBezTo>
                  <a:cubicBezTo>
                    <a:pt x="5418" y="1548"/>
                    <a:pt x="5489" y="1608"/>
                    <a:pt x="5561" y="1608"/>
                  </a:cubicBezTo>
                  <a:cubicBezTo>
                    <a:pt x="5680" y="1608"/>
                    <a:pt x="5775" y="1489"/>
                    <a:pt x="5727" y="1382"/>
                  </a:cubicBezTo>
                  <a:cubicBezTo>
                    <a:pt x="5406" y="191"/>
                    <a:pt x="4192" y="24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2" name="Google Shape;4312;p52"/>
          <p:cNvSpPr txBox="1">
            <a:spLocks noGrp="1"/>
          </p:cNvSpPr>
          <p:nvPr>
            <p:ph type="title"/>
          </p:nvPr>
        </p:nvSpPr>
        <p:spPr>
          <a:xfrm>
            <a:off x="720000" y="738750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313" name="Google Shape;4313;p52"/>
          <p:cNvSpPr txBox="1">
            <a:spLocks noGrp="1"/>
          </p:cNvSpPr>
          <p:nvPr>
            <p:ph type="subTitle" idx="1"/>
          </p:nvPr>
        </p:nvSpPr>
        <p:spPr>
          <a:xfrm>
            <a:off x="0" y="1616190"/>
            <a:ext cx="4862653" cy="29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Puoi trovarci su tutti i social con il nome: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 @reuse.mob</a:t>
            </a:r>
            <a:endParaRPr sz="20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B91C46E-679A-4201-9C10-F65A275E8988}"/>
              </a:ext>
            </a:extLst>
          </p:cNvPr>
          <p:cNvSpPr/>
          <p:nvPr/>
        </p:nvSpPr>
        <p:spPr>
          <a:xfrm>
            <a:off x="420414" y="3615558"/>
            <a:ext cx="3584027" cy="9879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14" name="Google Shape;4314;p52"/>
          <p:cNvSpPr txBox="1">
            <a:spLocks noGrp="1"/>
          </p:cNvSpPr>
          <p:nvPr>
            <p:ph type="subTitle" idx="2"/>
          </p:nvPr>
        </p:nvSpPr>
        <p:spPr>
          <a:xfrm>
            <a:off x="112515" y="2432986"/>
            <a:ext cx="4779562" cy="16060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Reuse.mobili@gmail.com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+79 123 456 7891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/>
              <a:t>www.reuse_mobili.com</a:t>
            </a:r>
            <a:endParaRPr sz="2800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460E5AA-B78F-4935-8527-05C956F7B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9" r="10154" b="13244"/>
          <a:stretch/>
        </p:blipFill>
        <p:spPr>
          <a:xfrm>
            <a:off x="-1056749" y="904356"/>
            <a:ext cx="5290874" cy="4024313"/>
          </a:xfrm>
          <a:prstGeom prst="rect">
            <a:avLst/>
          </a:prstGeom>
        </p:spPr>
      </p:pic>
      <p:sp>
        <p:nvSpPr>
          <p:cNvPr id="441" name="Google Shape;441;p31"/>
          <p:cNvSpPr/>
          <p:nvPr/>
        </p:nvSpPr>
        <p:spPr>
          <a:xfrm>
            <a:off x="3387375" y="1020750"/>
            <a:ext cx="5823300" cy="8247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1"/>
          <p:cNvSpPr txBox="1">
            <a:spLocks noGrp="1"/>
          </p:cNvSpPr>
          <p:nvPr>
            <p:ph type="title"/>
          </p:nvPr>
        </p:nvSpPr>
        <p:spPr>
          <a:xfrm>
            <a:off x="4300800" y="1045400"/>
            <a:ext cx="4123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nostra idea </a:t>
            </a:r>
            <a:endParaRPr/>
          </a:p>
        </p:txBody>
      </p:sp>
      <p:sp>
        <p:nvSpPr>
          <p:cNvPr id="443" name="Google Shape;443;p31"/>
          <p:cNvSpPr txBox="1">
            <a:spLocks noGrp="1"/>
          </p:cNvSpPr>
          <p:nvPr>
            <p:ph type="subTitle" idx="1"/>
          </p:nvPr>
        </p:nvSpPr>
        <p:spPr>
          <a:xfrm>
            <a:off x="3910900" y="2530344"/>
            <a:ext cx="4776250" cy="161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8281B"/>
                </a:solidFill>
                <a:latin typeface="Prompt Light"/>
                <a:ea typeface="Prompt Light"/>
                <a:cs typeface="Prompt Light"/>
                <a:sym typeface="Prompt Light"/>
              </a:rPr>
              <a:t>La nostra impresa è nata nel 2015 per modificare mobili apparentemente da buttare, dandogli una nuova vita.</a:t>
            </a:r>
            <a:endParaRPr sz="1800" dirty="0">
              <a:solidFill>
                <a:srgbClr val="08281B"/>
              </a:solidFill>
              <a:latin typeface="Prompt Light"/>
              <a:ea typeface="Prompt Light"/>
              <a:cs typeface="Prompt Light"/>
              <a:sym typeface="Prompt Light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8281B"/>
                </a:solidFill>
                <a:latin typeface="Prompt Light"/>
                <a:ea typeface="Prompt Light"/>
                <a:cs typeface="Prompt Light"/>
                <a:sym typeface="Prompt Light"/>
              </a:rPr>
              <a:t> </a:t>
            </a:r>
            <a:endParaRPr sz="1800" dirty="0">
              <a:solidFill>
                <a:srgbClr val="08281B"/>
              </a:solidFill>
              <a:latin typeface="Prompt Light"/>
              <a:ea typeface="Prompt Light"/>
              <a:cs typeface="Prompt Light"/>
              <a:sym typeface="Prompt Light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44" name="Google Shape;444;p31"/>
          <p:cNvGrpSpPr/>
          <p:nvPr/>
        </p:nvGrpSpPr>
        <p:grpSpPr>
          <a:xfrm>
            <a:off x="312950" y="0"/>
            <a:ext cx="1137625" cy="1181700"/>
            <a:chOff x="1381450" y="-8700"/>
            <a:chExt cx="1137625" cy="1181700"/>
          </a:xfrm>
        </p:grpSpPr>
        <p:cxnSp>
          <p:nvCxnSpPr>
            <p:cNvPr id="445" name="Google Shape;445;p31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31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31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31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31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31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2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Le nostre sedi</a:t>
            </a:r>
            <a:endParaRPr dirty="0"/>
          </a:p>
        </p:txBody>
      </p:sp>
      <p:sp>
        <p:nvSpPr>
          <p:cNvPr id="3736" name="Google Shape;3736;p32"/>
          <p:cNvSpPr txBox="1"/>
          <p:nvPr/>
        </p:nvSpPr>
        <p:spPr>
          <a:xfrm>
            <a:off x="6826492" y="1261150"/>
            <a:ext cx="1542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rPr>
              <a:t>4 sedi</a:t>
            </a:r>
            <a:endParaRPr sz="2000" dirty="0">
              <a:solidFill>
                <a:schemeClr val="lt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737" name="Google Shape;3737;p32"/>
          <p:cNvSpPr txBox="1"/>
          <p:nvPr/>
        </p:nvSpPr>
        <p:spPr>
          <a:xfrm>
            <a:off x="6528900" y="2040060"/>
            <a:ext cx="2247900" cy="68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-     Torino (sede legale)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16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Milano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16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Genova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16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Roma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it-IT" sz="1600"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1600"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738" name="Google Shape;3738;p32"/>
          <p:cNvSpPr txBox="1"/>
          <p:nvPr/>
        </p:nvSpPr>
        <p:spPr>
          <a:xfrm>
            <a:off x="6881700" y="4053248"/>
            <a:ext cx="1542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rPr>
              <a:t>5 collaboratori </a:t>
            </a:r>
            <a:endParaRPr sz="2000" dirty="0">
              <a:solidFill>
                <a:schemeClr val="lt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740" name="Google Shape;3740;p32"/>
          <p:cNvSpPr txBox="1"/>
          <p:nvPr/>
        </p:nvSpPr>
        <p:spPr>
          <a:xfrm>
            <a:off x="6826492" y="2914197"/>
            <a:ext cx="1542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rPr>
              <a:t>40 dipendenti</a:t>
            </a:r>
            <a:endParaRPr sz="2000" dirty="0">
              <a:solidFill>
                <a:schemeClr val="lt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742" name="Google Shape;3742;p32"/>
          <p:cNvSpPr/>
          <p:nvPr/>
        </p:nvSpPr>
        <p:spPr>
          <a:xfrm>
            <a:off x="5517178" y="1669558"/>
            <a:ext cx="789600" cy="78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32"/>
          <p:cNvSpPr/>
          <p:nvPr/>
        </p:nvSpPr>
        <p:spPr>
          <a:xfrm>
            <a:off x="5556265" y="3899506"/>
            <a:ext cx="789600" cy="78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32"/>
          <p:cNvSpPr/>
          <p:nvPr/>
        </p:nvSpPr>
        <p:spPr>
          <a:xfrm>
            <a:off x="5532954" y="2783122"/>
            <a:ext cx="789600" cy="78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8" name="Google Shape;3748;p32"/>
          <p:cNvGrpSpPr/>
          <p:nvPr/>
        </p:nvGrpSpPr>
        <p:grpSpPr>
          <a:xfrm>
            <a:off x="5683587" y="4026977"/>
            <a:ext cx="534958" cy="534283"/>
            <a:chOff x="5430375" y="2883900"/>
            <a:chExt cx="356425" cy="355975"/>
          </a:xfrm>
        </p:grpSpPr>
        <p:sp>
          <p:nvSpPr>
            <p:cNvPr id="3749" name="Google Shape;3749;p32"/>
            <p:cNvSpPr/>
            <p:nvPr/>
          </p:nvSpPr>
          <p:spPr>
            <a:xfrm>
              <a:off x="5430375" y="3006575"/>
              <a:ext cx="356425" cy="233300"/>
            </a:xfrm>
            <a:custGeom>
              <a:avLst/>
              <a:gdLst/>
              <a:ahLst/>
              <a:cxnLst/>
              <a:rect l="l" t="t" r="r" b="b"/>
              <a:pathLst>
                <a:path w="14257" h="9332" extrusionOk="0">
                  <a:moveTo>
                    <a:pt x="12044" y="419"/>
                  </a:moveTo>
                  <a:cubicBezTo>
                    <a:pt x="12419" y="419"/>
                    <a:pt x="12731" y="723"/>
                    <a:pt x="12731" y="1097"/>
                  </a:cubicBezTo>
                  <a:lnTo>
                    <a:pt x="12731" y="3337"/>
                  </a:lnTo>
                  <a:lnTo>
                    <a:pt x="12035" y="3337"/>
                  </a:lnTo>
                  <a:lnTo>
                    <a:pt x="12035" y="1811"/>
                  </a:lnTo>
                  <a:lnTo>
                    <a:pt x="12232" y="1419"/>
                  </a:lnTo>
                  <a:cubicBezTo>
                    <a:pt x="12258" y="1347"/>
                    <a:pt x="12258" y="1267"/>
                    <a:pt x="12223" y="1205"/>
                  </a:cubicBezTo>
                  <a:cubicBezTo>
                    <a:pt x="12180" y="1144"/>
                    <a:pt x="12113" y="1108"/>
                    <a:pt x="12046" y="1108"/>
                  </a:cubicBezTo>
                  <a:cubicBezTo>
                    <a:pt x="12015" y="1108"/>
                    <a:pt x="11984" y="1116"/>
                    <a:pt x="11955" y="1133"/>
                  </a:cubicBezTo>
                  <a:lnTo>
                    <a:pt x="11580" y="1320"/>
                  </a:lnTo>
                  <a:cubicBezTo>
                    <a:pt x="11081" y="1178"/>
                    <a:pt x="10563" y="1106"/>
                    <a:pt x="10037" y="1106"/>
                  </a:cubicBezTo>
                  <a:cubicBezTo>
                    <a:pt x="9520" y="1106"/>
                    <a:pt x="9002" y="1178"/>
                    <a:pt x="8503" y="1320"/>
                  </a:cubicBezTo>
                  <a:lnTo>
                    <a:pt x="8128" y="1133"/>
                  </a:lnTo>
                  <a:cubicBezTo>
                    <a:pt x="8098" y="1116"/>
                    <a:pt x="8065" y="1108"/>
                    <a:pt x="8032" y="1108"/>
                  </a:cubicBezTo>
                  <a:cubicBezTo>
                    <a:pt x="7979" y="1108"/>
                    <a:pt x="7926" y="1130"/>
                    <a:pt x="7887" y="1169"/>
                  </a:cubicBezTo>
                  <a:cubicBezTo>
                    <a:pt x="7825" y="1231"/>
                    <a:pt x="7807" y="1329"/>
                    <a:pt x="7851" y="1410"/>
                  </a:cubicBezTo>
                  <a:lnTo>
                    <a:pt x="8048" y="1811"/>
                  </a:lnTo>
                  <a:lnTo>
                    <a:pt x="8048" y="3337"/>
                  </a:lnTo>
                  <a:lnTo>
                    <a:pt x="6237" y="3337"/>
                  </a:lnTo>
                  <a:lnTo>
                    <a:pt x="6237" y="1811"/>
                  </a:lnTo>
                  <a:lnTo>
                    <a:pt x="6442" y="1410"/>
                  </a:lnTo>
                  <a:cubicBezTo>
                    <a:pt x="6478" y="1329"/>
                    <a:pt x="6469" y="1231"/>
                    <a:pt x="6397" y="1169"/>
                  </a:cubicBezTo>
                  <a:cubicBezTo>
                    <a:pt x="6358" y="1130"/>
                    <a:pt x="6306" y="1108"/>
                    <a:pt x="6252" y="1108"/>
                  </a:cubicBezTo>
                  <a:cubicBezTo>
                    <a:pt x="6220" y="1108"/>
                    <a:pt x="6187" y="1116"/>
                    <a:pt x="6156" y="1133"/>
                  </a:cubicBezTo>
                  <a:lnTo>
                    <a:pt x="5791" y="1320"/>
                  </a:lnTo>
                  <a:cubicBezTo>
                    <a:pt x="5282" y="1178"/>
                    <a:pt x="4765" y="1106"/>
                    <a:pt x="4247" y="1106"/>
                  </a:cubicBezTo>
                  <a:cubicBezTo>
                    <a:pt x="3730" y="1106"/>
                    <a:pt x="3212" y="1178"/>
                    <a:pt x="2713" y="1320"/>
                  </a:cubicBezTo>
                  <a:lnTo>
                    <a:pt x="2338" y="1133"/>
                  </a:lnTo>
                  <a:cubicBezTo>
                    <a:pt x="2308" y="1116"/>
                    <a:pt x="2275" y="1108"/>
                    <a:pt x="2242" y="1108"/>
                  </a:cubicBezTo>
                  <a:cubicBezTo>
                    <a:pt x="2189" y="1108"/>
                    <a:pt x="2136" y="1130"/>
                    <a:pt x="2097" y="1169"/>
                  </a:cubicBezTo>
                  <a:cubicBezTo>
                    <a:pt x="2035" y="1231"/>
                    <a:pt x="2017" y="1329"/>
                    <a:pt x="2053" y="1410"/>
                  </a:cubicBezTo>
                  <a:lnTo>
                    <a:pt x="2258" y="1811"/>
                  </a:lnTo>
                  <a:lnTo>
                    <a:pt x="2258" y="3337"/>
                  </a:lnTo>
                  <a:lnTo>
                    <a:pt x="1535" y="3337"/>
                  </a:lnTo>
                  <a:lnTo>
                    <a:pt x="1535" y="1097"/>
                  </a:lnTo>
                  <a:cubicBezTo>
                    <a:pt x="1535" y="723"/>
                    <a:pt x="1839" y="419"/>
                    <a:pt x="2213" y="419"/>
                  </a:cubicBezTo>
                  <a:close/>
                  <a:moveTo>
                    <a:pt x="4247" y="1535"/>
                  </a:moveTo>
                  <a:cubicBezTo>
                    <a:pt x="4756" y="1535"/>
                    <a:pt x="5264" y="1606"/>
                    <a:pt x="5746" y="1749"/>
                  </a:cubicBezTo>
                  <a:cubicBezTo>
                    <a:pt x="5773" y="1749"/>
                    <a:pt x="5800" y="1758"/>
                    <a:pt x="5826" y="1758"/>
                  </a:cubicBezTo>
                  <a:cubicBezTo>
                    <a:pt x="5817" y="1758"/>
                    <a:pt x="5817" y="1767"/>
                    <a:pt x="5817" y="1767"/>
                  </a:cubicBezTo>
                  <a:lnTo>
                    <a:pt x="5817" y="3551"/>
                  </a:lnTo>
                  <a:cubicBezTo>
                    <a:pt x="5817" y="3560"/>
                    <a:pt x="5817" y="3560"/>
                    <a:pt x="5826" y="3569"/>
                  </a:cubicBezTo>
                  <a:cubicBezTo>
                    <a:pt x="5817" y="3566"/>
                    <a:pt x="5808" y="3565"/>
                    <a:pt x="5800" y="3565"/>
                  </a:cubicBezTo>
                  <a:cubicBezTo>
                    <a:pt x="5782" y="3565"/>
                    <a:pt x="5764" y="3569"/>
                    <a:pt x="5746" y="3569"/>
                  </a:cubicBezTo>
                  <a:cubicBezTo>
                    <a:pt x="5264" y="3711"/>
                    <a:pt x="4756" y="3792"/>
                    <a:pt x="4247" y="3792"/>
                  </a:cubicBezTo>
                  <a:cubicBezTo>
                    <a:pt x="3739" y="3792"/>
                    <a:pt x="3239" y="3711"/>
                    <a:pt x="2749" y="3569"/>
                  </a:cubicBezTo>
                  <a:lnTo>
                    <a:pt x="2677" y="3569"/>
                  </a:lnTo>
                  <a:cubicBezTo>
                    <a:pt x="2677" y="3560"/>
                    <a:pt x="2677" y="3560"/>
                    <a:pt x="2677" y="3551"/>
                  </a:cubicBezTo>
                  <a:lnTo>
                    <a:pt x="2677" y="1767"/>
                  </a:lnTo>
                  <a:cubicBezTo>
                    <a:pt x="2677" y="1767"/>
                    <a:pt x="2677" y="1758"/>
                    <a:pt x="2677" y="1758"/>
                  </a:cubicBezTo>
                  <a:cubicBezTo>
                    <a:pt x="2695" y="1758"/>
                    <a:pt x="2722" y="1749"/>
                    <a:pt x="2749" y="1749"/>
                  </a:cubicBezTo>
                  <a:cubicBezTo>
                    <a:pt x="3239" y="1606"/>
                    <a:pt x="3739" y="1535"/>
                    <a:pt x="4247" y="1535"/>
                  </a:cubicBezTo>
                  <a:close/>
                  <a:moveTo>
                    <a:pt x="10037" y="1535"/>
                  </a:moveTo>
                  <a:cubicBezTo>
                    <a:pt x="10546" y="1535"/>
                    <a:pt x="11054" y="1606"/>
                    <a:pt x="11545" y="1749"/>
                  </a:cubicBezTo>
                  <a:cubicBezTo>
                    <a:pt x="11563" y="1749"/>
                    <a:pt x="11589" y="1758"/>
                    <a:pt x="11616" y="1758"/>
                  </a:cubicBezTo>
                  <a:cubicBezTo>
                    <a:pt x="11616" y="1758"/>
                    <a:pt x="11616" y="1767"/>
                    <a:pt x="11616" y="1767"/>
                  </a:cubicBezTo>
                  <a:lnTo>
                    <a:pt x="11616" y="3551"/>
                  </a:lnTo>
                  <a:cubicBezTo>
                    <a:pt x="11616" y="3560"/>
                    <a:pt x="11616" y="3560"/>
                    <a:pt x="11616" y="3569"/>
                  </a:cubicBezTo>
                  <a:cubicBezTo>
                    <a:pt x="11607" y="3566"/>
                    <a:pt x="11598" y="3565"/>
                    <a:pt x="11590" y="3565"/>
                  </a:cubicBezTo>
                  <a:cubicBezTo>
                    <a:pt x="11572" y="3565"/>
                    <a:pt x="11557" y="3569"/>
                    <a:pt x="11545" y="3569"/>
                  </a:cubicBezTo>
                  <a:cubicBezTo>
                    <a:pt x="11054" y="3711"/>
                    <a:pt x="10546" y="3792"/>
                    <a:pt x="10037" y="3792"/>
                  </a:cubicBezTo>
                  <a:cubicBezTo>
                    <a:pt x="9529" y="3792"/>
                    <a:pt x="9029" y="3711"/>
                    <a:pt x="8538" y="3569"/>
                  </a:cubicBezTo>
                  <a:lnTo>
                    <a:pt x="8467" y="3569"/>
                  </a:lnTo>
                  <a:cubicBezTo>
                    <a:pt x="8467" y="3560"/>
                    <a:pt x="8467" y="3560"/>
                    <a:pt x="8467" y="3551"/>
                  </a:cubicBezTo>
                  <a:lnTo>
                    <a:pt x="8467" y="1767"/>
                  </a:lnTo>
                  <a:cubicBezTo>
                    <a:pt x="8467" y="1767"/>
                    <a:pt x="8467" y="1758"/>
                    <a:pt x="8467" y="1758"/>
                  </a:cubicBezTo>
                  <a:cubicBezTo>
                    <a:pt x="8494" y="1758"/>
                    <a:pt x="8512" y="1749"/>
                    <a:pt x="8538" y="1749"/>
                  </a:cubicBezTo>
                  <a:cubicBezTo>
                    <a:pt x="9029" y="1606"/>
                    <a:pt x="9529" y="1535"/>
                    <a:pt x="10037" y="1535"/>
                  </a:cubicBezTo>
                  <a:close/>
                  <a:moveTo>
                    <a:pt x="12936" y="3756"/>
                  </a:moveTo>
                  <a:cubicBezTo>
                    <a:pt x="13311" y="3756"/>
                    <a:pt x="13614" y="4068"/>
                    <a:pt x="13614" y="4443"/>
                  </a:cubicBezTo>
                  <a:lnTo>
                    <a:pt x="13614" y="4675"/>
                  </a:lnTo>
                  <a:lnTo>
                    <a:pt x="5496" y="4675"/>
                  </a:lnTo>
                  <a:cubicBezTo>
                    <a:pt x="5389" y="4675"/>
                    <a:pt x="5291" y="4755"/>
                    <a:pt x="5273" y="4862"/>
                  </a:cubicBezTo>
                  <a:cubicBezTo>
                    <a:pt x="5264" y="4987"/>
                    <a:pt x="5362" y="5094"/>
                    <a:pt x="5487" y="5094"/>
                  </a:cubicBezTo>
                  <a:lnTo>
                    <a:pt x="13614" y="5094"/>
                  </a:lnTo>
                  <a:lnTo>
                    <a:pt x="13614" y="6682"/>
                  </a:lnTo>
                  <a:lnTo>
                    <a:pt x="643" y="6682"/>
                  </a:lnTo>
                  <a:lnTo>
                    <a:pt x="643" y="5094"/>
                  </a:lnTo>
                  <a:lnTo>
                    <a:pt x="4479" y="5094"/>
                  </a:lnTo>
                  <a:cubicBezTo>
                    <a:pt x="4577" y="5094"/>
                    <a:pt x="4675" y="5032"/>
                    <a:pt x="4693" y="4934"/>
                  </a:cubicBezTo>
                  <a:cubicBezTo>
                    <a:pt x="4720" y="4800"/>
                    <a:pt x="4622" y="4675"/>
                    <a:pt x="4488" y="4675"/>
                  </a:cubicBezTo>
                  <a:lnTo>
                    <a:pt x="643" y="4675"/>
                  </a:lnTo>
                  <a:lnTo>
                    <a:pt x="643" y="4443"/>
                  </a:lnTo>
                  <a:cubicBezTo>
                    <a:pt x="643" y="4068"/>
                    <a:pt x="946" y="3756"/>
                    <a:pt x="1321" y="3756"/>
                  </a:cubicBezTo>
                  <a:lnTo>
                    <a:pt x="2106" y="3756"/>
                  </a:lnTo>
                  <a:lnTo>
                    <a:pt x="2035" y="3899"/>
                  </a:lnTo>
                  <a:cubicBezTo>
                    <a:pt x="1990" y="3979"/>
                    <a:pt x="2008" y="4077"/>
                    <a:pt x="2071" y="4140"/>
                  </a:cubicBezTo>
                  <a:cubicBezTo>
                    <a:pt x="2112" y="4181"/>
                    <a:pt x="2168" y="4202"/>
                    <a:pt x="2225" y="4202"/>
                  </a:cubicBezTo>
                  <a:cubicBezTo>
                    <a:pt x="2254" y="4202"/>
                    <a:pt x="2284" y="4196"/>
                    <a:pt x="2311" y="4184"/>
                  </a:cubicBezTo>
                  <a:lnTo>
                    <a:pt x="2686" y="3997"/>
                  </a:lnTo>
                  <a:cubicBezTo>
                    <a:pt x="3186" y="4131"/>
                    <a:pt x="3703" y="4202"/>
                    <a:pt x="4229" y="4202"/>
                  </a:cubicBezTo>
                  <a:cubicBezTo>
                    <a:pt x="4747" y="4202"/>
                    <a:pt x="5264" y="4131"/>
                    <a:pt x="5773" y="3997"/>
                  </a:cubicBezTo>
                  <a:lnTo>
                    <a:pt x="6147" y="4184"/>
                  </a:lnTo>
                  <a:cubicBezTo>
                    <a:pt x="6175" y="4198"/>
                    <a:pt x="6205" y="4205"/>
                    <a:pt x="6235" y="4205"/>
                  </a:cubicBezTo>
                  <a:cubicBezTo>
                    <a:pt x="6318" y="4205"/>
                    <a:pt x="6400" y="4151"/>
                    <a:pt x="6433" y="4059"/>
                  </a:cubicBezTo>
                  <a:cubicBezTo>
                    <a:pt x="6451" y="4006"/>
                    <a:pt x="6451" y="3943"/>
                    <a:pt x="6424" y="3890"/>
                  </a:cubicBezTo>
                  <a:lnTo>
                    <a:pt x="6353" y="3756"/>
                  </a:lnTo>
                  <a:lnTo>
                    <a:pt x="7905" y="3756"/>
                  </a:lnTo>
                  <a:lnTo>
                    <a:pt x="7834" y="3899"/>
                  </a:lnTo>
                  <a:cubicBezTo>
                    <a:pt x="7798" y="3979"/>
                    <a:pt x="7816" y="4077"/>
                    <a:pt x="7878" y="4140"/>
                  </a:cubicBezTo>
                  <a:cubicBezTo>
                    <a:pt x="7919" y="4181"/>
                    <a:pt x="7976" y="4202"/>
                    <a:pt x="8032" y="4202"/>
                  </a:cubicBezTo>
                  <a:cubicBezTo>
                    <a:pt x="8062" y="4202"/>
                    <a:pt x="8091" y="4196"/>
                    <a:pt x="8119" y="4184"/>
                  </a:cubicBezTo>
                  <a:lnTo>
                    <a:pt x="8494" y="3997"/>
                  </a:lnTo>
                  <a:cubicBezTo>
                    <a:pt x="8993" y="4131"/>
                    <a:pt x="9511" y="4202"/>
                    <a:pt x="10037" y="4202"/>
                  </a:cubicBezTo>
                  <a:cubicBezTo>
                    <a:pt x="10554" y="4202"/>
                    <a:pt x="11072" y="4131"/>
                    <a:pt x="11571" y="3997"/>
                  </a:cubicBezTo>
                  <a:lnTo>
                    <a:pt x="11946" y="4184"/>
                  </a:lnTo>
                  <a:cubicBezTo>
                    <a:pt x="11974" y="4196"/>
                    <a:pt x="12003" y="4202"/>
                    <a:pt x="12033" y="4202"/>
                  </a:cubicBezTo>
                  <a:cubicBezTo>
                    <a:pt x="12090" y="4202"/>
                    <a:pt x="12146" y="4181"/>
                    <a:pt x="12187" y="4140"/>
                  </a:cubicBezTo>
                  <a:cubicBezTo>
                    <a:pt x="12249" y="4077"/>
                    <a:pt x="12267" y="3979"/>
                    <a:pt x="12232" y="3899"/>
                  </a:cubicBezTo>
                  <a:lnTo>
                    <a:pt x="12160" y="3756"/>
                  </a:lnTo>
                  <a:close/>
                  <a:moveTo>
                    <a:pt x="13837" y="7101"/>
                  </a:moveTo>
                  <a:lnTo>
                    <a:pt x="13837" y="8912"/>
                  </a:lnTo>
                  <a:lnTo>
                    <a:pt x="13070" y="8912"/>
                  </a:lnTo>
                  <a:lnTo>
                    <a:pt x="12678" y="7931"/>
                  </a:lnTo>
                  <a:cubicBezTo>
                    <a:pt x="12651" y="7851"/>
                    <a:pt x="12571" y="7797"/>
                    <a:pt x="12481" y="7797"/>
                  </a:cubicBezTo>
                  <a:lnTo>
                    <a:pt x="1794" y="7797"/>
                  </a:lnTo>
                  <a:cubicBezTo>
                    <a:pt x="1705" y="7797"/>
                    <a:pt x="1633" y="7851"/>
                    <a:pt x="1598" y="7931"/>
                  </a:cubicBezTo>
                  <a:lnTo>
                    <a:pt x="1205" y="8912"/>
                  </a:lnTo>
                  <a:lnTo>
                    <a:pt x="420" y="8912"/>
                  </a:lnTo>
                  <a:lnTo>
                    <a:pt x="420" y="7101"/>
                  </a:lnTo>
                  <a:close/>
                  <a:moveTo>
                    <a:pt x="2213" y="0"/>
                  </a:moveTo>
                  <a:cubicBezTo>
                    <a:pt x="1607" y="0"/>
                    <a:pt x="1116" y="491"/>
                    <a:pt x="1116" y="1097"/>
                  </a:cubicBezTo>
                  <a:lnTo>
                    <a:pt x="1116" y="3363"/>
                  </a:lnTo>
                  <a:cubicBezTo>
                    <a:pt x="607" y="3462"/>
                    <a:pt x="224" y="3917"/>
                    <a:pt x="224" y="4452"/>
                  </a:cubicBezTo>
                  <a:lnTo>
                    <a:pt x="224" y="6682"/>
                  </a:lnTo>
                  <a:lnTo>
                    <a:pt x="215" y="6682"/>
                  </a:lnTo>
                  <a:cubicBezTo>
                    <a:pt x="99" y="6682"/>
                    <a:pt x="1" y="6771"/>
                    <a:pt x="1" y="6887"/>
                  </a:cubicBezTo>
                  <a:lnTo>
                    <a:pt x="1" y="9117"/>
                  </a:lnTo>
                  <a:cubicBezTo>
                    <a:pt x="1" y="9233"/>
                    <a:pt x="99" y="9332"/>
                    <a:pt x="215" y="9332"/>
                  </a:cubicBezTo>
                  <a:lnTo>
                    <a:pt x="1321" y="9332"/>
                  </a:lnTo>
                  <a:cubicBezTo>
                    <a:pt x="1410" y="9332"/>
                    <a:pt x="1491" y="9278"/>
                    <a:pt x="1517" y="9198"/>
                  </a:cubicBezTo>
                  <a:lnTo>
                    <a:pt x="1910" y="8216"/>
                  </a:lnTo>
                  <a:lnTo>
                    <a:pt x="12321" y="8216"/>
                  </a:lnTo>
                  <a:lnTo>
                    <a:pt x="12713" y="9198"/>
                  </a:lnTo>
                  <a:cubicBezTo>
                    <a:pt x="12749" y="9278"/>
                    <a:pt x="12820" y="9332"/>
                    <a:pt x="12910" y="9332"/>
                  </a:cubicBezTo>
                  <a:lnTo>
                    <a:pt x="14052" y="9332"/>
                  </a:lnTo>
                  <a:cubicBezTo>
                    <a:pt x="14167" y="9332"/>
                    <a:pt x="14257" y="9233"/>
                    <a:pt x="14257" y="9117"/>
                  </a:cubicBezTo>
                  <a:lnTo>
                    <a:pt x="14257" y="6887"/>
                  </a:lnTo>
                  <a:cubicBezTo>
                    <a:pt x="14257" y="6771"/>
                    <a:pt x="14167" y="6682"/>
                    <a:pt x="14052" y="6682"/>
                  </a:cubicBezTo>
                  <a:lnTo>
                    <a:pt x="14034" y="6682"/>
                  </a:lnTo>
                  <a:lnTo>
                    <a:pt x="14034" y="4443"/>
                  </a:lnTo>
                  <a:cubicBezTo>
                    <a:pt x="14034" y="3908"/>
                    <a:pt x="13650" y="3462"/>
                    <a:pt x="13142" y="3363"/>
                  </a:cubicBezTo>
                  <a:lnTo>
                    <a:pt x="13142" y="1097"/>
                  </a:lnTo>
                  <a:cubicBezTo>
                    <a:pt x="13142" y="491"/>
                    <a:pt x="12651" y="0"/>
                    <a:pt x="12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2"/>
            <p:cNvSpPr/>
            <p:nvPr/>
          </p:nvSpPr>
          <p:spPr>
            <a:xfrm>
              <a:off x="5537000" y="2883900"/>
              <a:ext cx="144100" cy="99725"/>
            </a:xfrm>
            <a:custGeom>
              <a:avLst/>
              <a:gdLst/>
              <a:ahLst/>
              <a:cxnLst/>
              <a:rect l="l" t="t" r="r" b="b"/>
              <a:pathLst>
                <a:path w="5764" h="3989" extrusionOk="0">
                  <a:moveTo>
                    <a:pt x="5344" y="420"/>
                  </a:moveTo>
                  <a:lnTo>
                    <a:pt x="5344" y="3569"/>
                  </a:lnTo>
                  <a:lnTo>
                    <a:pt x="410" y="3569"/>
                  </a:lnTo>
                  <a:lnTo>
                    <a:pt x="410" y="420"/>
                  </a:lnTo>
                  <a:close/>
                  <a:moveTo>
                    <a:pt x="205" y="1"/>
                  </a:moveTo>
                  <a:cubicBezTo>
                    <a:pt x="89" y="1"/>
                    <a:pt x="0" y="99"/>
                    <a:pt x="0" y="215"/>
                  </a:cubicBezTo>
                  <a:lnTo>
                    <a:pt x="0" y="3774"/>
                  </a:lnTo>
                  <a:cubicBezTo>
                    <a:pt x="0" y="3890"/>
                    <a:pt x="89" y="3988"/>
                    <a:pt x="205" y="3988"/>
                  </a:cubicBezTo>
                  <a:lnTo>
                    <a:pt x="5549" y="3988"/>
                  </a:lnTo>
                  <a:cubicBezTo>
                    <a:pt x="5665" y="3988"/>
                    <a:pt x="5763" y="3890"/>
                    <a:pt x="5763" y="3774"/>
                  </a:cubicBezTo>
                  <a:lnTo>
                    <a:pt x="5763" y="215"/>
                  </a:lnTo>
                  <a:cubicBezTo>
                    <a:pt x="5763" y="99"/>
                    <a:pt x="5665" y="1"/>
                    <a:pt x="5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2"/>
            <p:cNvSpPr/>
            <p:nvPr/>
          </p:nvSpPr>
          <p:spPr>
            <a:xfrm>
              <a:off x="5553725" y="2900625"/>
              <a:ext cx="110650" cy="66275"/>
            </a:xfrm>
            <a:custGeom>
              <a:avLst/>
              <a:gdLst/>
              <a:ahLst/>
              <a:cxnLst/>
              <a:rect l="l" t="t" r="r" b="b"/>
              <a:pathLst>
                <a:path w="4426" h="2651" extrusionOk="0">
                  <a:moveTo>
                    <a:pt x="2846" y="420"/>
                  </a:moveTo>
                  <a:cubicBezTo>
                    <a:pt x="2792" y="554"/>
                    <a:pt x="2748" y="679"/>
                    <a:pt x="2730" y="786"/>
                  </a:cubicBezTo>
                  <a:cubicBezTo>
                    <a:pt x="2540" y="711"/>
                    <a:pt x="2364" y="681"/>
                    <a:pt x="2204" y="681"/>
                  </a:cubicBezTo>
                  <a:cubicBezTo>
                    <a:pt x="1904" y="681"/>
                    <a:pt x="1658" y="786"/>
                    <a:pt x="1472" y="902"/>
                  </a:cubicBezTo>
                  <a:cubicBezTo>
                    <a:pt x="1240" y="1044"/>
                    <a:pt x="1089" y="1232"/>
                    <a:pt x="999" y="1348"/>
                  </a:cubicBezTo>
                  <a:cubicBezTo>
                    <a:pt x="776" y="1357"/>
                    <a:pt x="580" y="1401"/>
                    <a:pt x="411" y="1491"/>
                  </a:cubicBezTo>
                  <a:lnTo>
                    <a:pt x="411" y="420"/>
                  </a:lnTo>
                  <a:close/>
                  <a:moveTo>
                    <a:pt x="4006" y="420"/>
                  </a:moveTo>
                  <a:lnTo>
                    <a:pt x="4006" y="2231"/>
                  </a:lnTo>
                  <a:lnTo>
                    <a:pt x="411" y="2231"/>
                  </a:lnTo>
                  <a:lnTo>
                    <a:pt x="411" y="1999"/>
                  </a:lnTo>
                  <a:cubicBezTo>
                    <a:pt x="562" y="1838"/>
                    <a:pt x="803" y="1758"/>
                    <a:pt x="1106" y="1758"/>
                  </a:cubicBezTo>
                  <a:cubicBezTo>
                    <a:pt x="1187" y="1758"/>
                    <a:pt x="1249" y="1722"/>
                    <a:pt x="1294" y="1660"/>
                  </a:cubicBezTo>
                  <a:cubicBezTo>
                    <a:pt x="1307" y="1626"/>
                    <a:pt x="1633" y="1104"/>
                    <a:pt x="2194" y="1104"/>
                  </a:cubicBezTo>
                  <a:cubicBezTo>
                    <a:pt x="2368" y="1104"/>
                    <a:pt x="2566" y="1154"/>
                    <a:pt x="2784" y="1285"/>
                  </a:cubicBezTo>
                  <a:cubicBezTo>
                    <a:pt x="2815" y="1303"/>
                    <a:pt x="2850" y="1312"/>
                    <a:pt x="2887" y="1312"/>
                  </a:cubicBezTo>
                  <a:cubicBezTo>
                    <a:pt x="2924" y="1312"/>
                    <a:pt x="2962" y="1303"/>
                    <a:pt x="2998" y="1285"/>
                  </a:cubicBezTo>
                  <a:cubicBezTo>
                    <a:pt x="3060" y="1250"/>
                    <a:pt x="3105" y="1178"/>
                    <a:pt x="3105" y="1107"/>
                  </a:cubicBezTo>
                  <a:cubicBezTo>
                    <a:pt x="3105" y="1098"/>
                    <a:pt x="3105" y="741"/>
                    <a:pt x="3319" y="420"/>
                  </a:cubicBezTo>
                  <a:close/>
                  <a:moveTo>
                    <a:pt x="205" y="1"/>
                  </a:moveTo>
                  <a:cubicBezTo>
                    <a:pt x="89" y="1"/>
                    <a:pt x="0" y="99"/>
                    <a:pt x="0" y="215"/>
                  </a:cubicBezTo>
                  <a:lnTo>
                    <a:pt x="0" y="2436"/>
                  </a:lnTo>
                  <a:cubicBezTo>
                    <a:pt x="0" y="2552"/>
                    <a:pt x="89" y="2650"/>
                    <a:pt x="205" y="2650"/>
                  </a:cubicBezTo>
                  <a:lnTo>
                    <a:pt x="4211" y="2650"/>
                  </a:lnTo>
                  <a:cubicBezTo>
                    <a:pt x="4327" y="2650"/>
                    <a:pt x="4425" y="2552"/>
                    <a:pt x="4425" y="2436"/>
                  </a:cubicBezTo>
                  <a:lnTo>
                    <a:pt x="4425" y="215"/>
                  </a:lnTo>
                  <a:cubicBezTo>
                    <a:pt x="4425" y="99"/>
                    <a:pt x="4327" y="1"/>
                    <a:pt x="4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2"/>
            <p:cNvSpPr/>
            <p:nvPr/>
          </p:nvSpPr>
          <p:spPr>
            <a:xfrm>
              <a:off x="5637125" y="2933850"/>
              <a:ext cx="10500" cy="16150"/>
            </a:xfrm>
            <a:custGeom>
              <a:avLst/>
              <a:gdLst/>
              <a:ahLst/>
              <a:cxnLst/>
              <a:rect l="l" t="t" r="r" b="b"/>
              <a:pathLst>
                <a:path w="420" h="646" extrusionOk="0">
                  <a:moveTo>
                    <a:pt x="217" y="0"/>
                  </a:moveTo>
                  <a:cubicBezTo>
                    <a:pt x="99" y="0"/>
                    <a:pt x="1" y="95"/>
                    <a:pt x="1" y="215"/>
                  </a:cubicBezTo>
                  <a:lnTo>
                    <a:pt x="1" y="438"/>
                  </a:lnTo>
                  <a:cubicBezTo>
                    <a:pt x="1" y="545"/>
                    <a:pt x="92" y="645"/>
                    <a:pt x="205" y="645"/>
                  </a:cubicBezTo>
                  <a:cubicBezTo>
                    <a:pt x="214" y="645"/>
                    <a:pt x="223" y="645"/>
                    <a:pt x="233" y="643"/>
                  </a:cubicBezTo>
                  <a:cubicBezTo>
                    <a:pt x="340" y="625"/>
                    <a:pt x="420" y="536"/>
                    <a:pt x="420" y="429"/>
                  </a:cubicBezTo>
                  <a:lnTo>
                    <a:pt x="420" y="224"/>
                  </a:lnTo>
                  <a:cubicBezTo>
                    <a:pt x="420" y="117"/>
                    <a:pt x="340" y="19"/>
                    <a:pt x="233" y="1"/>
                  </a:cubicBezTo>
                  <a:cubicBezTo>
                    <a:pt x="227" y="1"/>
                    <a:pt x="222" y="0"/>
                    <a:pt x="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2"/>
            <p:cNvSpPr/>
            <p:nvPr/>
          </p:nvSpPr>
          <p:spPr>
            <a:xfrm>
              <a:off x="5603675" y="2933850"/>
              <a:ext cx="10500" cy="16150"/>
            </a:xfrm>
            <a:custGeom>
              <a:avLst/>
              <a:gdLst/>
              <a:ahLst/>
              <a:cxnLst/>
              <a:rect l="l" t="t" r="r" b="b"/>
              <a:pathLst>
                <a:path w="420" h="646" extrusionOk="0">
                  <a:moveTo>
                    <a:pt x="204" y="0"/>
                  </a:moveTo>
                  <a:cubicBezTo>
                    <a:pt x="198" y="0"/>
                    <a:pt x="193" y="1"/>
                    <a:pt x="188" y="1"/>
                  </a:cubicBezTo>
                  <a:cubicBezTo>
                    <a:pt x="81" y="19"/>
                    <a:pt x="1" y="117"/>
                    <a:pt x="1" y="224"/>
                  </a:cubicBezTo>
                  <a:lnTo>
                    <a:pt x="1" y="429"/>
                  </a:lnTo>
                  <a:cubicBezTo>
                    <a:pt x="1" y="536"/>
                    <a:pt x="81" y="625"/>
                    <a:pt x="188" y="643"/>
                  </a:cubicBezTo>
                  <a:cubicBezTo>
                    <a:pt x="197" y="645"/>
                    <a:pt x="206" y="645"/>
                    <a:pt x="215" y="645"/>
                  </a:cubicBezTo>
                  <a:cubicBezTo>
                    <a:pt x="328" y="645"/>
                    <a:pt x="420" y="545"/>
                    <a:pt x="420" y="438"/>
                  </a:cubicBezTo>
                  <a:lnTo>
                    <a:pt x="420" y="215"/>
                  </a:lnTo>
                  <a:cubicBezTo>
                    <a:pt x="420" y="95"/>
                    <a:pt x="322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4" name="Google Shape;3754;p32"/>
          <p:cNvGrpSpPr/>
          <p:nvPr/>
        </p:nvGrpSpPr>
        <p:grpSpPr>
          <a:xfrm>
            <a:off x="5660277" y="2965330"/>
            <a:ext cx="534958" cy="425505"/>
            <a:chOff x="2389875" y="2883900"/>
            <a:chExt cx="356425" cy="283500"/>
          </a:xfrm>
        </p:grpSpPr>
        <p:sp>
          <p:nvSpPr>
            <p:cNvPr id="3755" name="Google Shape;3755;p32"/>
            <p:cNvSpPr/>
            <p:nvPr/>
          </p:nvSpPr>
          <p:spPr>
            <a:xfrm>
              <a:off x="2557575" y="2984200"/>
              <a:ext cx="43975" cy="16150"/>
            </a:xfrm>
            <a:custGeom>
              <a:avLst/>
              <a:gdLst/>
              <a:ahLst/>
              <a:cxnLst/>
              <a:rect l="l" t="t" r="r" b="b"/>
              <a:pathLst>
                <a:path w="1759" h="646" extrusionOk="0">
                  <a:moveTo>
                    <a:pt x="873" y="1"/>
                  </a:moveTo>
                  <a:cubicBezTo>
                    <a:pt x="761" y="1"/>
                    <a:pt x="670" y="93"/>
                    <a:pt x="670" y="208"/>
                  </a:cubicBezTo>
                  <a:lnTo>
                    <a:pt x="670" y="226"/>
                  </a:lnTo>
                  <a:lnTo>
                    <a:pt x="420" y="226"/>
                  </a:lnTo>
                  <a:lnTo>
                    <a:pt x="420" y="146"/>
                  </a:lnTo>
                  <a:cubicBezTo>
                    <a:pt x="420" y="119"/>
                    <a:pt x="411" y="101"/>
                    <a:pt x="393" y="83"/>
                  </a:cubicBezTo>
                  <a:cubicBezTo>
                    <a:pt x="334" y="26"/>
                    <a:pt x="270" y="3"/>
                    <a:pt x="211" y="3"/>
                  </a:cubicBezTo>
                  <a:cubicBezTo>
                    <a:pt x="95" y="3"/>
                    <a:pt x="1" y="96"/>
                    <a:pt x="1" y="208"/>
                  </a:cubicBezTo>
                  <a:lnTo>
                    <a:pt x="1" y="565"/>
                  </a:lnTo>
                  <a:cubicBezTo>
                    <a:pt x="1" y="610"/>
                    <a:pt x="37" y="645"/>
                    <a:pt x="81" y="645"/>
                  </a:cubicBezTo>
                  <a:lnTo>
                    <a:pt x="1544" y="645"/>
                  </a:lnTo>
                  <a:cubicBezTo>
                    <a:pt x="1660" y="645"/>
                    <a:pt x="1758" y="547"/>
                    <a:pt x="1758" y="431"/>
                  </a:cubicBezTo>
                  <a:lnTo>
                    <a:pt x="1758" y="217"/>
                  </a:lnTo>
                  <a:cubicBezTo>
                    <a:pt x="1758" y="110"/>
                    <a:pt x="1678" y="21"/>
                    <a:pt x="1571" y="3"/>
                  </a:cubicBezTo>
                  <a:cubicBezTo>
                    <a:pt x="1561" y="2"/>
                    <a:pt x="1551" y="1"/>
                    <a:pt x="1542" y="1"/>
                  </a:cubicBezTo>
                  <a:cubicBezTo>
                    <a:pt x="1430" y="1"/>
                    <a:pt x="1339" y="93"/>
                    <a:pt x="1339" y="208"/>
                  </a:cubicBezTo>
                  <a:lnTo>
                    <a:pt x="1339" y="226"/>
                  </a:lnTo>
                  <a:lnTo>
                    <a:pt x="1089" y="226"/>
                  </a:lnTo>
                  <a:lnTo>
                    <a:pt x="1089" y="217"/>
                  </a:lnTo>
                  <a:cubicBezTo>
                    <a:pt x="1089" y="110"/>
                    <a:pt x="1009" y="12"/>
                    <a:pt x="902" y="3"/>
                  </a:cubicBezTo>
                  <a:cubicBezTo>
                    <a:pt x="892" y="2"/>
                    <a:pt x="882" y="1"/>
                    <a:pt x="8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2"/>
            <p:cNvSpPr/>
            <p:nvPr/>
          </p:nvSpPr>
          <p:spPr>
            <a:xfrm>
              <a:off x="2657950" y="2984200"/>
              <a:ext cx="43725" cy="16150"/>
            </a:xfrm>
            <a:custGeom>
              <a:avLst/>
              <a:gdLst/>
              <a:ahLst/>
              <a:cxnLst/>
              <a:rect l="l" t="t" r="r" b="b"/>
              <a:pathLst>
                <a:path w="1749" h="646" extrusionOk="0">
                  <a:moveTo>
                    <a:pt x="872" y="1"/>
                  </a:moveTo>
                  <a:cubicBezTo>
                    <a:pt x="759" y="1"/>
                    <a:pt x="661" y="93"/>
                    <a:pt x="661" y="208"/>
                  </a:cubicBezTo>
                  <a:lnTo>
                    <a:pt x="661" y="226"/>
                  </a:lnTo>
                  <a:lnTo>
                    <a:pt x="411" y="226"/>
                  </a:lnTo>
                  <a:lnTo>
                    <a:pt x="411" y="146"/>
                  </a:lnTo>
                  <a:cubicBezTo>
                    <a:pt x="411" y="119"/>
                    <a:pt x="402" y="101"/>
                    <a:pt x="384" y="83"/>
                  </a:cubicBezTo>
                  <a:cubicBezTo>
                    <a:pt x="324" y="26"/>
                    <a:pt x="261" y="3"/>
                    <a:pt x="204" y="3"/>
                  </a:cubicBezTo>
                  <a:cubicBezTo>
                    <a:pt x="91" y="3"/>
                    <a:pt x="0" y="96"/>
                    <a:pt x="0" y="208"/>
                  </a:cubicBezTo>
                  <a:lnTo>
                    <a:pt x="0" y="565"/>
                  </a:lnTo>
                  <a:cubicBezTo>
                    <a:pt x="0" y="610"/>
                    <a:pt x="27" y="645"/>
                    <a:pt x="72" y="645"/>
                  </a:cubicBezTo>
                  <a:lnTo>
                    <a:pt x="1544" y="645"/>
                  </a:lnTo>
                  <a:cubicBezTo>
                    <a:pt x="1660" y="645"/>
                    <a:pt x="1749" y="547"/>
                    <a:pt x="1749" y="431"/>
                  </a:cubicBezTo>
                  <a:lnTo>
                    <a:pt x="1749" y="217"/>
                  </a:lnTo>
                  <a:cubicBezTo>
                    <a:pt x="1749" y="110"/>
                    <a:pt x="1678" y="21"/>
                    <a:pt x="1570" y="3"/>
                  </a:cubicBezTo>
                  <a:cubicBezTo>
                    <a:pt x="1560" y="2"/>
                    <a:pt x="1549" y="1"/>
                    <a:pt x="1539" y="1"/>
                  </a:cubicBezTo>
                  <a:cubicBezTo>
                    <a:pt x="1420" y="1"/>
                    <a:pt x="1330" y="93"/>
                    <a:pt x="1330" y="208"/>
                  </a:cubicBezTo>
                  <a:lnTo>
                    <a:pt x="1330" y="226"/>
                  </a:lnTo>
                  <a:lnTo>
                    <a:pt x="1080" y="226"/>
                  </a:lnTo>
                  <a:lnTo>
                    <a:pt x="1080" y="217"/>
                  </a:lnTo>
                  <a:cubicBezTo>
                    <a:pt x="1080" y="110"/>
                    <a:pt x="1008" y="12"/>
                    <a:pt x="901" y="3"/>
                  </a:cubicBezTo>
                  <a:cubicBezTo>
                    <a:pt x="891" y="2"/>
                    <a:pt x="882" y="1"/>
                    <a:pt x="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2"/>
            <p:cNvSpPr/>
            <p:nvPr/>
          </p:nvSpPr>
          <p:spPr>
            <a:xfrm>
              <a:off x="2389875" y="2883900"/>
              <a:ext cx="356425" cy="283500"/>
            </a:xfrm>
            <a:custGeom>
              <a:avLst/>
              <a:gdLst/>
              <a:ahLst/>
              <a:cxnLst/>
              <a:rect l="l" t="t" r="r" b="b"/>
              <a:pathLst>
                <a:path w="14257" h="11340" extrusionOk="0">
                  <a:moveTo>
                    <a:pt x="4898" y="420"/>
                  </a:moveTo>
                  <a:lnTo>
                    <a:pt x="4898" y="3123"/>
                  </a:lnTo>
                  <a:lnTo>
                    <a:pt x="420" y="3123"/>
                  </a:lnTo>
                  <a:lnTo>
                    <a:pt x="420" y="420"/>
                  </a:lnTo>
                  <a:close/>
                  <a:moveTo>
                    <a:pt x="13837" y="5326"/>
                  </a:moveTo>
                  <a:lnTo>
                    <a:pt x="13837" y="6245"/>
                  </a:lnTo>
                  <a:lnTo>
                    <a:pt x="11169" y="6245"/>
                  </a:lnTo>
                  <a:cubicBezTo>
                    <a:pt x="11071" y="6245"/>
                    <a:pt x="10982" y="6308"/>
                    <a:pt x="10964" y="6406"/>
                  </a:cubicBezTo>
                  <a:cubicBezTo>
                    <a:pt x="10929" y="6540"/>
                    <a:pt x="11036" y="6665"/>
                    <a:pt x="11169" y="6665"/>
                  </a:cubicBezTo>
                  <a:lnTo>
                    <a:pt x="13837" y="6665"/>
                  </a:lnTo>
                  <a:lnTo>
                    <a:pt x="13837" y="10920"/>
                  </a:lnTo>
                  <a:lnTo>
                    <a:pt x="5317" y="10920"/>
                  </a:lnTo>
                  <a:lnTo>
                    <a:pt x="5317" y="6665"/>
                  </a:lnTo>
                  <a:lnTo>
                    <a:pt x="10152" y="6665"/>
                  </a:lnTo>
                  <a:cubicBezTo>
                    <a:pt x="10251" y="6665"/>
                    <a:pt x="10349" y="6593"/>
                    <a:pt x="10367" y="6495"/>
                  </a:cubicBezTo>
                  <a:cubicBezTo>
                    <a:pt x="10393" y="6361"/>
                    <a:pt x="10295" y="6245"/>
                    <a:pt x="10161" y="6245"/>
                  </a:cubicBezTo>
                  <a:lnTo>
                    <a:pt x="5317" y="6245"/>
                  </a:lnTo>
                  <a:lnTo>
                    <a:pt x="5317" y="5326"/>
                  </a:lnTo>
                  <a:close/>
                  <a:moveTo>
                    <a:pt x="4898" y="3542"/>
                  </a:moveTo>
                  <a:lnTo>
                    <a:pt x="4898" y="10947"/>
                  </a:lnTo>
                  <a:lnTo>
                    <a:pt x="420" y="10947"/>
                  </a:lnTo>
                  <a:lnTo>
                    <a:pt x="420" y="3542"/>
                  </a:lnTo>
                  <a:close/>
                  <a:moveTo>
                    <a:pt x="205" y="1"/>
                  </a:moveTo>
                  <a:cubicBezTo>
                    <a:pt x="89" y="1"/>
                    <a:pt x="0" y="99"/>
                    <a:pt x="0" y="215"/>
                  </a:cubicBezTo>
                  <a:lnTo>
                    <a:pt x="0" y="11125"/>
                  </a:lnTo>
                  <a:cubicBezTo>
                    <a:pt x="0" y="11241"/>
                    <a:pt x="89" y="11339"/>
                    <a:pt x="205" y="11339"/>
                  </a:cubicBezTo>
                  <a:lnTo>
                    <a:pt x="14042" y="11339"/>
                  </a:lnTo>
                  <a:cubicBezTo>
                    <a:pt x="14158" y="11339"/>
                    <a:pt x="14256" y="11241"/>
                    <a:pt x="14256" y="11125"/>
                  </a:cubicBezTo>
                  <a:lnTo>
                    <a:pt x="14256" y="5112"/>
                  </a:lnTo>
                  <a:cubicBezTo>
                    <a:pt x="14256" y="4996"/>
                    <a:pt x="14158" y="4907"/>
                    <a:pt x="14042" y="4907"/>
                  </a:cubicBezTo>
                  <a:lnTo>
                    <a:pt x="5317" y="4907"/>
                  </a:lnTo>
                  <a:lnTo>
                    <a:pt x="5317" y="215"/>
                  </a:lnTo>
                  <a:cubicBezTo>
                    <a:pt x="5317" y="99"/>
                    <a:pt x="5219" y="1"/>
                    <a:pt x="5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2"/>
            <p:cNvSpPr/>
            <p:nvPr/>
          </p:nvSpPr>
          <p:spPr>
            <a:xfrm>
              <a:off x="2557575" y="3089975"/>
              <a:ext cx="144100" cy="55125"/>
            </a:xfrm>
            <a:custGeom>
              <a:avLst/>
              <a:gdLst/>
              <a:ahLst/>
              <a:cxnLst/>
              <a:rect l="l" t="t" r="r" b="b"/>
              <a:pathLst>
                <a:path w="5764" h="2205" extrusionOk="0">
                  <a:moveTo>
                    <a:pt x="5345" y="420"/>
                  </a:moveTo>
                  <a:lnTo>
                    <a:pt x="5345" y="1785"/>
                  </a:lnTo>
                  <a:lnTo>
                    <a:pt x="420" y="1785"/>
                  </a:lnTo>
                  <a:lnTo>
                    <a:pt x="420" y="420"/>
                  </a:lnTo>
                  <a:close/>
                  <a:moveTo>
                    <a:pt x="206" y="1"/>
                  </a:moveTo>
                  <a:cubicBezTo>
                    <a:pt x="99" y="1"/>
                    <a:pt x="1" y="99"/>
                    <a:pt x="1" y="215"/>
                  </a:cubicBezTo>
                  <a:lnTo>
                    <a:pt x="1" y="1999"/>
                  </a:lnTo>
                  <a:cubicBezTo>
                    <a:pt x="1" y="2115"/>
                    <a:pt x="99" y="2204"/>
                    <a:pt x="206" y="2204"/>
                  </a:cubicBezTo>
                  <a:lnTo>
                    <a:pt x="5559" y="2204"/>
                  </a:lnTo>
                  <a:cubicBezTo>
                    <a:pt x="5675" y="2204"/>
                    <a:pt x="5764" y="2115"/>
                    <a:pt x="5764" y="1999"/>
                  </a:cubicBezTo>
                  <a:lnTo>
                    <a:pt x="5764" y="215"/>
                  </a:lnTo>
                  <a:cubicBezTo>
                    <a:pt x="5764" y="99"/>
                    <a:pt x="5675" y="1"/>
                    <a:pt x="5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2"/>
            <p:cNvSpPr/>
            <p:nvPr/>
          </p:nvSpPr>
          <p:spPr>
            <a:xfrm>
              <a:off x="2557575" y="3056700"/>
              <a:ext cx="144100" cy="21475"/>
            </a:xfrm>
            <a:custGeom>
              <a:avLst/>
              <a:gdLst/>
              <a:ahLst/>
              <a:cxnLst/>
              <a:rect l="l" t="t" r="r" b="b"/>
              <a:pathLst>
                <a:path w="5764" h="859" extrusionOk="0">
                  <a:moveTo>
                    <a:pt x="203" y="0"/>
                  </a:moveTo>
                  <a:cubicBezTo>
                    <a:pt x="92" y="0"/>
                    <a:pt x="1" y="93"/>
                    <a:pt x="1" y="208"/>
                  </a:cubicBezTo>
                  <a:lnTo>
                    <a:pt x="1" y="654"/>
                  </a:lnTo>
                  <a:cubicBezTo>
                    <a:pt x="1" y="770"/>
                    <a:pt x="99" y="859"/>
                    <a:pt x="206" y="859"/>
                  </a:cubicBezTo>
                  <a:lnTo>
                    <a:pt x="5559" y="859"/>
                  </a:lnTo>
                  <a:cubicBezTo>
                    <a:pt x="5675" y="859"/>
                    <a:pt x="5764" y="770"/>
                    <a:pt x="5764" y="654"/>
                  </a:cubicBezTo>
                  <a:lnTo>
                    <a:pt x="5764" y="217"/>
                  </a:lnTo>
                  <a:cubicBezTo>
                    <a:pt x="5764" y="109"/>
                    <a:pt x="5693" y="11"/>
                    <a:pt x="5585" y="2"/>
                  </a:cubicBezTo>
                  <a:cubicBezTo>
                    <a:pt x="5575" y="1"/>
                    <a:pt x="5564" y="0"/>
                    <a:pt x="5554" y="0"/>
                  </a:cubicBezTo>
                  <a:cubicBezTo>
                    <a:pt x="5435" y="0"/>
                    <a:pt x="5345" y="93"/>
                    <a:pt x="5345" y="208"/>
                  </a:cubicBezTo>
                  <a:lnTo>
                    <a:pt x="5345" y="448"/>
                  </a:lnTo>
                  <a:lnTo>
                    <a:pt x="420" y="448"/>
                  </a:lnTo>
                  <a:lnTo>
                    <a:pt x="420" y="217"/>
                  </a:lnTo>
                  <a:cubicBezTo>
                    <a:pt x="420" y="109"/>
                    <a:pt x="340" y="11"/>
                    <a:pt x="233" y="2"/>
                  </a:cubicBezTo>
                  <a:cubicBezTo>
                    <a:pt x="223" y="1"/>
                    <a:pt x="213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2"/>
            <p:cNvSpPr/>
            <p:nvPr/>
          </p:nvSpPr>
          <p:spPr>
            <a:xfrm>
              <a:off x="2574975" y="3023075"/>
              <a:ext cx="10300" cy="10500"/>
            </a:xfrm>
            <a:custGeom>
              <a:avLst/>
              <a:gdLst/>
              <a:ahLst/>
              <a:cxnLst/>
              <a:rect l="l" t="t" r="r" b="b"/>
              <a:pathLst>
                <a:path w="412" h="420" extrusionOk="0">
                  <a:moveTo>
                    <a:pt x="206" y="0"/>
                  </a:moveTo>
                  <a:cubicBezTo>
                    <a:pt x="90" y="0"/>
                    <a:pt x="1" y="98"/>
                    <a:pt x="1" y="214"/>
                  </a:cubicBezTo>
                  <a:cubicBezTo>
                    <a:pt x="1" y="330"/>
                    <a:pt x="90" y="420"/>
                    <a:pt x="206" y="420"/>
                  </a:cubicBezTo>
                  <a:cubicBezTo>
                    <a:pt x="322" y="420"/>
                    <a:pt x="411" y="330"/>
                    <a:pt x="411" y="214"/>
                  </a:cubicBezTo>
                  <a:cubicBezTo>
                    <a:pt x="411" y="98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2"/>
            <p:cNvSpPr/>
            <p:nvPr/>
          </p:nvSpPr>
          <p:spPr>
            <a:xfrm>
              <a:off x="2674900" y="3022850"/>
              <a:ext cx="10500" cy="10500"/>
            </a:xfrm>
            <a:custGeom>
              <a:avLst/>
              <a:gdLst/>
              <a:ahLst/>
              <a:cxnLst/>
              <a:rect l="l" t="t" r="r" b="b"/>
              <a:pathLst>
                <a:path w="420" h="420" extrusionOk="0">
                  <a:moveTo>
                    <a:pt x="214" y="0"/>
                  </a:moveTo>
                  <a:cubicBezTo>
                    <a:pt x="98" y="0"/>
                    <a:pt x="0" y="90"/>
                    <a:pt x="0" y="206"/>
                  </a:cubicBezTo>
                  <a:cubicBezTo>
                    <a:pt x="0" y="322"/>
                    <a:pt x="98" y="420"/>
                    <a:pt x="214" y="420"/>
                  </a:cubicBezTo>
                  <a:cubicBezTo>
                    <a:pt x="330" y="420"/>
                    <a:pt x="420" y="322"/>
                    <a:pt x="420" y="206"/>
                  </a:cubicBezTo>
                  <a:cubicBezTo>
                    <a:pt x="420" y="90"/>
                    <a:pt x="330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2"/>
            <p:cNvSpPr/>
            <p:nvPr/>
          </p:nvSpPr>
          <p:spPr>
            <a:xfrm>
              <a:off x="2607100" y="3023300"/>
              <a:ext cx="45075" cy="10500"/>
            </a:xfrm>
            <a:custGeom>
              <a:avLst/>
              <a:gdLst/>
              <a:ahLst/>
              <a:cxnLst/>
              <a:rect l="l" t="t" r="r" b="b"/>
              <a:pathLst>
                <a:path w="1803" h="420" extrusionOk="0">
                  <a:moveTo>
                    <a:pt x="241" y="0"/>
                  </a:moveTo>
                  <a:cubicBezTo>
                    <a:pt x="143" y="0"/>
                    <a:pt x="54" y="63"/>
                    <a:pt x="27" y="161"/>
                  </a:cubicBezTo>
                  <a:cubicBezTo>
                    <a:pt x="0" y="295"/>
                    <a:pt x="107" y="420"/>
                    <a:pt x="232" y="420"/>
                  </a:cubicBezTo>
                  <a:lnTo>
                    <a:pt x="1570" y="420"/>
                  </a:lnTo>
                  <a:cubicBezTo>
                    <a:pt x="1704" y="420"/>
                    <a:pt x="1802" y="295"/>
                    <a:pt x="1776" y="161"/>
                  </a:cubicBezTo>
                  <a:cubicBezTo>
                    <a:pt x="1749" y="63"/>
                    <a:pt x="1660" y="0"/>
                    <a:pt x="1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2"/>
            <p:cNvSpPr/>
            <p:nvPr/>
          </p:nvSpPr>
          <p:spPr>
            <a:xfrm>
              <a:off x="2406600" y="2905975"/>
              <a:ext cx="10275" cy="43975"/>
            </a:xfrm>
            <a:custGeom>
              <a:avLst/>
              <a:gdLst/>
              <a:ahLst/>
              <a:cxnLst/>
              <a:rect l="l" t="t" r="r" b="b"/>
              <a:pathLst>
                <a:path w="411" h="1759" extrusionOk="0">
                  <a:moveTo>
                    <a:pt x="217" y="0"/>
                  </a:moveTo>
                  <a:cubicBezTo>
                    <a:pt x="99" y="0"/>
                    <a:pt x="0" y="95"/>
                    <a:pt x="0" y="215"/>
                  </a:cubicBezTo>
                  <a:lnTo>
                    <a:pt x="0" y="1544"/>
                  </a:lnTo>
                  <a:cubicBezTo>
                    <a:pt x="0" y="1664"/>
                    <a:pt x="99" y="1759"/>
                    <a:pt x="217" y="1759"/>
                  </a:cubicBezTo>
                  <a:cubicBezTo>
                    <a:pt x="222" y="1759"/>
                    <a:pt x="227" y="1759"/>
                    <a:pt x="232" y="1758"/>
                  </a:cubicBezTo>
                  <a:cubicBezTo>
                    <a:pt x="339" y="1740"/>
                    <a:pt x="411" y="1651"/>
                    <a:pt x="411" y="1544"/>
                  </a:cubicBezTo>
                  <a:lnTo>
                    <a:pt x="411" y="224"/>
                  </a:lnTo>
                  <a:cubicBezTo>
                    <a:pt x="411" y="117"/>
                    <a:pt x="339" y="19"/>
                    <a:pt x="232" y="1"/>
                  </a:cubicBezTo>
                  <a:cubicBezTo>
                    <a:pt x="227" y="0"/>
                    <a:pt x="222" y="0"/>
                    <a:pt x="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2"/>
            <p:cNvSpPr/>
            <p:nvPr/>
          </p:nvSpPr>
          <p:spPr>
            <a:xfrm>
              <a:off x="2406600" y="2984150"/>
              <a:ext cx="10275" cy="77400"/>
            </a:xfrm>
            <a:custGeom>
              <a:avLst/>
              <a:gdLst/>
              <a:ahLst/>
              <a:cxnLst/>
              <a:rect l="l" t="t" r="r" b="b"/>
              <a:pathLst>
                <a:path w="411" h="3096" extrusionOk="0">
                  <a:moveTo>
                    <a:pt x="205" y="1"/>
                  </a:moveTo>
                  <a:cubicBezTo>
                    <a:pt x="191" y="1"/>
                    <a:pt x="176" y="2"/>
                    <a:pt x="161" y="5"/>
                  </a:cubicBezTo>
                  <a:cubicBezTo>
                    <a:pt x="63" y="32"/>
                    <a:pt x="0" y="121"/>
                    <a:pt x="0" y="219"/>
                  </a:cubicBezTo>
                  <a:lnTo>
                    <a:pt x="0" y="2878"/>
                  </a:lnTo>
                  <a:cubicBezTo>
                    <a:pt x="0" y="2976"/>
                    <a:pt x="63" y="3065"/>
                    <a:pt x="161" y="3092"/>
                  </a:cubicBezTo>
                  <a:cubicBezTo>
                    <a:pt x="175" y="3095"/>
                    <a:pt x="189" y="3096"/>
                    <a:pt x="202" y="3096"/>
                  </a:cubicBezTo>
                  <a:cubicBezTo>
                    <a:pt x="318" y="3096"/>
                    <a:pt x="411" y="2998"/>
                    <a:pt x="411" y="2887"/>
                  </a:cubicBezTo>
                  <a:lnTo>
                    <a:pt x="411" y="210"/>
                  </a:lnTo>
                  <a:cubicBezTo>
                    <a:pt x="411" y="91"/>
                    <a:pt x="319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5" name="Google Shape;3765;p32"/>
          <p:cNvGrpSpPr/>
          <p:nvPr/>
        </p:nvGrpSpPr>
        <p:grpSpPr>
          <a:xfrm>
            <a:off x="5677803" y="1797025"/>
            <a:ext cx="468356" cy="534958"/>
            <a:chOff x="4211100" y="1754050"/>
            <a:chExt cx="312050" cy="356425"/>
          </a:xfrm>
        </p:grpSpPr>
        <p:sp>
          <p:nvSpPr>
            <p:cNvPr id="3766" name="Google Shape;3766;p32"/>
            <p:cNvSpPr/>
            <p:nvPr/>
          </p:nvSpPr>
          <p:spPr>
            <a:xfrm>
              <a:off x="4211100" y="1754050"/>
              <a:ext cx="312050" cy="356425"/>
            </a:xfrm>
            <a:custGeom>
              <a:avLst/>
              <a:gdLst/>
              <a:ahLst/>
              <a:cxnLst/>
              <a:rect l="l" t="t" r="r" b="b"/>
              <a:pathLst>
                <a:path w="12482" h="14257" extrusionOk="0">
                  <a:moveTo>
                    <a:pt x="7164" y="1089"/>
                  </a:moveTo>
                  <a:lnTo>
                    <a:pt x="7164" y="1785"/>
                  </a:lnTo>
                  <a:lnTo>
                    <a:pt x="6468" y="1785"/>
                  </a:lnTo>
                  <a:lnTo>
                    <a:pt x="6468" y="1089"/>
                  </a:lnTo>
                  <a:close/>
                  <a:moveTo>
                    <a:pt x="8493" y="1089"/>
                  </a:moveTo>
                  <a:lnTo>
                    <a:pt x="8493" y="1785"/>
                  </a:lnTo>
                  <a:lnTo>
                    <a:pt x="7574" y="1785"/>
                  </a:lnTo>
                  <a:lnTo>
                    <a:pt x="7574" y="1089"/>
                  </a:lnTo>
                  <a:close/>
                  <a:moveTo>
                    <a:pt x="7780" y="2195"/>
                  </a:moveTo>
                  <a:cubicBezTo>
                    <a:pt x="7699" y="2347"/>
                    <a:pt x="7548" y="2454"/>
                    <a:pt x="7369" y="2454"/>
                  </a:cubicBezTo>
                  <a:cubicBezTo>
                    <a:pt x="7191" y="2454"/>
                    <a:pt x="7039" y="2347"/>
                    <a:pt x="6959" y="2195"/>
                  </a:cubicBezTo>
                  <a:close/>
                  <a:moveTo>
                    <a:pt x="11393" y="1089"/>
                  </a:moveTo>
                  <a:lnTo>
                    <a:pt x="11393" y="3043"/>
                  </a:lnTo>
                  <a:lnTo>
                    <a:pt x="10661" y="1883"/>
                  </a:lnTo>
                  <a:cubicBezTo>
                    <a:pt x="10625" y="1821"/>
                    <a:pt x="10563" y="1785"/>
                    <a:pt x="10492" y="1785"/>
                  </a:cubicBezTo>
                  <a:lnTo>
                    <a:pt x="8913" y="1785"/>
                  </a:lnTo>
                  <a:lnTo>
                    <a:pt x="8913" y="1089"/>
                  </a:lnTo>
                  <a:close/>
                  <a:moveTo>
                    <a:pt x="10278" y="2195"/>
                  </a:moveTo>
                  <a:lnTo>
                    <a:pt x="10278" y="3400"/>
                  </a:lnTo>
                  <a:lnTo>
                    <a:pt x="9528" y="2195"/>
                  </a:lnTo>
                  <a:close/>
                  <a:moveTo>
                    <a:pt x="9359" y="2713"/>
                  </a:moveTo>
                  <a:lnTo>
                    <a:pt x="9956" y="3667"/>
                  </a:lnTo>
                  <a:lnTo>
                    <a:pt x="9359" y="3908"/>
                  </a:lnTo>
                  <a:lnTo>
                    <a:pt x="9359" y="2713"/>
                  </a:lnTo>
                  <a:close/>
                  <a:moveTo>
                    <a:pt x="10697" y="2713"/>
                  </a:moveTo>
                  <a:lnTo>
                    <a:pt x="11295" y="3667"/>
                  </a:lnTo>
                  <a:lnTo>
                    <a:pt x="10697" y="3908"/>
                  </a:lnTo>
                  <a:lnTo>
                    <a:pt x="10697" y="2713"/>
                  </a:lnTo>
                  <a:close/>
                  <a:moveTo>
                    <a:pt x="8939" y="2195"/>
                  </a:moveTo>
                  <a:lnTo>
                    <a:pt x="8939" y="6460"/>
                  </a:lnTo>
                  <a:lnTo>
                    <a:pt x="6468" y="6460"/>
                  </a:lnTo>
                  <a:lnTo>
                    <a:pt x="6468" y="2195"/>
                  </a:lnTo>
                  <a:lnTo>
                    <a:pt x="6522" y="2195"/>
                  </a:lnTo>
                  <a:cubicBezTo>
                    <a:pt x="6611" y="2579"/>
                    <a:pt x="6959" y="2865"/>
                    <a:pt x="7369" y="2865"/>
                  </a:cubicBezTo>
                  <a:cubicBezTo>
                    <a:pt x="7780" y="2865"/>
                    <a:pt x="8128" y="2579"/>
                    <a:pt x="8226" y="2195"/>
                  </a:cubicBezTo>
                  <a:close/>
                  <a:moveTo>
                    <a:pt x="10278" y="3989"/>
                  </a:moveTo>
                  <a:lnTo>
                    <a:pt x="10278" y="6460"/>
                  </a:lnTo>
                  <a:lnTo>
                    <a:pt x="9359" y="6460"/>
                  </a:lnTo>
                  <a:lnTo>
                    <a:pt x="9359" y="4354"/>
                  </a:lnTo>
                  <a:lnTo>
                    <a:pt x="10278" y="3989"/>
                  </a:lnTo>
                  <a:close/>
                  <a:moveTo>
                    <a:pt x="11393" y="8440"/>
                  </a:moveTo>
                  <a:lnTo>
                    <a:pt x="11393" y="10251"/>
                  </a:lnTo>
                  <a:lnTo>
                    <a:pt x="6468" y="10251"/>
                  </a:lnTo>
                  <a:lnTo>
                    <a:pt x="6468" y="8440"/>
                  </a:lnTo>
                  <a:close/>
                  <a:moveTo>
                    <a:pt x="11393" y="10661"/>
                  </a:moveTo>
                  <a:lnTo>
                    <a:pt x="11393" y="12472"/>
                  </a:lnTo>
                  <a:lnTo>
                    <a:pt x="6468" y="12472"/>
                  </a:lnTo>
                  <a:lnTo>
                    <a:pt x="6468" y="10661"/>
                  </a:lnTo>
                  <a:close/>
                  <a:moveTo>
                    <a:pt x="12062" y="420"/>
                  </a:moveTo>
                  <a:lnTo>
                    <a:pt x="12062" y="13142"/>
                  </a:lnTo>
                  <a:lnTo>
                    <a:pt x="6468" y="13142"/>
                  </a:lnTo>
                  <a:lnTo>
                    <a:pt x="6468" y="12892"/>
                  </a:lnTo>
                  <a:lnTo>
                    <a:pt x="11598" y="12892"/>
                  </a:lnTo>
                  <a:cubicBezTo>
                    <a:pt x="11714" y="12892"/>
                    <a:pt x="11812" y="12803"/>
                    <a:pt x="11812" y="12687"/>
                  </a:cubicBezTo>
                  <a:lnTo>
                    <a:pt x="11812" y="7218"/>
                  </a:lnTo>
                  <a:cubicBezTo>
                    <a:pt x="11812" y="7120"/>
                    <a:pt x="11750" y="7031"/>
                    <a:pt x="11651" y="7013"/>
                  </a:cubicBezTo>
                  <a:cubicBezTo>
                    <a:pt x="11634" y="7008"/>
                    <a:pt x="11616" y="7006"/>
                    <a:pt x="11599" y="7006"/>
                  </a:cubicBezTo>
                  <a:cubicBezTo>
                    <a:pt x="11487" y="7006"/>
                    <a:pt x="11393" y="7102"/>
                    <a:pt x="11393" y="7218"/>
                  </a:cubicBezTo>
                  <a:lnTo>
                    <a:pt x="11393" y="8021"/>
                  </a:lnTo>
                  <a:lnTo>
                    <a:pt x="6468" y="8021"/>
                  </a:lnTo>
                  <a:lnTo>
                    <a:pt x="6468" y="6879"/>
                  </a:lnTo>
                  <a:lnTo>
                    <a:pt x="10492" y="6879"/>
                  </a:lnTo>
                  <a:cubicBezTo>
                    <a:pt x="10608" y="6879"/>
                    <a:pt x="10697" y="6781"/>
                    <a:pt x="10697" y="6665"/>
                  </a:cubicBezTo>
                  <a:lnTo>
                    <a:pt x="10697" y="4354"/>
                  </a:lnTo>
                  <a:lnTo>
                    <a:pt x="11393" y="4078"/>
                  </a:lnTo>
                  <a:lnTo>
                    <a:pt x="11393" y="6228"/>
                  </a:lnTo>
                  <a:cubicBezTo>
                    <a:pt x="11393" y="6335"/>
                    <a:pt x="11473" y="6433"/>
                    <a:pt x="11580" y="6442"/>
                  </a:cubicBezTo>
                  <a:cubicBezTo>
                    <a:pt x="11590" y="6443"/>
                    <a:pt x="11600" y="6444"/>
                    <a:pt x="11609" y="6444"/>
                  </a:cubicBezTo>
                  <a:cubicBezTo>
                    <a:pt x="11721" y="6444"/>
                    <a:pt x="11812" y="6352"/>
                    <a:pt x="11812" y="6237"/>
                  </a:cubicBezTo>
                  <a:lnTo>
                    <a:pt x="11812" y="875"/>
                  </a:lnTo>
                  <a:cubicBezTo>
                    <a:pt x="11812" y="759"/>
                    <a:pt x="11714" y="670"/>
                    <a:pt x="11598" y="670"/>
                  </a:cubicBezTo>
                  <a:lnTo>
                    <a:pt x="6468" y="670"/>
                  </a:lnTo>
                  <a:lnTo>
                    <a:pt x="6468" y="420"/>
                  </a:lnTo>
                  <a:close/>
                  <a:moveTo>
                    <a:pt x="6049" y="420"/>
                  </a:moveTo>
                  <a:lnTo>
                    <a:pt x="6049" y="13168"/>
                  </a:lnTo>
                  <a:lnTo>
                    <a:pt x="447" y="13168"/>
                  </a:lnTo>
                  <a:lnTo>
                    <a:pt x="447" y="420"/>
                  </a:lnTo>
                  <a:close/>
                  <a:moveTo>
                    <a:pt x="696" y="13588"/>
                  </a:moveTo>
                  <a:lnTo>
                    <a:pt x="696" y="13837"/>
                  </a:lnTo>
                  <a:lnTo>
                    <a:pt x="447" y="13837"/>
                  </a:lnTo>
                  <a:lnTo>
                    <a:pt x="447" y="13588"/>
                  </a:lnTo>
                  <a:close/>
                  <a:moveTo>
                    <a:pt x="12062" y="13588"/>
                  </a:moveTo>
                  <a:lnTo>
                    <a:pt x="12062" y="13837"/>
                  </a:lnTo>
                  <a:lnTo>
                    <a:pt x="11812" y="13837"/>
                  </a:lnTo>
                  <a:lnTo>
                    <a:pt x="11812" y="13588"/>
                  </a:lnTo>
                  <a:close/>
                  <a:moveTo>
                    <a:pt x="215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14051"/>
                  </a:lnTo>
                  <a:cubicBezTo>
                    <a:pt x="1" y="14167"/>
                    <a:pt x="99" y="14257"/>
                    <a:pt x="215" y="14257"/>
                  </a:cubicBezTo>
                  <a:lnTo>
                    <a:pt x="884" y="14257"/>
                  </a:lnTo>
                  <a:cubicBezTo>
                    <a:pt x="1000" y="14257"/>
                    <a:pt x="1089" y="14167"/>
                    <a:pt x="1089" y="14051"/>
                  </a:cubicBezTo>
                  <a:lnTo>
                    <a:pt x="1089" y="13588"/>
                  </a:lnTo>
                  <a:lnTo>
                    <a:pt x="11393" y="13588"/>
                  </a:lnTo>
                  <a:lnTo>
                    <a:pt x="11393" y="14051"/>
                  </a:lnTo>
                  <a:cubicBezTo>
                    <a:pt x="11393" y="14167"/>
                    <a:pt x="11491" y="14257"/>
                    <a:pt x="11607" y="14257"/>
                  </a:cubicBezTo>
                  <a:lnTo>
                    <a:pt x="12267" y="14257"/>
                  </a:lnTo>
                  <a:cubicBezTo>
                    <a:pt x="12383" y="14257"/>
                    <a:pt x="12481" y="14167"/>
                    <a:pt x="12481" y="14051"/>
                  </a:cubicBezTo>
                  <a:lnTo>
                    <a:pt x="12481" y="206"/>
                  </a:lnTo>
                  <a:cubicBezTo>
                    <a:pt x="12481" y="90"/>
                    <a:pt x="12383" y="1"/>
                    <a:pt x="12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2"/>
            <p:cNvSpPr/>
            <p:nvPr/>
          </p:nvSpPr>
          <p:spPr>
            <a:xfrm>
              <a:off x="4417625" y="2037975"/>
              <a:ext cx="33475" cy="10500"/>
            </a:xfrm>
            <a:custGeom>
              <a:avLst/>
              <a:gdLst/>
              <a:ahLst/>
              <a:cxnLst/>
              <a:rect l="l" t="t" r="r" b="b"/>
              <a:pathLst>
                <a:path w="1339" h="420" extrusionOk="0">
                  <a:moveTo>
                    <a:pt x="232" y="0"/>
                  </a:moveTo>
                  <a:cubicBezTo>
                    <a:pt x="125" y="0"/>
                    <a:pt x="36" y="81"/>
                    <a:pt x="18" y="188"/>
                  </a:cubicBezTo>
                  <a:cubicBezTo>
                    <a:pt x="0" y="313"/>
                    <a:pt x="99" y="420"/>
                    <a:pt x="223" y="420"/>
                  </a:cubicBezTo>
                  <a:lnTo>
                    <a:pt x="1107" y="420"/>
                  </a:lnTo>
                  <a:cubicBezTo>
                    <a:pt x="1214" y="420"/>
                    <a:pt x="1312" y="348"/>
                    <a:pt x="1321" y="241"/>
                  </a:cubicBezTo>
                  <a:cubicBezTo>
                    <a:pt x="1339" y="107"/>
                    <a:pt x="1240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2"/>
            <p:cNvSpPr/>
            <p:nvPr/>
          </p:nvSpPr>
          <p:spPr>
            <a:xfrm>
              <a:off x="4417625" y="1976850"/>
              <a:ext cx="33475" cy="10300"/>
            </a:xfrm>
            <a:custGeom>
              <a:avLst/>
              <a:gdLst/>
              <a:ahLst/>
              <a:cxnLst/>
              <a:rect l="l" t="t" r="r" b="b"/>
              <a:pathLst>
                <a:path w="1339" h="412" extrusionOk="0">
                  <a:moveTo>
                    <a:pt x="232" y="1"/>
                  </a:moveTo>
                  <a:cubicBezTo>
                    <a:pt x="125" y="1"/>
                    <a:pt x="36" y="72"/>
                    <a:pt x="18" y="179"/>
                  </a:cubicBezTo>
                  <a:cubicBezTo>
                    <a:pt x="0" y="304"/>
                    <a:pt x="99" y="411"/>
                    <a:pt x="223" y="411"/>
                  </a:cubicBezTo>
                  <a:lnTo>
                    <a:pt x="1107" y="411"/>
                  </a:lnTo>
                  <a:cubicBezTo>
                    <a:pt x="1214" y="411"/>
                    <a:pt x="1312" y="340"/>
                    <a:pt x="1321" y="233"/>
                  </a:cubicBezTo>
                  <a:cubicBezTo>
                    <a:pt x="1339" y="108"/>
                    <a:pt x="1240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2"/>
            <p:cNvSpPr/>
            <p:nvPr/>
          </p:nvSpPr>
          <p:spPr>
            <a:xfrm>
              <a:off x="4228500" y="1770775"/>
              <a:ext cx="110875" cy="306250"/>
            </a:xfrm>
            <a:custGeom>
              <a:avLst/>
              <a:gdLst/>
              <a:ahLst/>
              <a:cxnLst/>
              <a:rect l="l" t="t" r="r" b="b"/>
              <a:pathLst>
                <a:path w="4435" h="12250" extrusionOk="0">
                  <a:moveTo>
                    <a:pt x="4015" y="420"/>
                  </a:moveTo>
                  <a:lnTo>
                    <a:pt x="4015" y="11830"/>
                  </a:lnTo>
                  <a:lnTo>
                    <a:pt x="420" y="11830"/>
                  </a:lnTo>
                  <a:lnTo>
                    <a:pt x="420" y="420"/>
                  </a:lnTo>
                  <a:close/>
                  <a:moveTo>
                    <a:pt x="214" y="1"/>
                  </a:moveTo>
                  <a:cubicBezTo>
                    <a:pt x="98" y="1"/>
                    <a:pt x="0" y="90"/>
                    <a:pt x="0" y="206"/>
                  </a:cubicBezTo>
                  <a:lnTo>
                    <a:pt x="0" y="12044"/>
                  </a:lnTo>
                  <a:cubicBezTo>
                    <a:pt x="0" y="12160"/>
                    <a:pt x="98" y="12249"/>
                    <a:pt x="214" y="12249"/>
                  </a:cubicBezTo>
                  <a:lnTo>
                    <a:pt x="4220" y="12249"/>
                  </a:lnTo>
                  <a:cubicBezTo>
                    <a:pt x="4336" y="12249"/>
                    <a:pt x="4434" y="12160"/>
                    <a:pt x="4434" y="12044"/>
                  </a:cubicBezTo>
                  <a:lnTo>
                    <a:pt x="4434" y="206"/>
                  </a:lnTo>
                  <a:cubicBezTo>
                    <a:pt x="4434" y="90"/>
                    <a:pt x="4336" y="1"/>
                    <a:pt x="4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2"/>
            <p:cNvSpPr/>
            <p:nvPr/>
          </p:nvSpPr>
          <p:spPr>
            <a:xfrm>
              <a:off x="4345575" y="1904500"/>
              <a:ext cx="10525" cy="43800"/>
            </a:xfrm>
            <a:custGeom>
              <a:avLst/>
              <a:gdLst/>
              <a:ahLst/>
              <a:cxnLst/>
              <a:rect l="l" t="t" r="r" b="b"/>
              <a:pathLst>
                <a:path w="421" h="1752" extrusionOk="0">
                  <a:moveTo>
                    <a:pt x="206" y="0"/>
                  </a:moveTo>
                  <a:cubicBezTo>
                    <a:pt x="191" y="0"/>
                    <a:pt x="176" y="2"/>
                    <a:pt x="161" y="5"/>
                  </a:cubicBezTo>
                  <a:cubicBezTo>
                    <a:pt x="63" y="22"/>
                    <a:pt x="1" y="112"/>
                    <a:pt x="1" y="210"/>
                  </a:cubicBezTo>
                  <a:lnTo>
                    <a:pt x="1" y="1539"/>
                  </a:lnTo>
                  <a:cubicBezTo>
                    <a:pt x="1" y="1637"/>
                    <a:pt x="63" y="1726"/>
                    <a:pt x="161" y="1744"/>
                  </a:cubicBezTo>
                  <a:cubicBezTo>
                    <a:pt x="179" y="1749"/>
                    <a:pt x="197" y="1751"/>
                    <a:pt x="214" y="1751"/>
                  </a:cubicBezTo>
                  <a:cubicBezTo>
                    <a:pt x="326" y="1751"/>
                    <a:pt x="420" y="1655"/>
                    <a:pt x="420" y="1539"/>
                  </a:cubicBezTo>
                  <a:lnTo>
                    <a:pt x="420" y="210"/>
                  </a:lnTo>
                  <a:cubicBezTo>
                    <a:pt x="420" y="91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1" name="Google Shape;3636;p32">
            <a:extLst>
              <a:ext uri="{FF2B5EF4-FFF2-40B4-BE49-F238E27FC236}">
                <a16:creationId xmlns:a16="http://schemas.microsoft.com/office/drawing/2014/main" xmlns="" id="{FF3D6C19-D31F-48D4-B428-821B9692EB48}"/>
              </a:ext>
            </a:extLst>
          </p:cNvPr>
          <p:cNvSpPr/>
          <p:nvPr/>
        </p:nvSpPr>
        <p:spPr>
          <a:xfrm>
            <a:off x="1599753" y="3216838"/>
            <a:ext cx="470712" cy="793074"/>
          </a:xfrm>
          <a:custGeom>
            <a:avLst/>
            <a:gdLst/>
            <a:ahLst/>
            <a:cxnLst/>
            <a:rect l="l" t="t" r="r" b="b"/>
            <a:pathLst>
              <a:path w="821" h="1313" extrusionOk="0">
                <a:moveTo>
                  <a:pt x="571" y="0"/>
                </a:moveTo>
                <a:cubicBezTo>
                  <a:pt x="510" y="0"/>
                  <a:pt x="450" y="16"/>
                  <a:pt x="407" y="52"/>
                </a:cubicBezTo>
                <a:cubicBezTo>
                  <a:pt x="344" y="107"/>
                  <a:pt x="265" y="137"/>
                  <a:pt x="183" y="137"/>
                </a:cubicBezTo>
                <a:cubicBezTo>
                  <a:pt x="155" y="137"/>
                  <a:pt x="127" y="133"/>
                  <a:pt x="99" y="126"/>
                </a:cubicBezTo>
                <a:cubicBezTo>
                  <a:pt x="81" y="122"/>
                  <a:pt x="64" y="119"/>
                  <a:pt x="46" y="119"/>
                </a:cubicBezTo>
                <a:cubicBezTo>
                  <a:pt x="36" y="119"/>
                  <a:pt x="25" y="122"/>
                  <a:pt x="22" y="133"/>
                </a:cubicBezTo>
                <a:cubicBezTo>
                  <a:pt x="1" y="171"/>
                  <a:pt x="46" y="245"/>
                  <a:pt x="95" y="326"/>
                </a:cubicBezTo>
                <a:cubicBezTo>
                  <a:pt x="176" y="459"/>
                  <a:pt x="277" y="620"/>
                  <a:pt x="232" y="819"/>
                </a:cubicBezTo>
                <a:cubicBezTo>
                  <a:pt x="179" y="1043"/>
                  <a:pt x="232" y="1274"/>
                  <a:pt x="295" y="1309"/>
                </a:cubicBezTo>
                <a:cubicBezTo>
                  <a:pt x="298" y="1311"/>
                  <a:pt x="301" y="1312"/>
                  <a:pt x="304" y="1312"/>
                </a:cubicBezTo>
                <a:cubicBezTo>
                  <a:pt x="318" y="1312"/>
                  <a:pt x="336" y="1296"/>
                  <a:pt x="347" y="1285"/>
                </a:cubicBezTo>
                <a:cubicBezTo>
                  <a:pt x="417" y="1208"/>
                  <a:pt x="505" y="1155"/>
                  <a:pt x="603" y="1131"/>
                </a:cubicBezTo>
                <a:cubicBezTo>
                  <a:pt x="652" y="1120"/>
                  <a:pt x="694" y="1096"/>
                  <a:pt x="722" y="1057"/>
                </a:cubicBezTo>
                <a:cubicBezTo>
                  <a:pt x="764" y="998"/>
                  <a:pt x="764" y="809"/>
                  <a:pt x="764" y="644"/>
                </a:cubicBezTo>
                <a:cubicBezTo>
                  <a:pt x="764" y="476"/>
                  <a:pt x="764" y="308"/>
                  <a:pt x="803" y="189"/>
                </a:cubicBezTo>
                <a:cubicBezTo>
                  <a:pt x="820" y="133"/>
                  <a:pt x="792" y="70"/>
                  <a:pt x="740" y="45"/>
                </a:cubicBezTo>
                <a:cubicBezTo>
                  <a:pt x="695" y="17"/>
                  <a:pt x="633" y="0"/>
                  <a:pt x="5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637;p32">
            <a:extLst>
              <a:ext uri="{FF2B5EF4-FFF2-40B4-BE49-F238E27FC236}">
                <a16:creationId xmlns:a16="http://schemas.microsoft.com/office/drawing/2014/main" xmlns="" id="{954027C1-39E2-4F65-A629-929406784B91}"/>
              </a:ext>
            </a:extLst>
          </p:cNvPr>
          <p:cNvSpPr/>
          <p:nvPr/>
        </p:nvSpPr>
        <p:spPr>
          <a:xfrm>
            <a:off x="2979699" y="4622738"/>
            <a:ext cx="809545" cy="492263"/>
          </a:xfrm>
          <a:custGeom>
            <a:avLst/>
            <a:gdLst/>
            <a:ahLst/>
            <a:cxnLst/>
            <a:rect l="l" t="t" r="r" b="b"/>
            <a:pathLst>
              <a:path w="1412" h="815" extrusionOk="0">
                <a:moveTo>
                  <a:pt x="1338" y="1"/>
                </a:moveTo>
                <a:cubicBezTo>
                  <a:pt x="1278" y="1"/>
                  <a:pt x="1194" y="8"/>
                  <a:pt x="1079" y="33"/>
                </a:cubicBezTo>
                <a:cubicBezTo>
                  <a:pt x="902" y="72"/>
                  <a:pt x="774" y="98"/>
                  <a:pt x="661" y="98"/>
                </a:cubicBezTo>
                <a:cubicBezTo>
                  <a:pt x="561" y="98"/>
                  <a:pt x="473" y="78"/>
                  <a:pt x="372" y="26"/>
                </a:cubicBezTo>
                <a:cubicBezTo>
                  <a:pt x="349" y="15"/>
                  <a:pt x="321" y="8"/>
                  <a:pt x="294" y="8"/>
                </a:cubicBezTo>
                <a:cubicBezTo>
                  <a:pt x="288" y="8"/>
                  <a:pt x="283" y="8"/>
                  <a:pt x="278" y="9"/>
                </a:cubicBezTo>
                <a:cubicBezTo>
                  <a:pt x="194" y="9"/>
                  <a:pt x="109" y="40"/>
                  <a:pt x="43" y="96"/>
                </a:cubicBezTo>
                <a:cubicBezTo>
                  <a:pt x="11" y="124"/>
                  <a:pt x="1" y="152"/>
                  <a:pt x="4" y="163"/>
                </a:cubicBezTo>
                <a:cubicBezTo>
                  <a:pt x="22" y="215"/>
                  <a:pt x="116" y="324"/>
                  <a:pt x="523" y="429"/>
                </a:cubicBezTo>
                <a:cubicBezTo>
                  <a:pt x="705" y="474"/>
                  <a:pt x="866" y="576"/>
                  <a:pt x="992" y="716"/>
                </a:cubicBezTo>
                <a:cubicBezTo>
                  <a:pt x="1055" y="779"/>
                  <a:pt x="1090" y="814"/>
                  <a:pt x="1132" y="814"/>
                </a:cubicBezTo>
                <a:cubicBezTo>
                  <a:pt x="1137" y="814"/>
                  <a:pt x="1141" y="815"/>
                  <a:pt x="1145" y="815"/>
                </a:cubicBezTo>
                <a:cubicBezTo>
                  <a:pt x="1180" y="815"/>
                  <a:pt x="1192" y="802"/>
                  <a:pt x="1202" y="793"/>
                </a:cubicBezTo>
                <a:cubicBezTo>
                  <a:pt x="1219" y="772"/>
                  <a:pt x="1244" y="706"/>
                  <a:pt x="1212" y="520"/>
                </a:cubicBezTo>
                <a:cubicBezTo>
                  <a:pt x="1174" y="317"/>
                  <a:pt x="1331" y="107"/>
                  <a:pt x="1412" y="5"/>
                </a:cubicBezTo>
                <a:cubicBezTo>
                  <a:pt x="1394" y="3"/>
                  <a:pt x="1369" y="1"/>
                  <a:pt x="1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638;p32">
            <a:extLst>
              <a:ext uri="{FF2B5EF4-FFF2-40B4-BE49-F238E27FC236}">
                <a16:creationId xmlns:a16="http://schemas.microsoft.com/office/drawing/2014/main" xmlns="" id="{F622C45C-6280-4172-90C8-0597AF41D6E3}"/>
              </a:ext>
            </a:extLst>
          </p:cNvPr>
          <p:cNvSpPr/>
          <p:nvPr/>
        </p:nvSpPr>
        <p:spPr>
          <a:xfrm>
            <a:off x="1034133" y="1176386"/>
            <a:ext cx="3500775" cy="3555250"/>
          </a:xfrm>
          <a:custGeom>
            <a:avLst/>
            <a:gdLst/>
            <a:ahLst/>
            <a:cxnLst/>
            <a:rect l="l" t="t" r="r" b="b"/>
            <a:pathLst>
              <a:path w="6106" h="5886" extrusionOk="0">
                <a:moveTo>
                  <a:pt x="3259" y="267"/>
                </a:moveTo>
                <a:lnTo>
                  <a:pt x="3258" y="277"/>
                </a:lnTo>
                <a:lnTo>
                  <a:pt x="3258" y="277"/>
                </a:lnTo>
                <a:lnTo>
                  <a:pt x="3259" y="278"/>
                </a:lnTo>
                <a:lnTo>
                  <a:pt x="3259" y="267"/>
                </a:lnTo>
                <a:close/>
                <a:moveTo>
                  <a:pt x="2881" y="1"/>
                </a:moveTo>
                <a:cubicBezTo>
                  <a:pt x="2703" y="4"/>
                  <a:pt x="2584" y="22"/>
                  <a:pt x="2559" y="43"/>
                </a:cubicBezTo>
                <a:cubicBezTo>
                  <a:pt x="2513" y="92"/>
                  <a:pt x="2372" y="190"/>
                  <a:pt x="2244" y="190"/>
                </a:cubicBezTo>
                <a:cubicBezTo>
                  <a:pt x="2207" y="190"/>
                  <a:pt x="2171" y="182"/>
                  <a:pt x="2139" y="162"/>
                </a:cubicBezTo>
                <a:lnTo>
                  <a:pt x="2118" y="148"/>
                </a:lnTo>
                <a:lnTo>
                  <a:pt x="2062" y="197"/>
                </a:lnTo>
                <a:cubicBezTo>
                  <a:pt x="2045" y="281"/>
                  <a:pt x="2003" y="362"/>
                  <a:pt x="1919" y="362"/>
                </a:cubicBezTo>
                <a:cubicBezTo>
                  <a:pt x="1901" y="362"/>
                  <a:pt x="1880" y="358"/>
                  <a:pt x="1863" y="355"/>
                </a:cubicBezTo>
                <a:cubicBezTo>
                  <a:pt x="1849" y="355"/>
                  <a:pt x="1838" y="351"/>
                  <a:pt x="1824" y="351"/>
                </a:cubicBezTo>
                <a:lnTo>
                  <a:pt x="1824" y="362"/>
                </a:lnTo>
                <a:cubicBezTo>
                  <a:pt x="1828" y="400"/>
                  <a:pt x="1807" y="442"/>
                  <a:pt x="1775" y="467"/>
                </a:cubicBezTo>
                <a:cubicBezTo>
                  <a:pt x="1739" y="497"/>
                  <a:pt x="1688" y="508"/>
                  <a:pt x="1632" y="508"/>
                </a:cubicBezTo>
                <a:cubicBezTo>
                  <a:pt x="1585" y="508"/>
                  <a:pt x="1536" y="501"/>
                  <a:pt x="1488" y="491"/>
                </a:cubicBezTo>
                <a:cubicBezTo>
                  <a:pt x="1477" y="488"/>
                  <a:pt x="1466" y="486"/>
                  <a:pt x="1455" y="486"/>
                </a:cubicBezTo>
                <a:cubicBezTo>
                  <a:pt x="1430" y="486"/>
                  <a:pt x="1406" y="494"/>
                  <a:pt x="1387" y="509"/>
                </a:cubicBezTo>
                <a:cubicBezTo>
                  <a:pt x="1376" y="516"/>
                  <a:pt x="1373" y="526"/>
                  <a:pt x="1373" y="537"/>
                </a:cubicBezTo>
                <a:cubicBezTo>
                  <a:pt x="1373" y="775"/>
                  <a:pt x="1296" y="810"/>
                  <a:pt x="1271" y="820"/>
                </a:cubicBezTo>
                <a:cubicBezTo>
                  <a:pt x="1259" y="825"/>
                  <a:pt x="1243" y="830"/>
                  <a:pt x="1225" y="830"/>
                </a:cubicBezTo>
                <a:cubicBezTo>
                  <a:pt x="1195" y="830"/>
                  <a:pt x="1158" y="818"/>
                  <a:pt x="1117" y="782"/>
                </a:cubicBezTo>
                <a:cubicBezTo>
                  <a:pt x="1047" y="712"/>
                  <a:pt x="984" y="631"/>
                  <a:pt x="931" y="544"/>
                </a:cubicBezTo>
                <a:cubicBezTo>
                  <a:pt x="914" y="516"/>
                  <a:pt x="889" y="477"/>
                  <a:pt x="872" y="453"/>
                </a:cubicBezTo>
                <a:cubicBezTo>
                  <a:pt x="861" y="470"/>
                  <a:pt x="851" y="495"/>
                  <a:pt x="840" y="512"/>
                </a:cubicBezTo>
                <a:cubicBezTo>
                  <a:pt x="770" y="652"/>
                  <a:pt x="693" y="813"/>
                  <a:pt x="578" y="813"/>
                </a:cubicBezTo>
                <a:lnTo>
                  <a:pt x="392" y="813"/>
                </a:lnTo>
                <a:lnTo>
                  <a:pt x="186" y="831"/>
                </a:lnTo>
                <a:lnTo>
                  <a:pt x="165" y="831"/>
                </a:lnTo>
                <a:cubicBezTo>
                  <a:pt x="158" y="866"/>
                  <a:pt x="158" y="901"/>
                  <a:pt x="172" y="932"/>
                </a:cubicBezTo>
                <a:cubicBezTo>
                  <a:pt x="175" y="936"/>
                  <a:pt x="179" y="939"/>
                  <a:pt x="179" y="946"/>
                </a:cubicBezTo>
                <a:lnTo>
                  <a:pt x="186" y="950"/>
                </a:lnTo>
                <a:lnTo>
                  <a:pt x="193" y="957"/>
                </a:lnTo>
                <a:cubicBezTo>
                  <a:pt x="196" y="964"/>
                  <a:pt x="200" y="967"/>
                  <a:pt x="207" y="971"/>
                </a:cubicBezTo>
                <a:cubicBezTo>
                  <a:pt x="231" y="985"/>
                  <a:pt x="249" y="1006"/>
                  <a:pt x="252" y="1034"/>
                </a:cubicBezTo>
                <a:cubicBezTo>
                  <a:pt x="256" y="1044"/>
                  <a:pt x="256" y="1058"/>
                  <a:pt x="256" y="1069"/>
                </a:cubicBezTo>
                <a:cubicBezTo>
                  <a:pt x="252" y="1156"/>
                  <a:pt x="165" y="1265"/>
                  <a:pt x="91" y="1303"/>
                </a:cubicBezTo>
                <a:cubicBezTo>
                  <a:pt x="67" y="1314"/>
                  <a:pt x="39" y="1324"/>
                  <a:pt x="7" y="1328"/>
                </a:cubicBezTo>
                <a:lnTo>
                  <a:pt x="0" y="1328"/>
                </a:lnTo>
                <a:lnTo>
                  <a:pt x="11" y="1342"/>
                </a:lnTo>
                <a:cubicBezTo>
                  <a:pt x="35" y="1377"/>
                  <a:pt x="67" y="1408"/>
                  <a:pt x="102" y="1433"/>
                </a:cubicBezTo>
                <a:cubicBezTo>
                  <a:pt x="161" y="1482"/>
                  <a:pt x="252" y="1555"/>
                  <a:pt x="168" y="1692"/>
                </a:cubicBezTo>
                <a:cubicBezTo>
                  <a:pt x="144" y="1723"/>
                  <a:pt x="137" y="1765"/>
                  <a:pt x="154" y="1800"/>
                </a:cubicBezTo>
                <a:cubicBezTo>
                  <a:pt x="172" y="1832"/>
                  <a:pt x="203" y="1853"/>
                  <a:pt x="242" y="1856"/>
                </a:cubicBezTo>
                <a:cubicBezTo>
                  <a:pt x="266" y="1860"/>
                  <a:pt x="294" y="1860"/>
                  <a:pt x="322" y="1860"/>
                </a:cubicBezTo>
                <a:cubicBezTo>
                  <a:pt x="330" y="1859"/>
                  <a:pt x="338" y="1859"/>
                  <a:pt x="346" y="1859"/>
                </a:cubicBezTo>
                <a:cubicBezTo>
                  <a:pt x="400" y="1859"/>
                  <a:pt x="452" y="1870"/>
                  <a:pt x="504" y="1891"/>
                </a:cubicBezTo>
                <a:cubicBezTo>
                  <a:pt x="553" y="1916"/>
                  <a:pt x="574" y="1979"/>
                  <a:pt x="550" y="2031"/>
                </a:cubicBezTo>
                <a:cubicBezTo>
                  <a:pt x="543" y="2045"/>
                  <a:pt x="539" y="2059"/>
                  <a:pt x="532" y="2077"/>
                </a:cubicBezTo>
                <a:lnTo>
                  <a:pt x="522" y="2101"/>
                </a:lnTo>
                <a:cubicBezTo>
                  <a:pt x="567" y="2094"/>
                  <a:pt x="616" y="2080"/>
                  <a:pt x="662" y="2059"/>
                </a:cubicBezTo>
                <a:cubicBezTo>
                  <a:pt x="704" y="2035"/>
                  <a:pt x="742" y="1996"/>
                  <a:pt x="763" y="1951"/>
                </a:cubicBezTo>
                <a:cubicBezTo>
                  <a:pt x="805" y="1877"/>
                  <a:pt x="861" y="1786"/>
                  <a:pt x="1054" y="1730"/>
                </a:cubicBezTo>
                <a:cubicBezTo>
                  <a:pt x="1096" y="1716"/>
                  <a:pt x="1145" y="1713"/>
                  <a:pt x="1190" y="1713"/>
                </a:cubicBezTo>
                <a:cubicBezTo>
                  <a:pt x="1471" y="1713"/>
                  <a:pt x="1782" y="1912"/>
                  <a:pt x="1891" y="2080"/>
                </a:cubicBezTo>
                <a:cubicBezTo>
                  <a:pt x="1915" y="2119"/>
                  <a:pt x="1936" y="2147"/>
                  <a:pt x="1954" y="2175"/>
                </a:cubicBezTo>
                <a:cubicBezTo>
                  <a:pt x="2017" y="2245"/>
                  <a:pt x="2055" y="2336"/>
                  <a:pt x="2073" y="2431"/>
                </a:cubicBezTo>
                <a:cubicBezTo>
                  <a:pt x="2090" y="2532"/>
                  <a:pt x="2174" y="2798"/>
                  <a:pt x="2559" y="3047"/>
                </a:cubicBezTo>
                <a:cubicBezTo>
                  <a:pt x="2738" y="3166"/>
                  <a:pt x="2899" y="3306"/>
                  <a:pt x="3042" y="3463"/>
                </a:cubicBezTo>
                <a:cubicBezTo>
                  <a:pt x="3140" y="3561"/>
                  <a:pt x="3217" y="3642"/>
                  <a:pt x="3298" y="3680"/>
                </a:cubicBezTo>
                <a:cubicBezTo>
                  <a:pt x="3372" y="3715"/>
                  <a:pt x="3445" y="3743"/>
                  <a:pt x="3526" y="3761"/>
                </a:cubicBezTo>
                <a:cubicBezTo>
                  <a:pt x="3645" y="3792"/>
                  <a:pt x="3757" y="3820"/>
                  <a:pt x="3844" y="3925"/>
                </a:cubicBezTo>
                <a:cubicBezTo>
                  <a:pt x="3956" y="4058"/>
                  <a:pt x="4110" y="4135"/>
                  <a:pt x="4299" y="4223"/>
                </a:cubicBezTo>
                <a:cubicBezTo>
                  <a:pt x="4383" y="4265"/>
                  <a:pt x="4457" y="4332"/>
                  <a:pt x="4509" y="4416"/>
                </a:cubicBezTo>
                <a:cubicBezTo>
                  <a:pt x="4565" y="4489"/>
                  <a:pt x="4597" y="4531"/>
                  <a:pt x="4667" y="4542"/>
                </a:cubicBezTo>
                <a:cubicBezTo>
                  <a:pt x="4824" y="4563"/>
                  <a:pt x="4835" y="4671"/>
                  <a:pt x="4842" y="4748"/>
                </a:cubicBezTo>
                <a:cubicBezTo>
                  <a:pt x="4842" y="4797"/>
                  <a:pt x="4856" y="4846"/>
                  <a:pt x="4887" y="4888"/>
                </a:cubicBezTo>
                <a:cubicBezTo>
                  <a:pt x="5013" y="5042"/>
                  <a:pt x="5052" y="5368"/>
                  <a:pt x="4912" y="5560"/>
                </a:cubicBezTo>
                <a:cubicBezTo>
                  <a:pt x="4849" y="5655"/>
                  <a:pt x="4838" y="5777"/>
                  <a:pt x="4887" y="5886"/>
                </a:cubicBezTo>
                <a:cubicBezTo>
                  <a:pt x="4947" y="5840"/>
                  <a:pt x="5073" y="5627"/>
                  <a:pt x="5094" y="5494"/>
                </a:cubicBezTo>
                <a:cubicBezTo>
                  <a:pt x="5111" y="5371"/>
                  <a:pt x="5188" y="5322"/>
                  <a:pt x="5265" y="5273"/>
                </a:cubicBezTo>
                <a:cubicBezTo>
                  <a:pt x="5325" y="5242"/>
                  <a:pt x="5377" y="5196"/>
                  <a:pt x="5423" y="5140"/>
                </a:cubicBezTo>
                <a:cubicBezTo>
                  <a:pt x="5448" y="5105"/>
                  <a:pt x="5455" y="5098"/>
                  <a:pt x="5353" y="5014"/>
                </a:cubicBezTo>
                <a:cubicBezTo>
                  <a:pt x="5279" y="4958"/>
                  <a:pt x="5192" y="4885"/>
                  <a:pt x="5160" y="4769"/>
                </a:cubicBezTo>
                <a:cubicBezTo>
                  <a:pt x="5132" y="4650"/>
                  <a:pt x="5178" y="4524"/>
                  <a:pt x="5279" y="4458"/>
                </a:cubicBezTo>
                <a:cubicBezTo>
                  <a:pt x="5349" y="4407"/>
                  <a:pt x="5433" y="4382"/>
                  <a:pt x="5520" y="4382"/>
                </a:cubicBezTo>
                <a:cubicBezTo>
                  <a:pt x="5609" y="4382"/>
                  <a:pt x="5701" y="4408"/>
                  <a:pt x="5784" y="4461"/>
                </a:cubicBezTo>
                <a:cubicBezTo>
                  <a:pt x="5826" y="4486"/>
                  <a:pt x="5861" y="4510"/>
                  <a:pt x="5896" y="4535"/>
                </a:cubicBezTo>
                <a:cubicBezTo>
                  <a:pt x="5952" y="4577"/>
                  <a:pt x="6015" y="4612"/>
                  <a:pt x="6078" y="4636"/>
                </a:cubicBezTo>
                <a:cubicBezTo>
                  <a:pt x="6092" y="4605"/>
                  <a:pt x="6095" y="4573"/>
                  <a:pt x="6095" y="4538"/>
                </a:cubicBezTo>
                <a:cubicBezTo>
                  <a:pt x="6106" y="4367"/>
                  <a:pt x="5546" y="4086"/>
                  <a:pt x="5276" y="3953"/>
                </a:cubicBezTo>
                <a:cubicBezTo>
                  <a:pt x="5174" y="3901"/>
                  <a:pt x="5094" y="3859"/>
                  <a:pt x="5045" y="3831"/>
                </a:cubicBezTo>
                <a:cubicBezTo>
                  <a:pt x="4968" y="3782"/>
                  <a:pt x="4908" y="3708"/>
                  <a:pt x="4880" y="3624"/>
                </a:cubicBezTo>
                <a:cubicBezTo>
                  <a:pt x="4848" y="3551"/>
                  <a:pt x="4834" y="3515"/>
                  <a:pt x="4713" y="3515"/>
                </a:cubicBezTo>
                <a:cubicBezTo>
                  <a:pt x="4702" y="3515"/>
                  <a:pt x="4690" y="3515"/>
                  <a:pt x="4677" y="3516"/>
                </a:cubicBezTo>
                <a:cubicBezTo>
                  <a:pt x="4669" y="3516"/>
                  <a:pt x="4660" y="3517"/>
                  <a:pt x="4652" y="3517"/>
                </a:cubicBezTo>
                <a:cubicBezTo>
                  <a:pt x="4297" y="3517"/>
                  <a:pt x="3887" y="3091"/>
                  <a:pt x="3760" y="2592"/>
                </a:cubicBezTo>
                <a:cubicBezTo>
                  <a:pt x="3697" y="2340"/>
                  <a:pt x="3512" y="2227"/>
                  <a:pt x="3330" y="2119"/>
                </a:cubicBezTo>
                <a:cubicBezTo>
                  <a:pt x="3189" y="2035"/>
                  <a:pt x="3060" y="1958"/>
                  <a:pt x="2997" y="1821"/>
                </a:cubicBezTo>
                <a:cubicBezTo>
                  <a:pt x="2937" y="1709"/>
                  <a:pt x="2937" y="1573"/>
                  <a:pt x="2997" y="1464"/>
                </a:cubicBezTo>
                <a:cubicBezTo>
                  <a:pt x="3025" y="1398"/>
                  <a:pt x="3046" y="1356"/>
                  <a:pt x="3004" y="1272"/>
                </a:cubicBezTo>
                <a:cubicBezTo>
                  <a:pt x="2979" y="1219"/>
                  <a:pt x="2976" y="1156"/>
                  <a:pt x="2997" y="1104"/>
                </a:cubicBezTo>
                <a:cubicBezTo>
                  <a:pt x="3039" y="999"/>
                  <a:pt x="3151" y="929"/>
                  <a:pt x="3238" y="890"/>
                </a:cubicBezTo>
                <a:lnTo>
                  <a:pt x="3238" y="859"/>
                </a:lnTo>
                <a:lnTo>
                  <a:pt x="3238" y="820"/>
                </a:lnTo>
                <a:lnTo>
                  <a:pt x="3238" y="757"/>
                </a:lnTo>
                <a:lnTo>
                  <a:pt x="3238" y="729"/>
                </a:lnTo>
                <a:lnTo>
                  <a:pt x="3238" y="638"/>
                </a:lnTo>
                <a:lnTo>
                  <a:pt x="3238" y="621"/>
                </a:lnTo>
                <a:cubicBezTo>
                  <a:pt x="3238" y="596"/>
                  <a:pt x="3238" y="572"/>
                  <a:pt x="3242" y="547"/>
                </a:cubicBezTo>
                <a:lnTo>
                  <a:pt x="3242" y="516"/>
                </a:lnTo>
                <a:cubicBezTo>
                  <a:pt x="3242" y="498"/>
                  <a:pt x="3242" y="477"/>
                  <a:pt x="3242" y="460"/>
                </a:cubicBezTo>
                <a:cubicBezTo>
                  <a:pt x="3242" y="449"/>
                  <a:pt x="3242" y="439"/>
                  <a:pt x="3245" y="428"/>
                </a:cubicBezTo>
                <a:cubicBezTo>
                  <a:pt x="3249" y="414"/>
                  <a:pt x="3249" y="393"/>
                  <a:pt x="3249" y="376"/>
                </a:cubicBezTo>
                <a:cubicBezTo>
                  <a:pt x="3252" y="362"/>
                  <a:pt x="3249" y="355"/>
                  <a:pt x="3252" y="344"/>
                </a:cubicBezTo>
                <a:cubicBezTo>
                  <a:pt x="3256" y="334"/>
                  <a:pt x="3256" y="313"/>
                  <a:pt x="3256" y="295"/>
                </a:cubicBezTo>
                <a:lnTo>
                  <a:pt x="3258" y="277"/>
                </a:lnTo>
                <a:lnTo>
                  <a:pt x="3258" y="277"/>
                </a:lnTo>
                <a:lnTo>
                  <a:pt x="3200" y="267"/>
                </a:lnTo>
                <a:cubicBezTo>
                  <a:pt x="3140" y="264"/>
                  <a:pt x="3081" y="246"/>
                  <a:pt x="3025" y="222"/>
                </a:cubicBezTo>
                <a:cubicBezTo>
                  <a:pt x="2972" y="187"/>
                  <a:pt x="2948" y="109"/>
                  <a:pt x="2930" y="39"/>
                </a:cubicBezTo>
                <a:cubicBezTo>
                  <a:pt x="2927" y="29"/>
                  <a:pt x="2923" y="11"/>
                  <a:pt x="29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6641;p60">
            <a:extLst>
              <a:ext uri="{FF2B5EF4-FFF2-40B4-BE49-F238E27FC236}">
                <a16:creationId xmlns:a16="http://schemas.microsoft.com/office/drawing/2014/main" xmlns="" id="{C8857A3F-D227-48D6-8898-A8D227B3DD47}"/>
              </a:ext>
            </a:extLst>
          </p:cNvPr>
          <p:cNvSpPr/>
          <p:nvPr/>
        </p:nvSpPr>
        <p:spPr>
          <a:xfrm>
            <a:off x="1407268" y="1900990"/>
            <a:ext cx="124754" cy="167482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noFill/>
          <a:ln w="9525" cap="flat" cmpd="sng">
            <a:solidFill>
              <a:srgbClr val="D7DF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641;p60">
            <a:extLst>
              <a:ext uri="{FF2B5EF4-FFF2-40B4-BE49-F238E27FC236}">
                <a16:creationId xmlns:a16="http://schemas.microsoft.com/office/drawing/2014/main" xmlns="" id="{982E60F5-FDEA-47DC-8309-4849552DEDE5}"/>
              </a:ext>
            </a:extLst>
          </p:cNvPr>
          <p:cNvSpPr/>
          <p:nvPr/>
        </p:nvSpPr>
        <p:spPr>
          <a:xfrm>
            <a:off x="1835109" y="1713284"/>
            <a:ext cx="124754" cy="167482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noFill/>
          <a:ln w="9525" cap="flat" cmpd="sng">
            <a:solidFill>
              <a:srgbClr val="D7DF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641;p60">
            <a:extLst>
              <a:ext uri="{FF2B5EF4-FFF2-40B4-BE49-F238E27FC236}">
                <a16:creationId xmlns:a16="http://schemas.microsoft.com/office/drawing/2014/main" xmlns="" id="{5203CE89-D231-413A-A2C5-0148F1CD3547}"/>
              </a:ext>
            </a:extLst>
          </p:cNvPr>
          <p:cNvSpPr/>
          <p:nvPr/>
        </p:nvSpPr>
        <p:spPr>
          <a:xfrm>
            <a:off x="1559668" y="2053390"/>
            <a:ext cx="124754" cy="167482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noFill/>
          <a:ln w="9525" cap="flat" cmpd="sng">
            <a:solidFill>
              <a:srgbClr val="D7DF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6641;p60">
            <a:extLst>
              <a:ext uri="{FF2B5EF4-FFF2-40B4-BE49-F238E27FC236}">
                <a16:creationId xmlns:a16="http://schemas.microsoft.com/office/drawing/2014/main" xmlns="" id="{785B36F0-7ABF-48BC-BEAA-F2FC3A58B269}"/>
              </a:ext>
            </a:extLst>
          </p:cNvPr>
          <p:cNvSpPr/>
          <p:nvPr/>
        </p:nvSpPr>
        <p:spPr>
          <a:xfrm>
            <a:off x="2784520" y="2994013"/>
            <a:ext cx="124754" cy="167482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noFill/>
          <a:ln w="9525" cap="flat" cmpd="sng">
            <a:solidFill>
              <a:srgbClr val="D7DF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" name="Google Shape;3775;p33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Punti di forza interni…</a:t>
            </a:r>
            <a:endParaRPr dirty="0"/>
          </a:p>
        </p:txBody>
      </p:sp>
      <p:sp>
        <p:nvSpPr>
          <p:cNvPr id="3776" name="Google Shape;3776;p33"/>
          <p:cNvSpPr/>
          <p:nvPr/>
        </p:nvSpPr>
        <p:spPr>
          <a:xfrm>
            <a:off x="1969226" y="3493270"/>
            <a:ext cx="836400" cy="83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33"/>
          <p:cNvSpPr txBox="1"/>
          <p:nvPr/>
        </p:nvSpPr>
        <p:spPr>
          <a:xfrm>
            <a:off x="1022167" y="1595956"/>
            <a:ext cx="2749309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rPr>
              <a:t>Perchè dovrebbe avere successo l’impresa?</a:t>
            </a:r>
            <a:endParaRPr sz="2000" dirty="0">
              <a:solidFill>
                <a:schemeClr val="lt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778" name="Google Shape;3778;p33"/>
          <p:cNvSpPr txBox="1"/>
          <p:nvPr/>
        </p:nvSpPr>
        <p:spPr>
          <a:xfrm>
            <a:off x="1192376" y="2080826"/>
            <a:ext cx="23901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Perchè è una idea innovativa e ecologica </a:t>
            </a:r>
            <a:endParaRPr sz="1600"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782" name="Google Shape;3782;p33"/>
          <p:cNvSpPr/>
          <p:nvPr/>
        </p:nvSpPr>
        <p:spPr>
          <a:xfrm>
            <a:off x="6364243" y="3501871"/>
            <a:ext cx="836400" cy="83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83" name="Google Shape;3783;p33"/>
          <p:cNvSpPr txBox="1"/>
          <p:nvPr/>
        </p:nvSpPr>
        <p:spPr>
          <a:xfrm>
            <a:off x="5098713" y="1595956"/>
            <a:ext cx="3325287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rPr>
              <a:t>Quali caratteristiche dei fondatori la rendono migliore?</a:t>
            </a:r>
            <a:endParaRPr sz="2000" dirty="0">
              <a:solidFill>
                <a:schemeClr val="lt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784" name="Google Shape;3784;p33"/>
          <p:cNvSpPr txBox="1"/>
          <p:nvPr/>
        </p:nvSpPr>
        <p:spPr>
          <a:xfrm>
            <a:off x="5221269" y="2080826"/>
            <a:ext cx="3124614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L’intraprendenza, competitività, ottimo lavoro di squadra, originalità</a:t>
            </a:r>
            <a:endParaRPr sz="1600"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3785" name="Google Shape;3785;p33"/>
          <p:cNvCxnSpPr>
            <a:cxnSpLocks/>
            <a:stCxn id="3776" idx="3"/>
          </p:cNvCxnSpPr>
          <p:nvPr/>
        </p:nvCxnSpPr>
        <p:spPr>
          <a:xfrm>
            <a:off x="2805626" y="3911470"/>
            <a:ext cx="1820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6" name="Google Shape;3786;p33"/>
          <p:cNvCxnSpPr>
            <a:cxnSpLocks/>
          </p:cNvCxnSpPr>
          <p:nvPr/>
        </p:nvCxnSpPr>
        <p:spPr>
          <a:xfrm>
            <a:off x="3715976" y="3915963"/>
            <a:ext cx="2656800" cy="15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7" name="Google Shape;3787;p33"/>
          <p:cNvCxnSpPr>
            <a:cxnSpLocks/>
          </p:cNvCxnSpPr>
          <p:nvPr/>
        </p:nvCxnSpPr>
        <p:spPr>
          <a:xfrm flipV="1">
            <a:off x="7200643" y="3908044"/>
            <a:ext cx="1943357" cy="15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8" name="Google Shape;3788;p33"/>
          <p:cNvCxnSpPr>
            <a:stCxn id="3776" idx="0"/>
            <a:endCxn id="3778" idx="2"/>
          </p:cNvCxnSpPr>
          <p:nvPr/>
        </p:nvCxnSpPr>
        <p:spPr>
          <a:xfrm flipV="1">
            <a:off x="2387426" y="2798726"/>
            <a:ext cx="0" cy="6945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3790" name="Google Shape;3790;p33"/>
          <p:cNvCxnSpPr>
            <a:cxnSpLocks/>
            <a:stCxn id="3782" idx="0"/>
            <a:endCxn id="3784" idx="2"/>
          </p:cNvCxnSpPr>
          <p:nvPr/>
        </p:nvCxnSpPr>
        <p:spPr>
          <a:xfrm flipV="1">
            <a:off x="6782443" y="2798726"/>
            <a:ext cx="1133" cy="70314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grpSp>
        <p:nvGrpSpPr>
          <p:cNvPr id="3799" name="Google Shape;3799;p33"/>
          <p:cNvGrpSpPr/>
          <p:nvPr/>
        </p:nvGrpSpPr>
        <p:grpSpPr>
          <a:xfrm>
            <a:off x="2093308" y="3658697"/>
            <a:ext cx="588237" cy="471455"/>
            <a:chOff x="2757850" y="1188175"/>
            <a:chExt cx="356875" cy="286025"/>
          </a:xfrm>
        </p:grpSpPr>
        <p:sp>
          <p:nvSpPr>
            <p:cNvPr id="3800" name="Google Shape;3800;p33"/>
            <p:cNvSpPr/>
            <p:nvPr/>
          </p:nvSpPr>
          <p:spPr>
            <a:xfrm>
              <a:off x="2757850" y="1188175"/>
              <a:ext cx="356875" cy="286025"/>
            </a:xfrm>
            <a:custGeom>
              <a:avLst/>
              <a:gdLst/>
              <a:ahLst/>
              <a:cxnLst/>
              <a:rect l="l" t="t" r="r" b="b"/>
              <a:pathLst>
                <a:path w="14275" h="11441" extrusionOk="0">
                  <a:moveTo>
                    <a:pt x="2793" y="485"/>
                  </a:moveTo>
                  <a:lnTo>
                    <a:pt x="5336" y="922"/>
                  </a:lnTo>
                  <a:lnTo>
                    <a:pt x="2722" y="922"/>
                  </a:lnTo>
                  <a:lnTo>
                    <a:pt x="2793" y="485"/>
                  </a:lnTo>
                  <a:close/>
                  <a:moveTo>
                    <a:pt x="12374" y="530"/>
                  </a:moveTo>
                  <a:lnTo>
                    <a:pt x="12437" y="922"/>
                  </a:lnTo>
                  <a:lnTo>
                    <a:pt x="9975" y="922"/>
                  </a:lnTo>
                  <a:lnTo>
                    <a:pt x="12374" y="530"/>
                  </a:lnTo>
                  <a:close/>
                  <a:moveTo>
                    <a:pt x="13365" y="2314"/>
                  </a:moveTo>
                  <a:lnTo>
                    <a:pt x="13811" y="2394"/>
                  </a:lnTo>
                  <a:lnTo>
                    <a:pt x="13365" y="4928"/>
                  </a:lnTo>
                  <a:lnTo>
                    <a:pt x="13365" y="2314"/>
                  </a:lnTo>
                  <a:close/>
                  <a:moveTo>
                    <a:pt x="13418" y="6962"/>
                  </a:moveTo>
                  <a:lnTo>
                    <a:pt x="13775" y="9138"/>
                  </a:lnTo>
                  <a:lnTo>
                    <a:pt x="13365" y="9210"/>
                  </a:lnTo>
                  <a:lnTo>
                    <a:pt x="13365" y="7015"/>
                  </a:lnTo>
                  <a:cubicBezTo>
                    <a:pt x="13383" y="7006"/>
                    <a:pt x="13400" y="6988"/>
                    <a:pt x="13418" y="6962"/>
                  </a:cubicBezTo>
                  <a:close/>
                  <a:moveTo>
                    <a:pt x="12945" y="1315"/>
                  </a:moveTo>
                  <a:lnTo>
                    <a:pt x="12945" y="10057"/>
                  </a:lnTo>
                  <a:lnTo>
                    <a:pt x="420" y="10057"/>
                  </a:lnTo>
                  <a:lnTo>
                    <a:pt x="420" y="1315"/>
                  </a:lnTo>
                  <a:close/>
                  <a:moveTo>
                    <a:pt x="5559" y="10477"/>
                  </a:moveTo>
                  <a:lnTo>
                    <a:pt x="2740" y="10940"/>
                  </a:lnTo>
                  <a:lnTo>
                    <a:pt x="2668" y="10477"/>
                  </a:lnTo>
                  <a:close/>
                  <a:moveTo>
                    <a:pt x="12410" y="10477"/>
                  </a:moveTo>
                  <a:lnTo>
                    <a:pt x="12321" y="10985"/>
                  </a:lnTo>
                  <a:lnTo>
                    <a:pt x="9395" y="10477"/>
                  </a:lnTo>
                  <a:close/>
                  <a:moveTo>
                    <a:pt x="2618" y="1"/>
                  </a:moveTo>
                  <a:cubicBezTo>
                    <a:pt x="2515" y="1"/>
                    <a:pt x="2426" y="77"/>
                    <a:pt x="2410" y="182"/>
                  </a:cubicBezTo>
                  <a:lnTo>
                    <a:pt x="2285" y="895"/>
                  </a:lnTo>
                  <a:lnTo>
                    <a:pt x="206" y="895"/>
                  </a:lnTo>
                  <a:cubicBezTo>
                    <a:pt x="90" y="895"/>
                    <a:pt x="1" y="994"/>
                    <a:pt x="1" y="1110"/>
                  </a:cubicBezTo>
                  <a:lnTo>
                    <a:pt x="1" y="10271"/>
                  </a:lnTo>
                  <a:cubicBezTo>
                    <a:pt x="1" y="10387"/>
                    <a:pt x="90" y="10477"/>
                    <a:pt x="206" y="10477"/>
                  </a:cubicBezTo>
                  <a:lnTo>
                    <a:pt x="2231" y="10477"/>
                  </a:lnTo>
                  <a:lnTo>
                    <a:pt x="2347" y="11208"/>
                  </a:lnTo>
                  <a:cubicBezTo>
                    <a:pt x="2363" y="11313"/>
                    <a:pt x="2453" y="11389"/>
                    <a:pt x="2556" y="11389"/>
                  </a:cubicBezTo>
                  <a:cubicBezTo>
                    <a:pt x="2566" y="11389"/>
                    <a:pt x="2577" y="11388"/>
                    <a:pt x="2588" y="11387"/>
                  </a:cubicBezTo>
                  <a:lnTo>
                    <a:pt x="7539" y="10575"/>
                  </a:lnTo>
                  <a:cubicBezTo>
                    <a:pt x="7548" y="10575"/>
                    <a:pt x="7557" y="10575"/>
                    <a:pt x="7566" y="10566"/>
                  </a:cubicBezTo>
                  <a:cubicBezTo>
                    <a:pt x="7584" y="10584"/>
                    <a:pt x="12446" y="11431"/>
                    <a:pt x="12446" y="11431"/>
                  </a:cubicBezTo>
                  <a:cubicBezTo>
                    <a:pt x="12455" y="11440"/>
                    <a:pt x="12473" y="11440"/>
                    <a:pt x="12482" y="11440"/>
                  </a:cubicBezTo>
                  <a:cubicBezTo>
                    <a:pt x="12580" y="11440"/>
                    <a:pt x="12669" y="11369"/>
                    <a:pt x="12687" y="11262"/>
                  </a:cubicBezTo>
                  <a:lnTo>
                    <a:pt x="12821" y="10477"/>
                  </a:lnTo>
                  <a:lnTo>
                    <a:pt x="13160" y="10477"/>
                  </a:lnTo>
                  <a:cubicBezTo>
                    <a:pt x="13275" y="10477"/>
                    <a:pt x="13365" y="10387"/>
                    <a:pt x="13365" y="10271"/>
                  </a:cubicBezTo>
                  <a:lnTo>
                    <a:pt x="13365" y="9620"/>
                  </a:lnTo>
                  <a:lnTo>
                    <a:pt x="14043" y="9513"/>
                  </a:lnTo>
                  <a:cubicBezTo>
                    <a:pt x="14159" y="9495"/>
                    <a:pt x="14239" y="9388"/>
                    <a:pt x="14221" y="9272"/>
                  </a:cubicBezTo>
                  <a:lnTo>
                    <a:pt x="13641" y="5748"/>
                  </a:lnTo>
                  <a:lnTo>
                    <a:pt x="14257" y="2242"/>
                  </a:lnTo>
                  <a:cubicBezTo>
                    <a:pt x="14275" y="2127"/>
                    <a:pt x="14194" y="2019"/>
                    <a:pt x="14087" y="2002"/>
                  </a:cubicBezTo>
                  <a:lnTo>
                    <a:pt x="13365" y="1877"/>
                  </a:lnTo>
                  <a:lnTo>
                    <a:pt x="13365" y="1110"/>
                  </a:lnTo>
                  <a:cubicBezTo>
                    <a:pt x="13365" y="994"/>
                    <a:pt x="13275" y="895"/>
                    <a:pt x="13160" y="895"/>
                  </a:cubicBezTo>
                  <a:lnTo>
                    <a:pt x="12856" y="895"/>
                  </a:lnTo>
                  <a:lnTo>
                    <a:pt x="12740" y="235"/>
                  </a:lnTo>
                  <a:cubicBezTo>
                    <a:pt x="12724" y="130"/>
                    <a:pt x="12635" y="54"/>
                    <a:pt x="12532" y="54"/>
                  </a:cubicBezTo>
                  <a:cubicBezTo>
                    <a:pt x="12521" y="54"/>
                    <a:pt x="12510" y="55"/>
                    <a:pt x="12499" y="57"/>
                  </a:cubicBezTo>
                  <a:lnTo>
                    <a:pt x="7548" y="869"/>
                  </a:lnTo>
                  <a:cubicBezTo>
                    <a:pt x="7530" y="860"/>
                    <a:pt x="2651" y="3"/>
                    <a:pt x="2651" y="3"/>
                  </a:cubicBezTo>
                  <a:cubicBezTo>
                    <a:pt x="2640" y="2"/>
                    <a:pt x="2629" y="1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3"/>
            <p:cNvSpPr/>
            <p:nvPr/>
          </p:nvSpPr>
          <p:spPr>
            <a:xfrm>
              <a:off x="2774600" y="1227275"/>
              <a:ext cx="300650" cy="206100"/>
            </a:xfrm>
            <a:custGeom>
              <a:avLst/>
              <a:gdLst/>
              <a:ahLst/>
              <a:cxnLst/>
              <a:rect l="l" t="t" r="r" b="b"/>
              <a:pathLst>
                <a:path w="12026" h="8244" extrusionOk="0">
                  <a:moveTo>
                    <a:pt x="205" y="0"/>
                  </a:moveTo>
                  <a:cubicBezTo>
                    <a:pt x="89" y="0"/>
                    <a:pt x="0" y="99"/>
                    <a:pt x="0" y="215"/>
                  </a:cubicBezTo>
                  <a:lnTo>
                    <a:pt x="0" y="8038"/>
                  </a:lnTo>
                  <a:cubicBezTo>
                    <a:pt x="0" y="8154"/>
                    <a:pt x="89" y="8243"/>
                    <a:pt x="205" y="8243"/>
                  </a:cubicBezTo>
                  <a:lnTo>
                    <a:pt x="11820" y="8243"/>
                  </a:lnTo>
                  <a:cubicBezTo>
                    <a:pt x="11936" y="8243"/>
                    <a:pt x="12026" y="8154"/>
                    <a:pt x="12026" y="8038"/>
                  </a:cubicBezTo>
                  <a:lnTo>
                    <a:pt x="12026" y="232"/>
                  </a:lnTo>
                  <a:cubicBezTo>
                    <a:pt x="12026" y="116"/>
                    <a:pt x="11936" y="27"/>
                    <a:pt x="11829" y="27"/>
                  </a:cubicBezTo>
                  <a:lnTo>
                    <a:pt x="10054" y="27"/>
                  </a:lnTo>
                  <a:cubicBezTo>
                    <a:pt x="9965" y="27"/>
                    <a:pt x="9876" y="90"/>
                    <a:pt x="9858" y="179"/>
                  </a:cubicBezTo>
                  <a:cubicBezTo>
                    <a:pt x="9831" y="313"/>
                    <a:pt x="9929" y="420"/>
                    <a:pt x="10063" y="420"/>
                  </a:cubicBezTo>
                  <a:lnTo>
                    <a:pt x="11606" y="420"/>
                  </a:lnTo>
                  <a:lnTo>
                    <a:pt x="11606" y="7824"/>
                  </a:lnTo>
                  <a:lnTo>
                    <a:pt x="410" y="7824"/>
                  </a:lnTo>
                  <a:lnTo>
                    <a:pt x="410" y="447"/>
                  </a:lnTo>
                  <a:lnTo>
                    <a:pt x="9028" y="447"/>
                  </a:lnTo>
                  <a:cubicBezTo>
                    <a:pt x="9117" y="447"/>
                    <a:pt x="9207" y="384"/>
                    <a:pt x="9233" y="295"/>
                  </a:cubicBezTo>
                  <a:cubicBezTo>
                    <a:pt x="9278" y="143"/>
                    <a:pt x="9171" y="0"/>
                    <a:pt x="9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3"/>
            <p:cNvSpPr/>
            <p:nvPr/>
          </p:nvSpPr>
          <p:spPr>
            <a:xfrm>
              <a:off x="2802475" y="1250250"/>
              <a:ext cx="183800" cy="160825"/>
            </a:xfrm>
            <a:custGeom>
              <a:avLst/>
              <a:gdLst/>
              <a:ahLst/>
              <a:cxnLst/>
              <a:rect l="l" t="t" r="r" b="b"/>
              <a:pathLst>
                <a:path w="7352" h="6433" extrusionOk="0">
                  <a:moveTo>
                    <a:pt x="1802" y="420"/>
                  </a:moveTo>
                  <a:lnTo>
                    <a:pt x="1802" y="1338"/>
                  </a:lnTo>
                  <a:lnTo>
                    <a:pt x="437" y="1338"/>
                  </a:lnTo>
                  <a:lnTo>
                    <a:pt x="437" y="420"/>
                  </a:lnTo>
                  <a:close/>
                  <a:moveTo>
                    <a:pt x="1802" y="1758"/>
                  </a:moveTo>
                  <a:lnTo>
                    <a:pt x="1802" y="2454"/>
                  </a:lnTo>
                  <a:lnTo>
                    <a:pt x="437" y="2454"/>
                  </a:lnTo>
                  <a:lnTo>
                    <a:pt x="437" y="1758"/>
                  </a:lnTo>
                  <a:close/>
                  <a:moveTo>
                    <a:pt x="3586" y="420"/>
                  </a:moveTo>
                  <a:lnTo>
                    <a:pt x="3586" y="1579"/>
                  </a:lnTo>
                  <a:cubicBezTo>
                    <a:pt x="3078" y="1677"/>
                    <a:pt x="2694" y="2124"/>
                    <a:pt x="2694" y="2659"/>
                  </a:cubicBezTo>
                  <a:cubicBezTo>
                    <a:pt x="2694" y="2775"/>
                    <a:pt x="2792" y="2873"/>
                    <a:pt x="2908" y="2873"/>
                  </a:cubicBezTo>
                  <a:lnTo>
                    <a:pt x="3586" y="2873"/>
                  </a:lnTo>
                  <a:lnTo>
                    <a:pt x="3586" y="3569"/>
                  </a:lnTo>
                  <a:lnTo>
                    <a:pt x="437" y="3569"/>
                  </a:lnTo>
                  <a:lnTo>
                    <a:pt x="437" y="2873"/>
                  </a:lnTo>
                  <a:lnTo>
                    <a:pt x="2016" y="2873"/>
                  </a:lnTo>
                  <a:cubicBezTo>
                    <a:pt x="2132" y="2873"/>
                    <a:pt x="2222" y="2775"/>
                    <a:pt x="2222" y="2659"/>
                  </a:cubicBezTo>
                  <a:lnTo>
                    <a:pt x="2222" y="420"/>
                  </a:lnTo>
                  <a:close/>
                  <a:moveTo>
                    <a:pt x="5567" y="5576"/>
                  </a:moveTo>
                  <a:cubicBezTo>
                    <a:pt x="5772" y="5638"/>
                    <a:pt x="5942" y="5808"/>
                    <a:pt x="6004" y="6013"/>
                  </a:cubicBezTo>
                  <a:lnTo>
                    <a:pt x="5567" y="6013"/>
                  </a:lnTo>
                  <a:lnTo>
                    <a:pt x="5567" y="5576"/>
                  </a:lnTo>
                  <a:close/>
                  <a:moveTo>
                    <a:pt x="6932" y="420"/>
                  </a:moveTo>
                  <a:lnTo>
                    <a:pt x="6932" y="6013"/>
                  </a:lnTo>
                  <a:lnTo>
                    <a:pt x="6432" y="6013"/>
                  </a:lnTo>
                  <a:cubicBezTo>
                    <a:pt x="6335" y="5519"/>
                    <a:pt x="5898" y="5130"/>
                    <a:pt x="5371" y="5130"/>
                  </a:cubicBezTo>
                  <a:cubicBezTo>
                    <a:pt x="5365" y="5130"/>
                    <a:pt x="5359" y="5130"/>
                    <a:pt x="5353" y="5130"/>
                  </a:cubicBezTo>
                  <a:cubicBezTo>
                    <a:pt x="5237" y="5130"/>
                    <a:pt x="5148" y="5219"/>
                    <a:pt x="5148" y="5335"/>
                  </a:cubicBezTo>
                  <a:lnTo>
                    <a:pt x="5148" y="6013"/>
                  </a:lnTo>
                  <a:lnTo>
                    <a:pt x="437" y="6013"/>
                  </a:lnTo>
                  <a:lnTo>
                    <a:pt x="437" y="3988"/>
                  </a:lnTo>
                  <a:lnTo>
                    <a:pt x="3586" y="3988"/>
                  </a:lnTo>
                  <a:lnTo>
                    <a:pt x="3586" y="4657"/>
                  </a:lnTo>
                  <a:cubicBezTo>
                    <a:pt x="3586" y="4755"/>
                    <a:pt x="3658" y="4853"/>
                    <a:pt x="3747" y="4871"/>
                  </a:cubicBezTo>
                  <a:cubicBezTo>
                    <a:pt x="3763" y="4874"/>
                    <a:pt x="3779" y="4876"/>
                    <a:pt x="3794" y="4876"/>
                  </a:cubicBezTo>
                  <a:cubicBezTo>
                    <a:pt x="3914" y="4876"/>
                    <a:pt x="4006" y="4785"/>
                    <a:pt x="4006" y="4666"/>
                  </a:cubicBezTo>
                  <a:lnTo>
                    <a:pt x="4006" y="2659"/>
                  </a:lnTo>
                  <a:cubicBezTo>
                    <a:pt x="4006" y="2543"/>
                    <a:pt x="3917" y="2454"/>
                    <a:pt x="3801" y="2454"/>
                  </a:cubicBezTo>
                  <a:lnTo>
                    <a:pt x="3149" y="2454"/>
                  </a:lnTo>
                  <a:cubicBezTo>
                    <a:pt x="3239" y="2177"/>
                    <a:pt x="3488" y="1981"/>
                    <a:pt x="3792" y="1981"/>
                  </a:cubicBezTo>
                  <a:cubicBezTo>
                    <a:pt x="3908" y="1981"/>
                    <a:pt x="4006" y="1883"/>
                    <a:pt x="4006" y="1767"/>
                  </a:cubicBezTo>
                  <a:lnTo>
                    <a:pt x="4006" y="420"/>
                  </a:lnTo>
                  <a:close/>
                  <a:moveTo>
                    <a:pt x="205" y="0"/>
                  </a:moveTo>
                  <a:cubicBezTo>
                    <a:pt x="89" y="0"/>
                    <a:pt x="0" y="98"/>
                    <a:pt x="0" y="214"/>
                  </a:cubicBezTo>
                  <a:lnTo>
                    <a:pt x="0" y="6227"/>
                  </a:lnTo>
                  <a:cubicBezTo>
                    <a:pt x="0" y="6343"/>
                    <a:pt x="89" y="6432"/>
                    <a:pt x="205" y="6432"/>
                  </a:cubicBezTo>
                  <a:lnTo>
                    <a:pt x="7137" y="6432"/>
                  </a:lnTo>
                  <a:cubicBezTo>
                    <a:pt x="7253" y="6432"/>
                    <a:pt x="7351" y="6343"/>
                    <a:pt x="7351" y="6227"/>
                  </a:cubicBezTo>
                  <a:lnTo>
                    <a:pt x="7351" y="214"/>
                  </a:lnTo>
                  <a:cubicBezTo>
                    <a:pt x="7351" y="98"/>
                    <a:pt x="7253" y="0"/>
                    <a:pt x="7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3"/>
            <p:cNvSpPr/>
            <p:nvPr/>
          </p:nvSpPr>
          <p:spPr>
            <a:xfrm>
              <a:off x="2920000" y="1289275"/>
              <a:ext cx="43975" cy="43950"/>
            </a:xfrm>
            <a:custGeom>
              <a:avLst/>
              <a:gdLst/>
              <a:ahLst/>
              <a:cxnLst/>
              <a:rect l="l" t="t" r="r" b="b"/>
              <a:pathLst>
                <a:path w="1759" h="1758" extrusionOk="0">
                  <a:moveTo>
                    <a:pt x="875" y="411"/>
                  </a:moveTo>
                  <a:cubicBezTo>
                    <a:pt x="1134" y="411"/>
                    <a:pt x="1339" y="625"/>
                    <a:pt x="1339" y="875"/>
                  </a:cubicBezTo>
                  <a:cubicBezTo>
                    <a:pt x="1339" y="1125"/>
                    <a:pt x="1134" y="1339"/>
                    <a:pt x="875" y="1339"/>
                  </a:cubicBezTo>
                  <a:cubicBezTo>
                    <a:pt x="625" y="1339"/>
                    <a:pt x="420" y="1125"/>
                    <a:pt x="420" y="875"/>
                  </a:cubicBezTo>
                  <a:cubicBezTo>
                    <a:pt x="420" y="625"/>
                    <a:pt x="625" y="411"/>
                    <a:pt x="875" y="411"/>
                  </a:cubicBezTo>
                  <a:close/>
                  <a:moveTo>
                    <a:pt x="875" y="1"/>
                  </a:moveTo>
                  <a:cubicBezTo>
                    <a:pt x="393" y="1"/>
                    <a:pt x="1" y="393"/>
                    <a:pt x="1" y="875"/>
                  </a:cubicBezTo>
                  <a:cubicBezTo>
                    <a:pt x="1" y="1357"/>
                    <a:pt x="393" y="1758"/>
                    <a:pt x="875" y="1758"/>
                  </a:cubicBezTo>
                  <a:cubicBezTo>
                    <a:pt x="1365" y="1758"/>
                    <a:pt x="1758" y="1357"/>
                    <a:pt x="1758" y="875"/>
                  </a:cubicBezTo>
                  <a:cubicBezTo>
                    <a:pt x="1758" y="393"/>
                    <a:pt x="1365" y="1"/>
                    <a:pt x="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3"/>
            <p:cNvSpPr/>
            <p:nvPr/>
          </p:nvSpPr>
          <p:spPr>
            <a:xfrm>
              <a:off x="2925350" y="1339450"/>
              <a:ext cx="33700" cy="10525"/>
            </a:xfrm>
            <a:custGeom>
              <a:avLst/>
              <a:gdLst/>
              <a:ahLst/>
              <a:cxnLst/>
              <a:rect l="l" t="t" r="r" b="b"/>
              <a:pathLst>
                <a:path w="1348" h="421" extrusionOk="0">
                  <a:moveTo>
                    <a:pt x="224" y="1"/>
                  </a:moveTo>
                  <a:cubicBezTo>
                    <a:pt x="117" y="1"/>
                    <a:pt x="27" y="72"/>
                    <a:pt x="10" y="179"/>
                  </a:cubicBezTo>
                  <a:cubicBezTo>
                    <a:pt x="1" y="304"/>
                    <a:pt x="99" y="420"/>
                    <a:pt x="224" y="420"/>
                  </a:cubicBezTo>
                  <a:lnTo>
                    <a:pt x="1107" y="420"/>
                  </a:lnTo>
                  <a:cubicBezTo>
                    <a:pt x="1205" y="420"/>
                    <a:pt x="1294" y="349"/>
                    <a:pt x="1312" y="251"/>
                  </a:cubicBezTo>
                  <a:cubicBezTo>
                    <a:pt x="1348" y="117"/>
                    <a:pt x="1241" y="1"/>
                    <a:pt x="1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3"/>
            <p:cNvSpPr/>
            <p:nvPr/>
          </p:nvSpPr>
          <p:spPr>
            <a:xfrm>
              <a:off x="2925350" y="1272550"/>
              <a:ext cx="33700" cy="10500"/>
            </a:xfrm>
            <a:custGeom>
              <a:avLst/>
              <a:gdLst/>
              <a:ahLst/>
              <a:cxnLst/>
              <a:rect l="l" t="t" r="r" b="b"/>
              <a:pathLst>
                <a:path w="1348" h="420" extrusionOk="0">
                  <a:moveTo>
                    <a:pt x="224" y="0"/>
                  </a:moveTo>
                  <a:cubicBezTo>
                    <a:pt x="117" y="0"/>
                    <a:pt x="27" y="81"/>
                    <a:pt x="10" y="188"/>
                  </a:cubicBezTo>
                  <a:cubicBezTo>
                    <a:pt x="1" y="313"/>
                    <a:pt x="99" y="420"/>
                    <a:pt x="224" y="420"/>
                  </a:cubicBezTo>
                  <a:lnTo>
                    <a:pt x="1107" y="420"/>
                  </a:lnTo>
                  <a:cubicBezTo>
                    <a:pt x="1205" y="420"/>
                    <a:pt x="1294" y="348"/>
                    <a:pt x="1312" y="259"/>
                  </a:cubicBezTo>
                  <a:cubicBezTo>
                    <a:pt x="1348" y="116"/>
                    <a:pt x="1241" y="0"/>
                    <a:pt x="1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3"/>
            <p:cNvSpPr/>
            <p:nvPr/>
          </p:nvSpPr>
          <p:spPr>
            <a:xfrm>
              <a:off x="2819200" y="1266975"/>
              <a:ext cx="22550" cy="10500"/>
            </a:xfrm>
            <a:custGeom>
              <a:avLst/>
              <a:gdLst/>
              <a:ahLst/>
              <a:cxnLst/>
              <a:rect l="l" t="t" r="r" b="b"/>
              <a:pathLst>
                <a:path w="902" h="420" extrusionOk="0">
                  <a:moveTo>
                    <a:pt x="232" y="0"/>
                  </a:moveTo>
                  <a:cubicBezTo>
                    <a:pt x="125" y="0"/>
                    <a:pt x="27" y="81"/>
                    <a:pt x="18" y="188"/>
                  </a:cubicBezTo>
                  <a:cubicBezTo>
                    <a:pt x="0" y="313"/>
                    <a:pt x="98" y="420"/>
                    <a:pt x="223" y="420"/>
                  </a:cubicBezTo>
                  <a:lnTo>
                    <a:pt x="660" y="420"/>
                  </a:lnTo>
                  <a:cubicBezTo>
                    <a:pt x="759" y="420"/>
                    <a:pt x="857" y="348"/>
                    <a:pt x="875" y="259"/>
                  </a:cubicBezTo>
                  <a:cubicBezTo>
                    <a:pt x="901" y="116"/>
                    <a:pt x="803" y="0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3"/>
            <p:cNvSpPr/>
            <p:nvPr/>
          </p:nvSpPr>
          <p:spPr>
            <a:xfrm>
              <a:off x="3008100" y="1361750"/>
              <a:ext cx="46200" cy="49575"/>
            </a:xfrm>
            <a:custGeom>
              <a:avLst/>
              <a:gdLst/>
              <a:ahLst/>
              <a:cxnLst/>
              <a:rect l="l" t="t" r="r" b="b"/>
              <a:pathLst>
                <a:path w="1848" h="1983" extrusionOk="0">
                  <a:moveTo>
                    <a:pt x="928" y="741"/>
                  </a:moveTo>
                  <a:lnTo>
                    <a:pt x="1223" y="1428"/>
                  </a:lnTo>
                  <a:lnTo>
                    <a:pt x="991" y="1348"/>
                  </a:lnTo>
                  <a:cubicBezTo>
                    <a:pt x="968" y="1343"/>
                    <a:pt x="946" y="1341"/>
                    <a:pt x="924" y="1341"/>
                  </a:cubicBezTo>
                  <a:cubicBezTo>
                    <a:pt x="901" y="1341"/>
                    <a:pt x="879" y="1343"/>
                    <a:pt x="857" y="1348"/>
                  </a:cubicBezTo>
                  <a:lnTo>
                    <a:pt x="634" y="1428"/>
                  </a:lnTo>
                  <a:lnTo>
                    <a:pt x="928" y="741"/>
                  </a:lnTo>
                  <a:close/>
                  <a:moveTo>
                    <a:pt x="928" y="1"/>
                  </a:moveTo>
                  <a:cubicBezTo>
                    <a:pt x="839" y="1"/>
                    <a:pt x="768" y="45"/>
                    <a:pt x="732" y="126"/>
                  </a:cubicBezTo>
                  <a:lnTo>
                    <a:pt x="63" y="1687"/>
                  </a:lnTo>
                  <a:cubicBezTo>
                    <a:pt x="0" y="1828"/>
                    <a:pt x="116" y="1982"/>
                    <a:pt x="260" y="1982"/>
                  </a:cubicBezTo>
                  <a:cubicBezTo>
                    <a:pt x="280" y="1982"/>
                    <a:pt x="301" y="1979"/>
                    <a:pt x="322" y="1972"/>
                  </a:cubicBezTo>
                  <a:lnTo>
                    <a:pt x="928" y="1767"/>
                  </a:lnTo>
                  <a:lnTo>
                    <a:pt x="1526" y="1972"/>
                  </a:lnTo>
                  <a:cubicBezTo>
                    <a:pt x="1547" y="1979"/>
                    <a:pt x="1568" y="1982"/>
                    <a:pt x="1588" y="1982"/>
                  </a:cubicBezTo>
                  <a:cubicBezTo>
                    <a:pt x="1732" y="1982"/>
                    <a:pt x="1847" y="1828"/>
                    <a:pt x="1785" y="1687"/>
                  </a:cubicBezTo>
                  <a:lnTo>
                    <a:pt x="1116" y="126"/>
                  </a:lnTo>
                  <a:cubicBezTo>
                    <a:pt x="1089" y="45"/>
                    <a:pt x="1008" y="1"/>
                    <a:pt x="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3"/>
            <p:cNvSpPr/>
            <p:nvPr/>
          </p:nvSpPr>
          <p:spPr>
            <a:xfrm>
              <a:off x="3009200" y="1311475"/>
              <a:ext cx="38175" cy="43975"/>
            </a:xfrm>
            <a:custGeom>
              <a:avLst/>
              <a:gdLst/>
              <a:ahLst/>
              <a:cxnLst/>
              <a:rect l="l" t="t" r="r" b="b"/>
              <a:pathLst>
                <a:path w="1527" h="1759" extrusionOk="0">
                  <a:moveTo>
                    <a:pt x="1322" y="0"/>
                  </a:moveTo>
                  <a:cubicBezTo>
                    <a:pt x="1206" y="0"/>
                    <a:pt x="1107" y="91"/>
                    <a:pt x="1107" y="210"/>
                  </a:cubicBezTo>
                  <a:lnTo>
                    <a:pt x="1107" y="968"/>
                  </a:lnTo>
                  <a:lnTo>
                    <a:pt x="367" y="76"/>
                  </a:lnTo>
                  <a:cubicBezTo>
                    <a:pt x="324" y="27"/>
                    <a:pt x="268" y="6"/>
                    <a:pt x="213" y="6"/>
                  </a:cubicBezTo>
                  <a:cubicBezTo>
                    <a:pt x="106" y="6"/>
                    <a:pt x="1" y="86"/>
                    <a:pt x="1" y="210"/>
                  </a:cubicBezTo>
                  <a:lnTo>
                    <a:pt x="1" y="1539"/>
                  </a:lnTo>
                  <a:cubicBezTo>
                    <a:pt x="1" y="1646"/>
                    <a:pt x="63" y="1735"/>
                    <a:pt x="162" y="1753"/>
                  </a:cubicBezTo>
                  <a:cubicBezTo>
                    <a:pt x="177" y="1756"/>
                    <a:pt x="191" y="1758"/>
                    <a:pt x="206" y="1758"/>
                  </a:cubicBezTo>
                  <a:cubicBezTo>
                    <a:pt x="320" y="1758"/>
                    <a:pt x="411" y="1667"/>
                    <a:pt x="411" y="1548"/>
                  </a:cubicBezTo>
                  <a:lnTo>
                    <a:pt x="411" y="790"/>
                  </a:lnTo>
                  <a:lnTo>
                    <a:pt x="1161" y="1682"/>
                  </a:lnTo>
                  <a:cubicBezTo>
                    <a:pt x="1202" y="1732"/>
                    <a:pt x="1261" y="1759"/>
                    <a:pt x="1322" y="1759"/>
                  </a:cubicBezTo>
                  <a:cubicBezTo>
                    <a:pt x="1380" y="1759"/>
                    <a:pt x="1438" y="1734"/>
                    <a:pt x="1482" y="1682"/>
                  </a:cubicBezTo>
                  <a:cubicBezTo>
                    <a:pt x="1518" y="1637"/>
                    <a:pt x="1526" y="1593"/>
                    <a:pt x="1526" y="1539"/>
                  </a:cubicBezTo>
                  <a:lnTo>
                    <a:pt x="1526" y="219"/>
                  </a:lnTo>
                  <a:cubicBezTo>
                    <a:pt x="1526" y="121"/>
                    <a:pt x="1464" y="31"/>
                    <a:pt x="1366" y="5"/>
                  </a:cubicBezTo>
                  <a:cubicBezTo>
                    <a:pt x="1351" y="2"/>
                    <a:pt x="1336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3791;p33">
            <a:extLst>
              <a:ext uri="{FF2B5EF4-FFF2-40B4-BE49-F238E27FC236}">
                <a16:creationId xmlns:a16="http://schemas.microsoft.com/office/drawing/2014/main" xmlns="" id="{9E7EC96B-137A-4FE0-BEF0-6842220E8E27}"/>
              </a:ext>
            </a:extLst>
          </p:cNvPr>
          <p:cNvGrpSpPr/>
          <p:nvPr/>
        </p:nvGrpSpPr>
        <p:grpSpPr>
          <a:xfrm>
            <a:off x="6544943" y="3619309"/>
            <a:ext cx="531618" cy="587330"/>
            <a:chOff x="747500" y="1188775"/>
            <a:chExt cx="322525" cy="356325"/>
          </a:xfrm>
        </p:grpSpPr>
        <p:sp>
          <p:nvSpPr>
            <p:cNvPr id="52" name="Google Shape;3792;p33">
              <a:extLst>
                <a:ext uri="{FF2B5EF4-FFF2-40B4-BE49-F238E27FC236}">
                  <a16:creationId xmlns:a16="http://schemas.microsoft.com/office/drawing/2014/main" xmlns="" id="{1547E126-97C9-4CA2-AA04-A71A5087C080}"/>
                </a:ext>
              </a:extLst>
            </p:cNvPr>
            <p:cNvSpPr/>
            <p:nvPr/>
          </p:nvSpPr>
          <p:spPr>
            <a:xfrm>
              <a:off x="775150" y="1188775"/>
              <a:ext cx="194300" cy="205125"/>
            </a:xfrm>
            <a:custGeom>
              <a:avLst/>
              <a:gdLst/>
              <a:ahLst/>
              <a:cxnLst/>
              <a:rect l="l" t="t" r="r" b="b"/>
              <a:pathLst>
                <a:path w="7772" h="8205" extrusionOk="0">
                  <a:moveTo>
                    <a:pt x="492" y="5073"/>
                  </a:moveTo>
                  <a:cubicBezTo>
                    <a:pt x="625" y="5296"/>
                    <a:pt x="768" y="5492"/>
                    <a:pt x="920" y="5644"/>
                  </a:cubicBezTo>
                  <a:cubicBezTo>
                    <a:pt x="920" y="5680"/>
                    <a:pt x="929" y="5724"/>
                    <a:pt x="938" y="5769"/>
                  </a:cubicBezTo>
                  <a:lnTo>
                    <a:pt x="884" y="5769"/>
                  </a:lnTo>
                  <a:cubicBezTo>
                    <a:pt x="634" y="5769"/>
                    <a:pt x="420" y="5564"/>
                    <a:pt x="420" y="5305"/>
                  </a:cubicBezTo>
                  <a:cubicBezTo>
                    <a:pt x="420" y="5225"/>
                    <a:pt x="447" y="5145"/>
                    <a:pt x="492" y="5073"/>
                  </a:cubicBezTo>
                  <a:close/>
                  <a:moveTo>
                    <a:pt x="2704" y="416"/>
                  </a:moveTo>
                  <a:cubicBezTo>
                    <a:pt x="3257" y="416"/>
                    <a:pt x="3837" y="613"/>
                    <a:pt x="4345" y="996"/>
                  </a:cubicBezTo>
                  <a:cubicBezTo>
                    <a:pt x="4382" y="1023"/>
                    <a:pt x="4426" y="1036"/>
                    <a:pt x="4469" y="1036"/>
                  </a:cubicBezTo>
                  <a:cubicBezTo>
                    <a:pt x="4540" y="1036"/>
                    <a:pt x="4610" y="1001"/>
                    <a:pt x="4649" y="934"/>
                  </a:cubicBezTo>
                  <a:cubicBezTo>
                    <a:pt x="4656" y="927"/>
                    <a:pt x="4940" y="473"/>
                    <a:pt x="5610" y="473"/>
                  </a:cubicBezTo>
                  <a:cubicBezTo>
                    <a:pt x="5781" y="473"/>
                    <a:pt x="5977" y="503"/>
                    <a:pt x="6201" y="577"/>
                  </a:cubicBezTo>
                  <a:cubicBezTo>
                    <a:pt x="6843" y="791"/>
                    <a:pt x="7102" y="1433"/>
                    <a:pt x="7209" y="1933"/>
                  </a:cubicBezTo>
                  <a:cubicBezTo>
                    <a:pt x="7343" y="2593"/>
                    <a:pt x="7280" y="3298"/>
                    <a:pt x="7182" y="3690"/>
                  </a:cubicBezTo>
                  <a:cubicBezTo>
                    <a:pt x="6941" y="4654"/>
                    <a:pt x="6362" y="5171"/>
                    <a:pt x="6014" y="5403"/>
                  </a:cubicBezTo>
                  <a:cubicBezTo>
                    <a:pt x="5969" y="4850"/>
                    <a:pt x="5817" y="3771"/>
                    <a:pt x="5264" y="3307"/>
                  </a:cubicBezTo>
                  <a:cubicBezTo>
                    <a:pt x="5082" y="3145"/>
                    <a:pt x="4871" y="3067"/>
                    <a:pt x="4633" y="3067"/>
                  </a:cubicBezTo>
                  <a:cubicBezTo>
                    <a:pt x="4569" y="3067"/>
                    <a:pt x="4503" y="3072"/>
                    <a:pt x="4435" y="3084"/>
                  </a:cubicBezTo>
                  <a:cubicBezTo>
                    <a:pt x="4408" y="3084"/>
                    <a:pt x="4390" y="3093"/>
                    <a:pt x="4363" y="3111"/>
                  </a:cubicBezTo>
                  <a:cubicBezTo>
                    <a:pt x="4354" y="3111"/>
                    <a:pt x="3507" y="3601"/>
                    <a:pt x="2427" y="3753"/>
                  </a:cubicBezTo>
                  <a:cubicBezTo>
                    <a:pt x="1999" y="3815"/>
                    <a:pt x="1705" y="4003"/>
                    <a:pt x="1571" y="4315"/>
                  </a:cubicBezTo>
                  <a:cubicBezTo>
                    <a:pt x="1375" y="4761"/>
                    <a:pt x="1553" y="5341"/>
                    <a:pt x="1749" y="5769"/>
                  </a:cubicBezTo>
                  <a:cubicBezTo>
                    <a:pt x="1625" y="5698"/>
                    <a:pt x="1482" y="5600"/>
                    <a:pt x="1348" y="5475"/>
                  </a:cubicBezTo>
                  <a:cubicBezTo>
                    <a:pt x="732" y="4922"/>
                    <a:pt x="420" y="4110"/>
                    <a:pt x="420" y="3066"/>
                  </a:cubicBezTo>
                  <a:cubicBezTo>
                    <a:pt x="420" y="1942"/>
                    <a:pt x="893" y="1059"/>
                    <a:pt x="1705" y="648"/>
                  </a:cubicBezTo>
                  <a:cubicBezTo>
                    <a:pt x="2017" y="497"/>
                    <a:pt x="2356" y="416"/>
                    <a:pt x="2704" y="416"/>
                  </a:cubicBezTo>
                  <a:close/>
                  <a:moveTo>
                    <a:pt x="7040" y="4984"/>
                  </a:moveTo>
                  <a:cubicBezTo>
                    <a:pt x="7120" y="5064"/>
                    <a:pt x="7173" y="5180"/>
                    <a:pt x="7173" y="5305"/>
                  </a:cubicBezTo>
                  <a:cubicBezTo>
                    <a:pt x="7173" y="5564"/>
                    <a:pt x="6968" y="5769"/>
                    <a:pt x="6710" y="5769"/>
                  </a:cubicBezTo>
                  <a:lnTo>
                    <a:pt x="6665" y="5769"/>
                  </a:lnTo>
                  <a:cubicBezTo>
                    <a:pt x="6683" y="5644"/>
                    <a:pt x="6692" y="5510"/>
                    <a:pt x="6701" y="5385"/>
                  </a:cubicBezTo>
                  <a:cubicBezTo>
                    <a:pt x="6808" y="5269"/>
                    <a:pt x="6924" y="5136"/>
                    <a:pt x="7040" y="4984"/>
                  </a:cubicBezTo>
                  <a:close/>
                  <a:moveTo>
                    <a:pt x="4638" y="3487"/>
                  </a:moveTo>
                  <a:cubicBezTo>
                    <a:pt x="4773" y="3487"/>
                    <a:pt x="4888" y="3534"/>
                    <a:pt x="4997" y="3628"/>
                  </a:cubicBezTo>
                  <a:cubicBezTo>
                    <a:pt x="5496" y="4047"/>
                    <a:pt x="5603" y="5305"/>
                    <a:pt x="5603" y="5751"/>
                  </a:cubicBezTo>
                  <a:cubicBezTo>
                    <a:pt x="5603" y="5873"/>
                    <a:pt x="5706" y="5966"/>
                    <a:pt x="5816" y="5966"/>
                  </a:cubicBezTo>
                  <a:cubicBezTo>
                    <a:pt x="5843" y="5966"/>
                    <a:pt x="5871" y="5960"/>
                    <a:pt x="5898" y="5947"/>
                  </a:cubicBezTo>
                  <a:cubicBezTo>
                    <a:pt x="5916" y="5939"/>
                    <a:pt x="6049" y="5885"/>
                    <a:pt x="6237" y="5760"/>
                  </a:cubicBezTo>
                  <a:lnTo>
                    <a:pt x="6237" y="5760"/>
                  </a:lnTo>
                  <a:cubicBezTo>
                    <a:pt x="6023" y="6911"/>
                    <a:pt x="5015" y="7785"/>
                    <a:pt x="3801" y="7785"/>
                  </a:cubicBezTo>
                  <a:cubicBezTo>
                    <a:pt x="2704" y="7785"/>
                    <a:pt x="1767" y="7080"/>
                    <a:pt x="1437" y="6072"/>
                  </a:cubicBezTo>
                  <a:lnTo>
                    <a:pt x="1437" y="6072"/>
                  </a:lnTo>
                  <a:cubicBezTo>
                    <a:pt x="1839" y="6331"/>
                    <a:pt x="2169" y="6402"/>
                    <a:pt x="2187" y="6411"/>
                  </a:cubicBezTo>
                  <a:cubicBezTo>
                    <a:pt x="2200" y="6414"/>
                    <a:pt x="2214" y="6415"/>
                    <a:pt x="2227" y="6415"/>
                  </a:cubicBezTo>
                  <a:cubicBezTo>
                    <a:pt x="2386" y="6415"/>
                    <a:pt x="2499" y="6230"/>
                    <a:pt x="2401" y="6090"/>
                  </a:cubicBezTo>
                  <a:cubicBezTo>
                    <a:pt x="2213" y="5796"/>
                    <a:pt x="1749" y="4939"/>
                    <a:pt x="1955" y="4484"/>
                  </a:cubicBezTo>
                  <a:cubicBezTo>
                    <a:pt x="2026" y="4315"/>
                    <a:pt x="2204" y="4208"/>
                    <a:pt x="2481" y="4172"/>
                  </a:cubicBezTo>
                  <a:cubicBezTo>
                    <a:pt x="3525" y="4021"/>
                    <a:pt x="4354" y="3592"/>
                    <a:pt x="4542" y="3494"/>
                  </a:cubicBezTo>
                  <a:cubicBezTo>
                    <a:pt x="4575" y="3489"/>
                    <a:pt x="4607" y="3487"/>
                    <a:pt x="4638" y="3487"/>
                  </a:cubicBezTo>
                  <a:close/>
                  <a:moveTo>
                    <a:pt x="2699" y="0"/>
                  </a:moveTo>
                  <a:cubicBezTo>
                    <a:pt x="2288" y="0"/>
                    <a:pt x="1884" y="90"/>
                    <a:pt x="1517" y="274"/>
                  </a:cubicBezTo>
                  <a:cubicBezTo>
                    <a:pt x="554" y="755"/>
                    <a:pt x="1" y="1772"/>
                    <a:pt x="1" y="3066"/>
                  </a:cubicBezTo>
                  <a:cubicBezTo>
                    <a:pt x="1" y="3717"/>
                    <a:pt x="117" y="4235"/>
                    <a:pt x="286" y="4663"/>
                  </a:cubicBezTo>
                  <a:cubicBezTo>
                    <a:pt x="108" y="4823"/>
                    <a:pt x="1" y="5055"/>
                    <a:pt x="1" y="5305"/>
                  </a:cubicBezTo>
                  <a:cubicBezTo>
                    <a:pt x="1" y="5796"/>
                    <a:pt x="402" y="6188"/>
                    <a:pt x="884" y="6188"/>
                  </a:cubicBezTo>
                  <a:cubicBezTo>
                    <a:pt x="938" y="6188"/>
                    <a:pt x="982" y="6188"/>
                    <a:pt x="1036" y="6179"/>
                  </a:cubicBezTo>
                  <a:cubicBezTo>
                    <a:pt x="1401" y="7366"/>
                    <a:pt x="2508" y="8204"/>
                    <a:pt x="3801" y="8204"/>
                  </a:cubicBezTo>
                  <a:cubicBezTo>
                    <a:pt x="5095" y="8204"/>
                    <a:pt x="6192" y="7348"/>
                    <a:pt x="6567" y="6179"/>
                  </a:cubicBezTo>
                  <a:cubicBezTo>
                    <a:pt x="6611" y="6188"/>
                    <a:pt x="6665" y="6188"/>
                    <a:pt x="6710" y="6188"/>
                  </a:cubicBezTo>
                  <a:cubicBezTo>
                    <a:pt x="7200" y="6188"/>
                    <a:pt x="7593" y="5796"/>
                    <a:pt x="7593" y="5305"/>
                  </a:cubicBezTo>
                  <a:cubicBezTo>
                    <a:pt x="7593" y="5038"/>
                    <a:pt x="7468" y="4788"/>
                    <a:pt x="7263" y="4618"/>
                  </a:cubicBezTo>
                  <a:cubicBezTo>
                    <a:pt x="7396" y="4386"/>
                    <a:pt x="7503" y="4110"/>
                    <a:pt x="7584" y="3789"/>
                  </a:cubicBezTo>
                  <a:cubicBezTo>
                    <a:pt x="7700" y="3351"/>
                    <a:pt x="7771" y="2584"/>
                    <a:pt x="7619" y="1844"/>
                  </a:cubicBezTo>
                  <a:cubicBezTo>
                    <a:pt x="7432" y="978"/>
                    <a:pt x="6986" y="399"/>
                    <a:pt x="6326" y="176"/>
                  </a:cubicBezTo>
                  <a:cubicBezTo>
                    <a:pt x="6058" y="86"/>
                    <a:pt x="5819" y="51"/>
                    <a:pt x="5610" y="51"/>
                  </a:cubicBezTo>
                  <a:cubicBezTo>
                    <a:pt x="5254" y="51"/>
                    <a:pt x="4982" y="153"/>
                    <a:pt x="4791" y="265"/>
                  </a:cubicBezTo>
                  <a:cubicBezTo>
                    <a:pt x="4631" y="354"/>
                    <a:pt x="4515" y="452"/>
                    <a:pt x="4435" y="541"/>
                  </a:cubicBezTo>
                  <a:cubicBezTo>
                    <a:pt x="3894" y="184"/>
                    <a:pt x="3288" y="0"/>
                    <a:pt x="2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93;p33">
              <a:extLst>
                <a:ext uri="{FF2B5EF4-FFF2-40B4-BE49-F238E27FC236}">
                  <a16:creationId xmlns:a16="http://schemas.microsoft.com/office/drawing/2014/main" xmlns="" id="{3226B242-6012-452B-BA1B-2B6C0B976B4C}"/>
                </a:ext>
              </a:extLst>
            </p:cNvPr>
            <p:cNvSpPr/>
            <p:nvPr/>
          </p:nvSpPr>
          <p:spPr>
            <a:xfrm>
              <a:off x="836500" y="1310675"/>
              <a:ext cx="10500" cy="10525"/>
            </a:xfrm>
            <a:custGeom>
              <a:avLst/>
              <a:gdLst/>
              <a:ahLst/>
              <a:cxnLst/>
              <a:rect l="l" t="t" r="r" b="b"/>
              <a:pathLst>
                <a:path w="420" h="421" extrusionOk="0">
                  <a:moveTo>
                    <a:pt x="214" y="1"/>
                  </a:moveTo>
                  <a:cubicBezTo>
                    <a:pt x="98" y="1"/>
                    <a:pt x="0" y="90"/>
                    <a:pt x="0" y="206"/>
                  </a:cubicBezTo>
                  <a:cubicBezTo>
                    <a:pt x="0" y="322"/>
                    <a:pt x="98" y="420"/>
                    <a:pt x="214" y="420"/>
                  </a:cubicBezTo>
                  <a:cubicBezTo>
                    <a:pt x="330" y="420"/>
                    <a:pt x="419" y="322"/>
                    <a:pt x="419" y="206"/>
                  </a:cubicBezTo>
                  <a:cubicBezTo>
                    <a:pt x="419" y="90"/>
                    <a:pt x="33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94;p33">
              <a:extLst>
                <a:ext uri="{FF2B5EF4-FFF2-40B4-BE49-F238E27FC236}">
                  <a16:creationId xmlns:a16="http://schemas.microsoft.com/office/drawing/2014/main" xmlns="" id="{B1EFEA80-FC93-4EA8-8300-7EFCED566092}"/>
                </a:ext>
              </a:extLst>
            </p:cNvPr>
            <p:cNvSpPr/>
            <p:nvPr/>
          </p:nvSpPr>
          <p:spPr>
            <a:xfrm>
              <a:off x="893150" y="1310675"/>
              <a:ext cx="10500" cy="10525"/>
            </a:xfrm>
            <a:custGeom>
              <a:avLst/>
              <a:gdLst/>
              <a:ahLst/>
              <a:cxnLst/>
              <a:rect l="l" t="t" r="r" b="b"/>
              <a:pathLst>
                <a:path w="420" h="421" extrusionOk="0">
                  <a:moveTo>
                    <a:pt x="214" y="1"/>
                  </a:moveTo>
                  <a:cubicBezTo>
                    <a:pt x="98" y="1"/>
                    <a:pt x="0" y="90"/>
                    <a:pt x="0" y="206"/>
                  </a:cubicBezTo>
                  <a:cubicBezTo>
                    <a:pt x="0" y="322"/>
                    <a:pt x="98" y="420"/>
                    <a:pt x="214" y="420"/>
                  </a:cubicBezTo>
                  <a:cubicBezTo>
                    <a:pt x="330" y="420"/>
                    <a:pt x="419" y="322"/>
                    <a:pt x="419" y="206"/>
                  </a:cubicBezTo>
                  <a:cubicBezTo>
                    <a:pt x="419" y="90"/>
                    <a:pt x="33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95;p33">
              <a:extLst>
                <a:ext uri="{FF2B5EF4-FFF2-40B4-BE49-F238E27FC236}">
                  <a16:creationId xmlns:a16="http://schemas.microsoft.com/office/drawing/2014/main" xmlns="" id="{370ADA0E-EB18-4DEB-8242-1E098873D81C}"/>
                </a:ext>
              </a:extLst>
            </p:cNvPr>
            <p:cNvSpPr/>
            <p:nvPr/>
          </p:nvSpPr>
          <p:spPr>
            <a:xfrm>
              <a:off x="848100" y="1338775"/>
              <a:ext cx="44175" cy="27250"/>
            </a:xfrm>
            <a:custGeom>
              <a:avLst/>
              <a:gdLst/>
              <a:ahLst/>
              <a:cxnLst/>
              <a:rect l="l" t="t" r="r" b="b"/>
              <a:pathLst>
                <a:path w="1767" h="1090" extrusionOk="0">
                  <a:moveTo>
                    <a:pt x="1294" y="411"/>
                  </a:moveTo>
                  <a:cubicBezTo>
                    <a:pt x="1213" y="563"/>
                    <a:pt x="1062" y="670"/>
                    <a:pt x="883" y="670"/>
                  </a:cubicBezTo>
                  <a:cubicBezTo>
                    <a:pt x="705" y="670"/>
                    <a:pt x="544" y="563"/>
                    <a:pt x="473" y="411"/>
                  </a:cubicBezTo>
                  <a:close/>
                  <a:moveTo>
                    <a:pt x="205" y="1"/>
                  </a:moveTo>
                  <a:cubicBezTo>
                    <a:pt x="98" y="1"/>
                    <a:pt x="0" y="90"/>
                    <a:pt x="0" y="206"/>
                  </a:cubicBezTo>
                  <a:cubicBezTo>
                    <a:pt x="0" y="688"/>
                    <a:pt x="393" y="1089"/>
                    <a:pt x="883" y="1089"/>
                  </a:cubicBezTo>
                  <a:cubicBezTo>
                    <a:pt x="1365" y="1089"/>
                    <a:pt x="1766" y="688"/>
                    <a:pt x="1766" y="206"/>
                  </a:cubicBezTo>
                  <a:cubicBezTo>
                    <a:pt x="1766" y="90"/>
                    <a:pt x="1668" y="1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96;p33">
              <a:extLst>
                <a:ext uri="{FF2B5EF4-FFF2-40B4-BE49-F238E27FC236}">
                  <a16:creationId xmlns:a16="http://schemas.microsoft.com/office/drawing/2014/main" xmlns="" id="{D4581CA2-F514-41FE-81FA-5E98D996B5B9}"/>
                </a:ext>
              </a:extLst>
            </p:cNvPr>
            <p:cNvSpPr/>
            <p:nvPr/>
          </p:nvSpPr>
          <p:spPr>
            <a:xfrm>
              <a:off x="780950" y="1516750"/>
              <a:ext cx="10525" cy="28350"/>
            </a:xfrm>
            <a:custGeom>
              <a:avLst/>
              <a:gdLst/>
              <a:ahLst/>
              <a:cxnLst/>
              <a:rect l="l" t="t" r="r" b="b"/>
              <a:pathLst>
                <a:path w="421" h="1134" extrusionOk="0">
                  <a:moveTo>
                    <a:pt x="206" y="1"/>
                  </a:moveTo>
                  <a:cubicBezTo>
                    <a:pt x="90" y="1"/>
                    <a:pt x="1" y="108"/>
                    <a:pt x="1" y="224"/>
                  </a:cubicBezTo>
                  <a:lnTo>
                    <a:pt x="1" y="911"/>
                  </a:lnTo>
                  <a:cubicBezTo>
                    <a:pt x="1" y="1027"/>
                    <a:pt x="90" y="1134"/>
                    <a:pt x="206" y="1134"/>
                  </a:cubicBezTo>
                  <a:cubicBezTo>
                    <a:pt x="322" y="1134"/>
                    <a:pt x="420" y="1045"/>
                    <a:pt x="420" y="929"/>
                  </a:cubicBezTo>
                  <a:lnTo>
                    <a:pt x="420" y="206"/>
                  </a:lnTo>
                  <a:cubicBezTo>
                    <a:pt x="420" y="90"/>
                    <a:pt x="322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97;p33">
              <a:extLst>
                <a:ext uri="{FF2B5EF4-FFF2-40B4-BE49-F238E27FC236}">
                  <a16:creationId xmlns:a16="http://schemas.microsoft.com/office/drawing/2014/main" xmlns="" id="{730C9B5F-84D4-4142-9932-2646C33867DB}"/>
                </a:ext>
              </a:extLst>
            </p:cNvPr>
            <p:cNvSpPr/>
            <p:nvPr/>
          </p:nvSpPr>
          <p:spPr>
            <a:xfrm>
              <a:off x="747500" y="1377600"/>
              <a:ext cx="322525" cy="166500"/>
            </a:xfrm>
            <a:custGeom>
              <a:avLst/>
              <a:gdLst/>
              <a:ahLst/>
              <a:cxnLst/>
              <a:rect l="l" t="t" r="r" b="b"/>
              <a:pathLst>
                <a:path w="12901" h="6660" extrusionOk="0">
                  <a:moveTo>
                    <a:pt x="5576" y="1089"/>
                  </a:moveTo>
                  <a:lnTo>
                    <a:pt x="4907" y="1891"/>
                  </a:lnTo>
                  <a:lnTo>
                    <a:pt x="4229" y="1089"/>
                  </a:lnTo>
                  <a:close/>
                  <a:moveTo>
                    <a:pt x="9386" y="428"/>
                  </a:moveTo>
                  <a:cubicBezTo>
                    <a:pt x="11125" y="428"/>
                    <a:pt x="12535" y="1740"/>
                    <a:pt x="12535" y="3355"/>
                  </a:cubicBezTo>
                  <a:cubicBezTo>
                    <a:pt x="12535" y="4969"/>
                    <a:pt x="11125" y="6281"/>
                    <a:pt x="9386" y="6281"/>
                  </a:cubicBezTo>
                  <a:cubicBezTo>
                    <a:pt x="7646" y="6281"/>
                    <a:pt x="6236" y="4969"/>
                    <a:pt x="6236" y="3355"/>
                  </a:cubicBezTo>
                  <a:cubicBezTo>
                    <a:pt x="6236" y="2659"/>
                    <a:pt x="6504" y="1981"/>
                    <a:pt x="6995" y="1445"/>
                  </a:cubicBezTo>
                  <a:cubicBezTo>
                    <a:pt x="7030" y="1410"/>
                    <a:pt x="7048" y="1374"/>
                    <a:pt x="7048" y="1321"/>
                  </a:cubicBezTo>
                  <a:lnTo>
                    <a:pt x="7102" y="750"/>
                  </a:lnTo>
                  <a:lnTo>
                    <a:pt x="7485" y="910"/>
                  </a:lnTo>
                  <a:cubicBezTo>
                    <a:pt x="7512" y="921"/>
                    <a:pt x="7539" y="926"/>
                    <a:pt x="7567" y="926"/>
                  </a:cubicBezTo>
                  <a:cubicBezTo>
                    <a:pt x="7605" y="926"/>
                    <a:pt x="7642" y="917"/>
                    <a:pt x="7673" y="901"/>
                  </a:cubicBezTo>
                  <a:cubicBezTo>
                    <a:pt x="8181" y="589"/>
                    <a:pt x="8779" y="428"/>
                    <a:pt x="9386" y="428"/>
                  </a:cubicBezTo>
                  <a:close/>
                  <a:moveTo>
                    <a:pt x="9350" y="0"/>
                  </a:moveTo>
                  <a:cubicBezTo>
                    <a:pt x="8699" y="0"/>
                    <a:pt x="8074" y="170"/>
                    <a:pt x="7521" y="473"/>
                  </a:cubicBezTo>
                  <a:lnTo>
                    <a:pt x="6977" y="241"/>
                  </a:lnTo>
                  <a:cubicBezTo>
                    <a:pt x="6952" y="230"/>
                    <a:pt x="6926" y="225"/>
                    <a:pt x="6900" y="225"/>
                  </a:cubicBezTo>
                  <a:cubicBezTo>
                    <a:pt x="6797" y="225"/>
                    <a:pt x="6697" y="305"/>
                    <a:pt x="6683" y="420"/>
                  </a:cubicBezTo>
                  <a:lnTo>
                    <a:pt x="6665" y="669"/>
                  </a:lnTo>
                  <a:lnTo>
                    <a:pt x="224" y="669"/>
                  </a:lnTo>
                  <a:cubicBezTo>
                    <a:pt x="99" y="669"/>
                    <a:pt x="1" y="767"/>
                    <a:pt x="1" y="892"/>
                  </a:cubicBezTo>
                  <a:lnTo>
                    <a:pt x="1" y="6530"/>
                  </a:lnTo>
                  <a:cubicBezTo>
                    <a:pt x="1" y="6548"/>
                    <a:pt x="10" y="6557"/>
                    <a:pt x="19" y="6566"/>
                  </a:cubicBezTo>
                  <a:cubicBezTo>
                    <a:pt x="81" y="6632"/>
                    <a:pt x="149" y="6659"/>
                    <a:pt x="211" y="6659"/>
                  </a:cubicBezTo>
                  <a:cubicBezTo>
                    <a:pt x="326" y="6659"/>
                    <a:pt x="420" y="6566"/>
                    <a:pt x="420" y="6450"/>
                  </a:cubicBezTo>
                  <a:lnTo>
                    <a:pt x="420" y="1222"/>
                  </a:lnTo>
                  <a:cubicBezTo>
                    <a:pt x="420" y="1151"/>
                    <a:pt x="482" y="1089"/>
                    <a:pt x="554" y="1089"/>
                  </a:cubicBezTo>
                  <a:lnTo>
                    <a:pt x="1339" y="1089"/>
                  </a:lnTo>
                  <a:lnTo>
                    <a:pt x="1339" y="4773"/>
                  </a:lnTo>
                  <a:cubicBezTo>
                    <a:pt x="1339" y="4889"/>
                    <a:pt x="1428" y="4987"/>
                    <a:pt x="1544" y="4987"/>
                  </a:cubicBezTo>
                  <a:cubicBezTo>
                    <a:pt x="1549" y="4987"/>
                    <a:pt x="1554" y="4988"/>
                    <a:pt x="1559" y="4988"/>
                  </a:cubicBezTo>
                  <a:cubicBezTo>
                    <a:pt x="1668" y="4988"/>
                    <a:pt x="1758" y="4893"/>
                    <a:pt x="1758" y="4782"/>
                  </a:cubicBezTo>
                  <a:lnTo>
                    <a:pt x="1758" y="1089"/>
                  </a:lnTo>
                  <a:lnTo>
                    <a:pt x="3676" y="1089"/>
                  </a:lnTo>
                  <a:lnTo>
                    <a:pt x="4729" y="2355"/>
                  </a:lnTo>
                  <a:cubicBezTo>
                    <a:pt x="4769" y="2404"/>
                    <a:pt x="4829" y="2429"/>
                    <a:pt x="4889" y="2429"/>
                  </a:cubicBezTo>
                  <a:cubicBezTo>
                    <a:pt x="4950" y="2429"/>
                    <a:pt x="5010" y="2404"/>
                    <a:pt x="5050" y="2355"/>
                  </a:cubicBezTo>
                  <a:lnTo>
                    <a:pt x="6103" y="1089"/>
                  </a:lnTo>
                  <a:lnTo>
                    <a:pt x="6629" y="1089"/>
                  </a:lnTo>
                  <a:lnTo>
                    <a:pt x="6611" y="1205"/>
                  </a:lnTo>
                  <a:cubicBezTo>
                    <a:pt x="6085" y="1802"/>
                    <a:pt x="5790" y="2552"/>
                    <a:pt x="5790" y="3328"/>
                  </a:cubicBezTo>
                  <a:cubicBezTo>
                    <a:pt x="5790" y="5165"/>
                    <a:pt x="7387" y="6655"/>
                    <a:pt x="9350" y="6655"/>
                  </a:cubicBezTo>
                  <a:cubicBezTo>
                    <a:pt x="11304" y="6655"/>
                    <a:pt x="12901" y="5165"/>
                    <a:pt x="12901" y="3328"/>
                  </a:cubicBezTo>
                  <a:cubicBezTo>
                    <a:pt x="12901" y="1499"/>
                    <a:pt x="11304" y="0"/>
                    <a:pt x="9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3798;p33">
              <a:extLst>
                <a:ext uri="{FF2B5EF4-FFF2-40B4-BE49-F238E27FC236}">
                  <a16:creationId xmlns:a16="http://schemas.microsoft.com/office/drawing/2014/main" xmlns="" id="{1F31FE5C-F06E-41FE-B0CE-797FD8B5B6B6}"/>
                </a:ext>
              </a:extLst>
            </p:cNvPr>
            <p:cNvSpPr/>
            <p:nvPr/>
          </p:nvSpPr>
          <p:spPr>
            <a:xfrm>
              <a:off x="943100" y="1405700"/>
              <a:ext cx="77425" cy="111475"/>
            </a:xfrm>
            <a:custGeom>
              <a:avLst/>
              <a:gdLst/>
              <a:ahLst/>
              <a:cxnLst/>
              <a:rect l="l" t="t" r="r" b="b"/>
              <a:pathLst>
                <a:path w="3097" h="4459" extrusionOk="0">
                  <a:moveTo>
                    <a:pt x="1553" y="428"/>
                  </a:moveTo>
                  <a:cubicBezTo>
                    <a:pt x="2168" y="428"/>
                    <a:pt x="2677" y="937"/>
                    <a:pt x="2677" y="1561"/>
                  </a:cubicBezTo>
                  <a:cubicBezTo>
                    <a:pt x="2677" y="1963"/>
                    <a:pt x="2463" y="2347"/>
                    <a:pt x="2106" y="2543"/>
                  </a:cubicBezTo>
                  <a:cubicBezTo>
                    <a:pt x="2043" y="2578"/>
                    <a:pt x="2008" y="2650"/>
                    <a:pt x="2008" y="2721"/>
                  </a:cubicBezTo>
                  <a:lnTo>
                    <a:pt x="2008" y="2917"/>
                  </a:lnTo>
                  <a:lnTo>
                    <a:pt x="1785" y="2917"/>
                  </a:lnTo>
                  <a:lnTo>
                    <a:pt x="1785" y="1999"/>
                  </a:lnTo>
                  <a:lnTo>
                    <a:pt x="2017" y="1999"/>
                  </a:lnTo>
                  <a:cubicBezTo>
                    <a:pt x="2124" y="1999"/>
                    <a:pt x="2231" y="1909"/>
                    <a:pt x="2231" y="1793"/>
                  </a:cubicBezTo>
                  <a:cubicBezTo>
                    <a:pt x="2231" y="1677"/>
                    <a:pt x="2141" y="1579"/>
                    <a:pt x="2026" y="1579"/>
                  </a:cubicBezTo>
                  <a:lnTo>
                    <a:pt x="1142" y="1579"/>
                  </a:lnTo>
                  <a:cubicBezTo>
                    <a:pt x="1035" y="1579"/>
                    <a:pt x="946" y="1651"/>
                    <a:pt x="928" y="1740"/>
                  </a:cubicBezTo>
                  <a:cubicBezTo>
                    <a:pt x="901" y="1883"/>
                    <a:pt x="1000" y="1999"/>
                    <a:pt x="1133" y="1999"/>
                  </a:cubicBezTo>
                  <a:lnTo>
                    <a:pt x="1339" y="1999"/>
                  </a:lnTo>
                  <a:lnTo>
                    <a:pt x="1339" y="2917"/>
                  </a:lnTo>
                  <a:lnTo>
                    <a:pt x="1089" y="2917"/>
                  </a:lnTo>
                  <a:lnTo>
                    <a:pt x="1089" y="2721"/>
                  </a:lnTo>
                  <a:cubicBezTo>
                    <a:pt x="1089" y="2650"/>
                    <a:pt x="1053" y="2578"/>
                    <a:pt x="991" y="2543"/>
                  </a:cubicBezTo>
                  <a:cubicBezTo>
                    <a:pt x="643" y="2347"/>
                    <a:pt x="420" y="1963"/>
                    <a:pt x="420" y="1561"/>
                  </a:cubicBezTo>
                  <a:cubicBezTo>
                    <a:pt x="420" y="937"/>
                    <a:pt x="928" y="428"/>
                    <a:pt x="1553" y="428"/>
                  </a:cubicBezTo>
                  <a:close/>
                  <a:moveTo>
                    <a:pt x="2231" y="3337"/>
                  </a:moveTo>
                  <a:lnTo>
                    <a:pt x="2231" y="3346"/>
                  </a:lnTo>
                  <a:cubicBezTo>
                    <a:pt x="2231" y="3711"/>
                    <a:pt x="1954" y="4006"/>
                    <a:pt x="1597" y="4033"/>
                  </a:cubicBezTo>
                  <a:cubicBezTo>
                    <a:pt x="1582" y="4034"/>
                    <a:pt x="1567" y="4034"/>
                    <a:pt x="1552" y="4034"/>
                  </a:cubicBezTo>
                  <a:cubicBezTo>
                    <a:pt x="1171" y="4034"/>
                    <a:pt x="866" y="3714"/>
                    <a:pt x="866" y="3337"/>
                  </a:cubicBezTo>
                  <a:close/>
                  <a:moveTo>
                    <a:pt x="1553" y="0"/>
                  </a:moveTo>
                  <a:cubicBezTo>
                    <a:pt x="696" y="0"/>
                    <a:pt x="0" y="705"/>
                    <a:pt x="0" y="1561"/>
                  </a:cubicBezTo>
                  <a:cubicBezTo>
                    <a:pt x="0" y="2070"/>
                    <a:pt x="259" y="2552"/>
                    <a:pt x="670" y="2837"/>
                  </a:cubicBezTo>
                  <a:lnTo>
                    <a:pt x="670" y="2917"/>
                  </a:lnTo>
                  <a:lnTo>
                    <a:pt x="491" y="2917"/>
                  </a:lnTo>
                  <a:cubicBezTo>
                    <a:pt x="464" y="2917"/>
                    <a:pt x="446" y="2935"/>
                    <a:pt x="446" y="2962"/>
                  </a:cubicBezTo>
                  <a:lnTo>
                    <a:pt x="446" y="3792"/>
                  </a:lnTo>
                  <a:cubicBezTo>
                    <a:pt x="446" y="3845"/>
                    <a:pt x="473" y="3899"/>
                    <a:pt x="509" y="3943"/>
                  </a:cubicBezTo>
                  <a:cubicBezTo>
                    <a:pt x="848" y="4308"/>
                    <a:pt x="1217" y="4459"/>
                    <a:pt x="1551" y="4459"/>
                  </a:cubicBezTo>
                  <a:cubicBezTo>
                    <a:pt x="2157" y="4459"/>
                    <a:pt x="2650" y="3964"/>
                    <a:pt x="2650" y="3355"/>
                  </a:cubicBezTo>
                  <a:lnTo>
                    <a:pt x="2650" y="2962"/>
                  </a:lnTo>
                  <a:cubicBezTo>
                    <a:pt x="2650" y="2935"/>
                    <a:pt x="2632" y="2917"/>
                    <a:pt x="2605" y="2917"/>
                  </a:cubicBezTo>
                  <a:lnTo>
                    <a:pt x="2427" y="2917"/>
                  </a:lnTo>
                  <a:lnTo>
                    <a:pt x="2427" y="2837"/>
                  </a:lnTo>
                  <a:cubicBezTo>
                    <a:pt x="2837" y="2552"/>
                    <a:pt x="3096" y="2070"/>
                    <a:pt x="3096" y="1561"/>
                  </a:cubicBezTo>
                  <a:cubicBezTo>
                    <a:pt x="3096" y="705"/>
                    <a:pt x="2400" y="0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0" name="Google Shape;3820;p34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dirty="0"/>
              <a:t>… e sul territorio</a:t>
            </a:r>
            <a:endParaRPr dirty="0"/>
          </a:p>
        </p:txBody>
      </p:sp>
      <p:sp>
        <p:nvSpPr>
          <p:cNvPr id="3821" name="Google Shape;3821;p34"/>
          <p:cNvSpPr/>
          <p:nvPr/>
        </p:nvSpPr>
        <p:spPr>
          <a:xfrm>
            <a:off x="1496850" y="3498200"/>
            <a:ext cx="836400" cy="83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34"/>
          <p:cNvSpPr txBox="1"/>
          <p:nvPr/>
        </p:nvSpPr>
        <p:spPr>
          <a:xfrm>
            <a:off x="744189" y="1475357"/>
            <a:ext cx="2390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rPr>
              <a:t>È l’unica di quel tipo nella zona?</a:t>
            </a:r>
            <a:endParaRPr sz="2000" dirty="0">
              <a:solidFill>
                <a:schemeClr val="lt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823" name="Google Shape;3823;p34"/>
          <p:cNvSpPr txBox="1"/>
          <p:nvPr/>
        </p:nvSpPr>
        <p:spPr>
          <a:xfrm>
            <a:off x="637119" y="2012934"/>
            <a:ext cx="2555859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Si, siamo gli unici ed è questo che ci porterà al successo multinazionale </a:t>
            </a:r>
            <a:endParaRPr sz="1600"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24" name="Google Shape;3824;p34"/>
          <p:cNvSpPr/>
          <p:nvPr/>
        </p:nvSpPr>
        <p:spPr>
          <a:xfrm>
            <a:off x="5319807" y="3498200"/>
            <a:ext cx="836400" cy="83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5" name="Google Shape;3825;p34"/>
          <p:cNvSpPr txBox="1"/>
          <p:nvPr/>
        </p:nvSpPr>
        <p:spPr>
          <a:xfrm>
            <a:off x="4190570" y="1482745"/>
            <a:ext cx="3094871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rPr>
              <a:t>Esistono possibili partner e clienti particolari?</a:t>
            </a:r>
            <a:endParaRPr sz="2000" dirty="0">
              <a:solidFill>
                <a:schemeClr val="lt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826" name="Google Shape;3826;p34"/>
          <p:cNvSpPr txBox="1"/>
          <p:nvPr/>
        </p:nvSpPr>
        <p:spPr>
          <a:xfrm>
            <a:off x="3673298" y="1993242"/>
            <a:ext cx="4129413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Stiamo lavorando per creare una collaborazione con IKEA e come clienti particolari forniamo le scenografie </a:t>
            </a:r>
            <a:r>
              <a:rPr lang="it-IT" sz="16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a</a:t>
            </a:r>
            <a:r>
              <a:rPr lang="it-IT" sz="1600" dirty="0" smtClean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 </a:t>
            </a:r>
            <a:r>
              <a:rPr lang="it-IT" sz="1600" dirty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teatri </a:t>
            </a:r>
            <a:endParaRPr sz="1600" dirty="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3828" name="Google Shape;3828;p34"/>
          <p:cNvCxnSpPr>
            <a:stCxn id="3821" idx="3"/>
            <a:endCxn id="3824" idx="1"/>
          </p:cNvCxnSpPr>
          <p:nvPr/>
        </p:nvCxnSpPr>
        <p:spPr>
          <a:xfrm>
            <a:off x="2333250" y="3916400"/>
            <a:ext cx="2986557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0" name="Google Shape;3830;p34"/>
          <p:cNvCxnSpPr>
            <a:endCxn id="3821" idx="1"/>
          </p:cNvCxnSpPr>
          <p:nvPr/>
        </p:nvCxnSpPr>
        <p:spPr>
          <a:xfrm>
            <a:off x="-25350" y="3916400"/>
            <a:ext cx="1522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1" name="Google Shape;3831;p34"/>
          <p:cNvCxnSpPr>
            <a:cxnSpLocks/>
            <a:stCxn id="3821" idx="0"/>
          </p:cNvCxnSpPr>
          <p:nvPr/>
        </p:nvCxnSpPr>
        <p:spPr>
          <a:xfrm flipV="1">
            <a:off x="1915050" y="2856200"/>
            <a:ext cx="0" cy="64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3832" name="Google Shape;3832;p34"/>
          <p:cNvCxnSpPr>
            <a:cxnSpLocks/>
            <a:stCxn id="3824" idx="0"/>
          </p:cNvCxnSpPr>
          <p:nvPr/>
        </p:nvCxnSpPr>
        <p:spPr>
          <a:xfrm rot="10800000">
            <a:off x="5738007" y="2856200"/>
            <a:ext cx="0" cy="64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27" name="Google Shape;4144;p43">
            <a:extLst>
              <a:ext uri="{FF2B5EF4-FFF2-40B4-BE49-F238E27FC236}">
                <a16:creationId xmlns:a16="http://schemas.microsoft.com/office/drawing/2014/main" xmlns="" id="{EC57262B-7FAF-4882-B8FB-258C5B8F3174}"/>
              </a:ext>
            </a:extLst>
          </p:cNvPr>
          <p:cNvSpPr/>
          <p:nvPr/>
        </p:nvSpPr>
        <p:spPr>
          <a:xfrm>
            <a:off x="5431262" y="3683894"/>
            <a:ext cx="613489" cy="478337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4252;p49">
            <a:extLst>
              <a:ext uri="{FF2B5EF4-FFF2-40B4-BE49-F238E27FC236}">
                <a16:creationId xmlns:a16="http://schemas.microsoft.com/office/drawing/2014/main" xmlns="" id="{460B0A52-43CE-469E-80DC-D5B440652971}"/>
              </a:ext>
            </a:extLst>
          </p:cNvPr>
          <p:cNvGrpSpPr/>
          <p:nvPr/>
        </p:nvGrpSpPr>
        <p:grpSpPr>
          <a:xfrm>
            <a:off x="1623179" y="3595466"/>
            <a:ext cx="583742" cy="613768"/>
            <a:chOff x="870939" y="1975821"/>
            <a:chExt cx="332375" cy="350071"/>
          </a:xfrm>
        </p:grpSpPr>
        <p:sp>
          <p:nvSpPr>
            <p:cNvPr id="32" name="Google Shape;4253;p49">
              <a:extLst>
                <a:ext uri="{FF2B5EF4-FFF2-40B4-BE49-F238E27FC236}">
                  <a16:creationId xmlns:a16="http://schemas.microsoft.com/office/drawing/2014/main" xmlns="" id="{BB158839-1D17-4E5A-BB20-B869D8ACD1C2}"/>
                </a:ext>
              </a:extLst>
            </p:cNvPr>
            <p:cNvSpPr/>
            <p:nvPr/>
          </p:nvSpPr>
          <p:spPr>
            <a:xfrm>
              <a:off x="870939" y="1975821"/>
              <a:ext cx="332375" cy="350071"/>
            </a:xfrm>
            <a:custGeom>
              <a:avLst/>
              <a:gdLst/>
              <a:ahLst/>
              <a:cxnLst/>
              <a:rect l="l" t="t" r="r" b="b"/>
              <a:pathLst>
                <a:path w="10443" h="10999" extrusionOk="0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54;p49">
              <a:extLst>
                <a:ext uri="{FF2B5EF4-FFF2-40B4-BE49-F238E27FC236}">
                  <a16:creationId xmlns:a16="http://schemas.microsoft.com/office/drawing/2014/main" xmlns="" id="{584485B4-06D4-40C7-A91B-BB83FA3C5779}"/>
                </a:ext>
              </a:extLst>
            </p:cNvPr>
            <p:cNvSpPr/>
            <p:nvPr/>
          </p:nvSpPr>
          <p:spPr>
            <a:xfrm>
              <a:off x="955059" y="2135755"/>
              <a:ext cx="164134" cy="75877"/>
            </a:xfrm>
            <a:custGeom>
              <a:avLst/>
              <a:gdLst/>
              <a:ahLst/>
              <a:cxnLst/>
              <a:rect l="l" t="t" r="r" b="b"/>
              <a:pathLst>
                <a:path w="5157" h="2384" extrusionOk="0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55;p49">
              <a:extLst>
                <a:ext uri="{FF2B5EF4-FFF2-40B4-BE49-F238E27FC236}">
                  <a16:creationId xmlns:a16="http://schemas.microsoft.com/office/drawing/2014/main" xmlns="" id="{B4999E09-CD0E-4DCE-B88B-4987ABB721DC}"/>
                </a:ext>
              </a:extLst>
            </p:cNvPr>
            <p:cNvSpPr/>
            <p:nvPr/>
          </p:nvSpPr>
          <p:spPr>
            <a:xfrm>
              <a:off x="955059" y="2224999"/>
              <a:ext cx="164134" cy="75240"/>
            </a:xfrm>
            <a:custGeom>
              <a:avLst/>
              <a:gdLst/>
              <a:ahLst/>
              <a:cxnLst/>
              <a:rect l="l" t="t" r="r" b="b"/>
              <a:pathLst>
                <a:path w="5157" h="2364" extrusionOk="0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56;p49">
              <a:extLst>
                <a:ext uri="{FF2B5EF4-FFF2-40B4-BE49-F238E27FC236}">
                  <a16:creationId xmlns:a16="http://schemas.microsoft.com/office/drawing/2014/main" xmlns="" id="{BDADAB09-CDE8-4C4A-8083-A640AEA4FA9F}"/>
                </a:ext>
              </a:extLst>
            </p:cNvPr>
            <p:cNvSpPr/>
            <p:nvPr/>
          </p:nvSpPr>
          <p:spPr>
            <a:xfrm>
              <a:off x="1021387" y="2183496"/>
              <a:ext cx="18969" cy="69766"/>
            </a:xfrm>
            <a:custGeom>
              <a:avLst/>
              <a:gdLst/>
              <a:ahLst/>
              <a:cxnLst/>
              <a:rect l="l" t="t" r="r" b="b"/>
              <a:pathLst>
                <a:path w="596" h="2192" extrusionOk="0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" name="Google Shape;391;p27">
            <a:extLst>
              <a:ext uri="{FF2B5EF4-FFF2-40B4-BE49-F238E27FC236}">
                <a16:creationId xmlns:a16="http://schemas.microsoft.com/office/drawing/2014/main" xmlns="" id="{3FB43A8F-A9A4-4EA4-981B-365B41FE8F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165" y="3564112"/>
            <a:ext cx="2064960" cy="717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9" name="Google Shape;3829;p34"/>
          <p:cNvCxnSpPr>
            <a:cxnSpLocks/>
            <a:stCxn id="3824" idx="3"/>
            <a:endCxn id="47" idx="1"/>
          </p:cNvCxnSpPr>
          <p:nvPr/>
        </p:nvCxnSpPr>
        <p:spPr>
          <a:xfrm>
            <a:off x="6156207" y="3916400"/>
            <a:ext cx="1154958" cy="666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C3911112-A0D9-437A-AB0D-DA24F9B49082}"/>
              </a:ext>
            </a:extLst>
          </p:cNvPr>
          <p:cNvSpPr/>
          <p:nvPr/>
        </p:nvSpPr>
        <p:spPr>
          <a:xfrm>
            <a:off x="719875" y="267425"/>
            <a:ext cx="7703876" cy="916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48" name="Google Shape;3848;p35"/>
          <p:cNvSpPr txBox="1">
            <a:spLocks noGrp="1"/>
          </p:cNvSpPr>
          <p:nvPr>
            <p:ph type="title"/>
          </p:nvPr>
        </p:nvSpPr>
        <p:spPr>
          <a:xfrm>
            <a:off x="720125" y="444306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Settore di attività – prospettive di sviluppo – </a:t>
            </a:r>
            <a:br>
              <a:rPr lang="en" sz="2800" dirty="0"/>
            </a:br>
            <a:r>
              <a:rPr lang="en" sz="2800" dirty="0"/>
              <a:t>punti di forza del prodotto </a:t>
            </a:r>
            <a:endParaRPr sz="2800" dirty="0"/>
          </a:p>
        </p:txBody>
      </p:sp>
      <p:sp>
        <p:nvSpPr>
          <p:cNvPr id="3849" name="Google Shape;3849;p35"/>
          <p:cNvSpPr txBox="1">
            <a:spLocks noGrp="1"/>
          </p:cNvSpPr>
          <p:nvPr>
            <p:ph type="subTitle" idx="1"/>
          </p:nvPr>
        </p:nvSpPr>
        <p:spPr>
          <a:xfrm>
            <a:off x="5207740" y="1273478"/>
            <a:ext cx="3209100" cy="523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Il bene offerto </a:t>
            </a:r>
            <a:endParaRPr dirty="0"/>
          </a:p>
        </p:txBody>
      </p:sp>
      <p:sp>
        <p:nvSpPr>
          <p:cNvPr id="3850" name="Google Shape;3850;p35"/>
          <p:cNvSpPr txBox="1">
            <a:spLocks noGrp="1"/>
          </p:cNvSpPr>
          <p:nvPr>
            <p:ph type="subTitle" idx="2"/>
          </p:nvPr>
        </p:nvSpPr>
        <p:spPr>
          <a:xfrm>
            <a:off x="5207366" y="1745736"/>
            <a:ext cx="3209100" cy="4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Offriamo mobili costruiti con materiali di riciclo</a:t>
            </a:r>
            <a:endParaRPr dirty="0"/>
          </a:p>
        </p:txBody>
      </p:sp>
      <p:sp>
        <p:nvSpPr>
          <p:cNvPr id="3851" name="Google Shape;3851;p35"/>
          <p:cNvSpPr txBox="1">
            <a:spLocks noGrp="1"/>
          </p:cNvSpPr>
          <p:nvPr>
            <p:ph type="subTitle" idx="3"/>
          </p:nvPr>
        </p:nvSpPr>
        <p:spPr>
          <a:xfrm>
            <a:off x="5214651" y="3637598"/>
            <a:ext cx="3209100" cy="523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Futuro </a:t>
            </a:r>
            <a:endParaRPr dirty="0"/>
          </a:p>
        </p:txBody>
      </p:sp>
      <p:sp>
        <p:nvSpPr>
          <p:cNvPr id="3852" name="Google Shape;3852;p35"/>
          <p:cNvSpPr txBox="1">
            <a:spLocks noGrp="1"/>
          </p:cNvSpPr>
          <p:nvPr>
            <p:ph type="subTitle" idx="4"/>
          </p:nvPr>
        </p:nvSpPr>
        <p:spPr>
          <a:xfrm>
            <a:off x="5214825" y="4191497"/>
            <a:ext cx="3929349" cy="4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Abbiamo intenzione di sfruttare la nostra idea innovativa per espanderci nel territorio italiano e magari in futuro anche all’estero</a:t>
            </a:r>
            <a:endParaRPr dirty="0"/>
          </a:p>
        </p:txBody>
      </p:sp>
      <p:sp>
        <p:nvSpPr>
          <p:cNvPr id="3853" name="Google Shape;3853;p35"/>
          <p:cNvSpPr txBox="1">
            <a:spLocks noGrp="1"/>
          </p:cNvSpPr>
          <p:nvPr>
            <p:ph type="subTitle" idx="5"/>
          </p:nvPr>
        </p:nvSpPr>
        <p:spPr>
          <a:xfrm>
            <a:off x="5215050" y="2369696"/>
            <a:ext cx="3209100" cy="523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Punti di forza</a:t>
            </a:r>
            <a:endParaRPr dirty="0"/>
          </a:p>
        </p:txBody>
      </p:sp>
      <p:sp>
        <p:nvSpPr>
          <p:cNvPr id="3854" name="Google Shape;3854;p35"/>
          <p:cNvSpPr txBox="1">
            <a:spLocks noGrp="1"/>
          </p:cNvSpPr>
          <p:nvPr>
            <p:ph type="subTitle" idx="6"/>
          </p:nvPr>
        </p:nvSpPr>
        <p:spPr>
          <a:xfrm>
            <a:off x="5215050" y="2903418"/>
            <a:ext cx="3928950" cy="4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Non acquistiamo le nostre materia prime perché ci vengono fornite dai possibili clienti e/o da posti di smaltimento</a:t>
            </a:r>
            <a:endParaRPr dirty="0"/>
          </a:p>
        </p:txBody>
      </p:sp>
      <p:sp>
        <p:nvSpPr>
          <p:cNvPr id="3855" name="Google Shape;3855;p35"/>
          <p:cNvSpPr/>
          <p:nvPr/>
        </p:nvSpPr>
        <p:spPr>
          <a:xfrm>
            <a:off x="3821615" y="1413878"/>
            <a:ext cx="827100" cy="8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6" name="Google Shape;3856;p35"/>
          <p:cNvSpPr/>
          <p:nvPr/>
        </p:nvSpPr>
        <p:spPr>
          <a:xfrm>
            <a:off x="3828900" y="3733675"/>
            <a:ext cx="827100" cy="8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35"/>
          <p:cNvSpPr/>
          <p:nvPr/>
        </p:nvSpPr>
        <p:spPr>
          <a:xfrm>
            <a:off x="3825872" y="2496747"/>
            <a:ext cx="827100" cy="8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64" name="Google Shape;3864;p35"/>
          <p:cNvGrpSpPr/>
          <p:nvPr/>
        </p:nvGrpSpPr>
        <p:grpSpPr>
          <a:xfrm>
            <a:off x="4031663" y="3840490"/>
            <a:ext cx="420818" cy="613517"/>
            <a:chOff x="1312650" y="1754050"/>
            <a:chExt cx="244250" cy="356075"/>
          </a:xfrm>
        </p:grpSpPr>
        <p:sp>
          <p:nvSpPr>
            <p:cNvPr id="3865" name="Google Shape;3865;p35"/>
            <p:cNvSpPr/>
            <p:nvPr/>
          </p:nvSpPr>
          <p:spPr>
            <a:xfrm>
              <a:off x="1340300" y="1754050"/>
              <a:ext cx="188725" cy="205450"/>
            </a:xfrm>
            <a:custGeom>
              <a:avLst/>
              <a:gdLst/>
              <a:ahLst/>
              <a:cxnLst/>
              <a:rect l="l" t="t" r="r" b="b"/>
              <a:pathLst>
                <a:path w="7549" h="8218" extrusionOk="0">
                  <a:moveTo>
                    <a:pt x="2900" y="768"/>
                  </a:moveTo>
                  <a:lnTo>
                    <a:pt x="2900" y="3337"/>
                  </a:lnTo>
                  <a:lnTo>
                    <a:pt x="875" y="3337"/>
                  </a:lnTo>
                  <a:cubicBezTo>
                    <a:pt x="955" y="2151"/>
                    <a:pt x="1758" y="1125"/>
                    <a:pt x="2900" y="768"/>
                  </a:cubicBezTo>
                  <a:close/>
                  <a:moveTo>
                    <a:pt x="4238" y="420"/>
                  </a:moveTo>
                  <a:lnTo>
                    <a:pt x="4238" y="3337"/>
                  </a:lnTo>
                  <a:lnTo>
                    <a:pt x="3319" y="3337"/>
                  </a:lnTo>
                  <a:lnTo>
                    <a:pt x="3319" y="420"/>
                  </a:lnTo>
                  <a:close/>
                  <a:moveTo>
                    <a:pt x="4658" y="768"/>
                  </a:moveTo>
                  <a:cubicBezTo>
                    <a:pt x="5791" y="1125"/>
                    <a:pt x="6602" y="2151"/>
                    <a:pt x="6683" y="3337"/>
                  </a:cubicBezTo>
                  <a:lnTo>
                    <a:pt x="4658" y="3337"/>
                  </a:lnTo>
                  <a:lnTo>
                    <a:pt x="4658" y="768"/>
                  </a:lnTo>
                  <a:close/>
                  <a:moveTo>
                    <a:pt x="6638" y="3757"/>
                  </a:moveTo>
                  <a:cubicBezTo>
                    <a:pt x="6424" y="4212"/>
                    <a:pt x="5443" y="4452"/>
                    <a:pt x="3774" y="4452"/>
                  </a:cubicBezTo>
                  <a:cubicBezTo>
                    <a:pt x="2106" y="4452"/>
                    <a:pt x="1125" y="4212"/>
                    <a:pt x="902" y="3757"/>
                  </a:cubicBezTo>
                  <a:close/>
                  <a:moveTo>
                    <a:pt x="877" y="4871"/>
                  </a:moveTo>
                  <a:cubicBezTo>
                    <a:pt x="882" y="4871"/>
                    <a:pt x="887" y="4872"/>
                    <a:pt x="893" y="4872"/>
                  </a:cubicBezTo>
                  <a:lnTo>
                    <a:pt x="893" y="5327"/>
                  </a:lnTo>
                  <a:cubicBezTo>
                    <a:pt x="893" y="5487"/>
                    <a:pt x="911" y="5639"/>
                    <a:pt x="929" y="5791"/>
                  </a:cubicBezTo>
                  <a:lnTo>
                    <a:pt x="884" y="5791"/>
                  </a:lnTo>
                  <a:cubicBezTo>
                    <a:pt x="625" y="5791"/>
                    <a:pt x="420" y="5585"/>
                    <a:pt x="420" y="5327"/>
                  </a:cubicBezTo>
                  <a:cubicBezTo>
                    <a:pt x="420" y="5073"/>
                    <a:pt x="625" y="4871"/>
                    <a:pt x="877" y="4871"/>
                  </a:cubicBezTo>
                  <a:close/>
                  <a:moveTo>
                    <a:pt x="6673" y="4871"/>
                  </a:moveTo>
                  <a:cubicBezTo>
                    <a:pt x="6932" y="4871"/>
                    <a:pt x="7138" y="5073"/>
                    <a:pt x="7138" y="5327"/>
                  </a:cubicBezTo>
                  <a:cubicBezTo>
                    <a:pt x="7138" y="5585"/>
                    <a:pt x="6924" y="5791"/>
                    <a:pt x="6674" y="5791"/>
                  </a:cubicBezTo>
                  <a:lnTo>
                    <a:pt x="6620" y="5791"/>
                  </a:lnTo>
                  <a:cubicBezTo>
                    <a:pt x="6647" y="5639"/>
                    <a:pt x="6656" y="5487"/>
                    <a:pt x="6656" y="5327"/>
                  </a:cubicBezTo>
                  <a:lnTo>
                    <a:pt x="6656" y="4872"/>
                  </a:lnTo>
                  <a:cubicBezTo>
                    <a:pt x="6662" y="4872"/>
                    <a:pt x="6667" y="4871"/>
                    <a:pt x="6673" y="4871"/>
                  </a:cubicBezTo>
                  <a:close/>
                  <a:moveTo>
                    <a:pt x="6246" y="4560"/>
                  </a:moveTo>
                  <a:lnTo>
                    <a:pt x="6246" y="5300"/>
                  </a:lnTo>
                  <a:cubicBezTo>
                    <a:pt x="6246" y="6667"/>
                    <a:pt x="5138" y="7798"/>
                    <a:pt x="3777" y="7798"/>
                  </a:cubicBezTo>
                  <a:cubicBezTo>
                    <a:pt x="3762" y="7798"/>
                    <a:pt x="3746" y="7798"/>
                    <a:pt x="3730" y="7798"/>
                  </a:cubicBezTo>
                  <a:cubicBezTo>
                    <a:pt x="2392" y="7771"/>
                    <a:pt x="1312" y="6674"/>
                    <a:pt x="1312" y="5336"/>
                  </a:cubicBezTo>
                  <a:lnTo>
                    <a:pt x="1312" y="4560"/>
                  </a:lnTo>
                  <a:cubicBezTo>
                    <a:pt x="1375" y="4586"/>
                    <a:pt x="1446" y="4604"/>
                    <a:pt x="1508" y="4631"/>
                  </a:cubicBezTo>
                  <a:cubicBezTo>
                    <a:pt x="2053" y="4791"/>
                    <a:pt x="2793" y="4872"/>
                    <a:pt x="3774" y="4872"/>
                  </a:cubicBezTo>
                  <a:cubicBezTo>
                    <a:pt x="4765" y="4872"/>
                    <a:pt x="5505" y="4791"/>
                    <a:pt x="6040" y="4631"/>
                  </a:cubicBezTo>
                  <a:cubicBezTo>
                    <a:pt x="6112" y="4604"/>
                    <a:pt x="6183" y="4586"/>
                    <a:pt x="6246" y="4560"/>
                  </a:cubicBezTo>
                  <a:close/>
                  <a:moveTo>
                    <a:pt x="3105" y="1"/>
                  </a:moveTo>
                  <a:cubicBezTo>
                    <a:pt x="2998" y="1"/>
                    <a:pt x="2900" y="90"/>
                    <a:pt x="2900" y="206"/>
                  </a:cubicBezTo>
                  <a:lnTo>
                    <a:pt x="2900" y="340"/>
                  </a:lnTo>
                  <a:cubicBezTo>
                    <a:pt x="1455" y="732"/>
                    <a:pt x="447" y="2044"/>
                    <a:pt x="447" y="3560"/>
                  </a:cubicBezTo>
                  <a:cubicBezTo>
                    <a:pt x="447" y="3882"/>
                    <a:pt x="599" y="4149"/>
                    <a:pt x="893" y="4354"/>
                  </a:cubicBezTo>
                  <a:lnTo>
                    <a:pt x="893" y="4452"/>
                  </a:lnTo>
                  <a:lnTo>
                    <a:pt x="884" y="4452"/>
                  </a:lnTo>
                  <a:cubicBezTo>
                    <a:pt x="402" y="4452"/>
                    <a:pt x="1" y="4845"/>
                    <a:pt x="1" y="5336"/>
                  </a:cubicBezTo>
                  <a:cubicBezTo>
                    <a:pt x="1" y="5817"/>
                    <a:pt x="402" y="6210"/>
                    <a:pt x="884" y="6210"/>
                  </a:cubicBezTo>
                  <a:cubicBezTo>
                    <a:pt x="929" y="6210"/>
                    <a:pt x="982" y="6201"/>
                    <a:pt x="1027" y="6201"/>
                  </a:cubicBezTo>
                  <a:cubicBezTo>
                    <a:pt x="1392" y="7361"/>
                    <a:pt x="2490" y="8217"/>
                    <a:pt x="3774" y="8217"/>
                  </a:cubicBezTo>
                  <a:cubicBezTo>
                    <a:pt x="5068" y="8217"/>
                    <a:pt x="6156" y="7361"/>
                    <a:pt x="6531" y="6201"/>
                  </a:cubicBezTo>
                  <a:cubicBezTo>
                    <a:pt x="6576" y="6201"/>
                    <a:pt x="6620" y="6210"/>
                    <a:pt x="6674" y="6210"/>
                  </a:cubicBezTo>
                  <a:cubicBezTo>
                    <a:pt x="7155" y="6210"/>
                    <a:pt x="7548" y="5817"/>
                    <a:pt x="7548" y="5336"/>
                  </a:cubicBezTo>
                  <a:cubicBezTo>
                    <a:pt x="7548" y="4845"/>
                    <a:pt x="7155" y="4452"/>
                    <a:pt x="6674" y="4452"/>
                  </a:cubicBezTo>
                  <a:lnTo>
                    <a:pt x="6656" y="4452"/>
                  </a:lnTo>
                  <a:lnTo>
                    <a:pt x="6656" y="4354"/>
                  </a:lnTo>
                  <a:cubicBezTo>
                    <a:pt x="6959" y="4149"/>
                    <a:pt x="7102" y="3882"/>
                    <a:pt x="7102" y="3560"/>
                  </a:cubicBezTo>
                  <a:cubicBezTo>
                    <a:pt x="7102" y="2053"/>
                    <a:pt x="6103" y="732"/>
                    <a:pt x="4658" y="340"/>
                  </a:cubicBezTo>
                  <a:lnTo>
                    <a:pt x="4658" y="206"/>
                  </a:lnTo>
                  <a:cubicBezTo>
                    <a:pt x="4658" y="90"/>
                    <a:pt x="4559" y="1"/>
                    <a:pt x="4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5"/>
            <p:cNvSpPr/>
            <p:nvPr/>
          </p:nvSpPr>
          <p:spPr>
            <a:xfrm>
              <a:off x="1401200" y="1876500"/>
              <a:ext cx="10500" cy="10500"/>
            </a:xfrm>
            <a:custGeom>
              <a:avLst/>
              <a:gdLst/>
              <a:ahLst/>
              <a:cxnLst/>
              <a:rect l="l" t="t" r="r" b="b"/>
              <a:pathLst>
                <a:path w="420" h="420" extrusionOk="0">
                  <a:moveTo>
                    <a:pt x="205" y="1"/>
                  </a:moveTo>
                  <a:cubicBezTo>
                    <a:pt x="89" y="1"/>
                    <a:pt x="0" y="90"/>
                    <a:pt x="0" y="206"/>
                  </a:cubicBezTo>
                  <a:cubicBezTo>
                    <a:pt x="0" y="322"/>
                    <a:pt x="89" y="420"/>
                    <a:pt x="205" y="420"/>
                  </a:cubicBezTo>
                  <a:cubicBezTo>
                    <a:pt x="321" y="420"/>
                    <a:pt x="420" y="322"/>
                    <a:pt x="420" y="206"/>
                  </a:cubicBezTo>
                  <a:cubicBezTo>
                    <a:pt x="420" y="90"/>
                    <a:pt x="321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5"/>
            <p:cNvSpPr/>
            <p:nvPr/>
          </p:nvSpPr>
          <p:spPr>
            <a:xfrm>
              <a:off x="1457625" y="1876500"/>
              <a:ext cx="10500" cy="10500"/>
            </a:xfrm>
            <a:custGeom>
              <a:avLst/>
              <a:gdLst/>
              <a:ahLst/>
              <a:cxnLst/>
              <a:rect l="l" t="t" r="r" b="b"/>
              <a:pathLst>
                <a:path w="420" h="420" extrusionOk="0">
                  <a:moveTo>
                    <a:pt x="214" y="1"/>
                  </a:moveTo>
                  <a:cubicBezTo>
                    <a:pt x="98" y="1"/>
                    <a:pt x="0" y="90"/>
                    <a:pt x="0" y="206"/>
                  </a:cubicBezTo>
                  <a:cubicBezTo>
                    <a:pt x="0" y="322"/>
                    <a:pt x="98" y="420"/>
                    <a:pt x="214" y="420"/>
                  </a:cubicBezTo>
                  <a:cubicBezTo>
                    <a:pt x="330" y="420"/>
                    <a:pt x="420" y="322"/>
                    <a:pt x="420" y="206"/>
                  </a:cubicBezTo>
                  <a:cubicBezTo>
                    <a:pt x="420" y="90"/>
                    <a:pt x="33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5"/>
            <p:cNvSpPr/>
            <p:nvPr/>
          </p:nvSpPr>
          <p:spPr>
            <a:xfrm>
              <a:off x="1412575" y="1904375"/>
              <a:ext cx="44175" cy="27225"/>
            </a:xfrm>
            <a:custGeom>
              <a:avLst/>
              <a:gdLst/>
              <a:ahLst/>
              <a:cxnLst/>
              <a:rect l="l" t="t" r="r" b="b"/>
              <a:pathLst>
                <a:path w="1767" h="1089" extrusionOk="0">
                  <a:moveTo>
                    <a:pt x="1294" y="420"/>
                  </a:moveTo>
                  <a:cubicBezTo>
                    <a:pt x="1213" y="572"/>
                    <a:pt x="1062" y="670"/>
                    <a:pt x="883" y="670"/>
                  </a:cubicBezTo>
                  <a:cubicBezTo>
                    <a:pt x="705" y="670"/>
                    <a:pt x="544" y="572"/>
                    <a:pt x="473" y="420"/>
                  </a:cubicBezTo>
                  <a:close/>
                  <a:moveTo>
                    <a:pt x="214" y="1"/>
                  </a:moveTo>
                  <a:cubicBezTo>
                    <a:pt x="98" y="1"/>
                    <a:pt x="0" y="90"/>
                    <a:pt x="0" y="206"/>
                  </a:cubicBezTo>
                  <a:cubicBezTo>
                    <a:pt x="0" y="696"/>
                    <a:pt x="393" y="1089"/>
                    <a:pt x="883" y="1089"/>
                  </a:cubicBezTo>
                  <a:cubicBezTo>
                    <a:pt x="1365" y="1089"/>
                    <a:pt x="1767" y="696"/>
                    <a:pt x="1758" y="206"/>
                  </a:cubicBezTo>
                  <a:cubicBezTo>
                    <a:pt x="1758" y="90"/>
                    <a:pt x="1668" y="1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5"/>
            <p:cNvSpPr/>
            <p:nvPr/>
          </p:nvSpPr>
          <p:spPr>
            <a:xfrm>
              <a:off x="1312650" y="1960125"/>
              <a:ext cx="244250" cy="150000"/>
            </a:xfrm>
            <a:custGeom>
              <a:avLst/>
              <a:gdLst/>
              <a:ahLst/>
              <a:cxnLst/>
              <a:rect l="l" t="t" r="r" b="b"/>
              <a:pathLst>
                <a:path w="9770" h="6000" extrusionOk="0">
                  <a:moveTo>
                    <a:pt x="3667" y="420"/>
                  </a:moveTo>
                  <a:lnTo>
                    <a:pt x="4309" y="1187"/>
                  </a:lnTo>
                  <a:lnTo>
                    <a:pt x="3346" y="947"/>
                  </a:lnTo>
                  <a:lnTo>
                    <a:pt x="3480" y="420"/>
                  </a:lnTo>
                  <a:close/>
                  <a:moveTo>
                    <a:pt x="6281" y="420"/>
                  </a:moveTo>
                  <a:lnTo>
                    <a:pt x="6415" y="947"/>
                  </a:lnTo>
                  <a:lnTo>
                    <a:pt x="5451" y="1187"/>
                  </a:lnTo>
                  <a:lnTo>
                    <a:pt x="6094" y="420"/>
                  </a:lnTo>
                  <a:close/>
                  <a:moveTo>
                    <a:pt x="5549" y="420"/>
                  </a:moveTo>
                  <a:lnTo>
                    <a:pt x="4880" y="1223"/>
                  </a:lnTo>
                  <a:lnTo>
                    <a:pt x="4211" y="420"/>
                  </a:lnTo>
                  <a:close/>
                  <a:moveTo>
                    <a:pt x="7066" y="420"/>
                  </a:moveTo>
                  <a:lnTo>
                    <a:pt x="6272" y="3560"/>
                  </a:lnTo>
                  <a:lnTo>
                    <a:pt x="3480" y="3560"/>
                  </a:lnTo>
                  <a:lnTo>
                    <a:pt x="2695" y="420"/>
                  </a:lnTo>
                  <a:lnTo>
                    <a:pt x="3052" y="420"/>
                  </a:lnTo>
                  <a:lnTo>
                    <a:pt x="2891" y="1045"/>
                  </a:lnTo>
                  <a:cubicBezTo>
                    <a:pt x="2864" y="1161"/>
                    <a:pt x="2936" y="1277"/>
                    <a:pt x="3043" y="1303"/>
                  </a:cubicBezTo>
                  <a:lnTo>
                    <a:pt x="4827" y="1749"/>
                  </a:lnTo>
                  <a:cubicBezTo>
                    <a:pt x="4840" y="1754"/>
                    <a:pt x="4860" y="1756"/>
                    <a:pt x="4880" y="1756"/>
                  </a:cubicBezTo>
                  <a:cubicBezTo>
                    <a:pt x="4900" y="1756"/>
                    <a:pt x="4921" y="1754"/>
                    <a:pt x="4934" y="1749"/>
                  </a:cubicBezTo>
                  <a:lnTo>
                    <a:pt x="6709" y="1303"/>
                  </a:lnTo>
                  <a:cubicBezTo>
                    <a:pt x="6825" y="1277"/>
                    <a:pt x="6897" y="1161"/>
                    <a:pt x="6861" y="1045"/>
                  </a:cubicBezTo>
                  <a:lnTo>
                    <a:pt x="6709" y="420"/>
                  </a:lnTo>
                  <a:close/>
                  <a:moveTo>
                    <a:pt x="215" y="1"/>
                  </a:moveTo>
                  <a:cubicBezTo>
                    <a:pt x="99" y="1"/>
                    <a:pt x="1" y="99"/>
                    <a:pt x="1" y="215"/>
                  </a:cubicBezTo>
                  <a:lnTo>
                    <a:pt x="1" y="5862"/>
                  </a:lnTo>
                  <a:cubicBezTo>
                    <a:pt x="1" y="5871"/>
                    <a:pt x="1" y="5880"/>
                    <a:pt x="10" y="5889"/>
                  </a:cubicBezTo>
                  <a:cubicBezTo>
                    <a:pt x="72" y="5958"/>
                    <a:pt x="140" y="5986"/>
                    <a:pt x="202" y="5986"/>
                  </a:cubicBezTo>
                  <a:cubicBezTo>
                    <a:pt x="317" y="5986"/>
                    <a:pt x="411" y="5889"/>
                    <a:pt x="411" y="5773"/>
                  </a:cubicBezTo>
                  <a:lnTo>
                    <a:pt x="411" y="554"/>
                  </a:lnTo>
                  <a:cubicBezTo>
                    <a:pt x="411" y="474"/>
                    <a:pt x="473" y="420"/>
                    <a:pt x="554" y="420"/>
                  </a:cubicBezTo>
                  <a:lnTo>
                    <a:pt x="1330" y="420"/>
                  </a:lnTo>
                  <a:lnTo>
                    <a:pt x="1330" y="5782"/>
                  </a:lnTo>
                  <a:cubicBezTo>
                    <a:pt x="1330" y="5880"/>
                    <a:pt x="1401" y="5969"/>
                    <a:pt x="1499" y="5996"/>
                  </a:cubicBezTo>
                  <a:cubicBezTo>
                    <a:pt x="1513" y="5999"/>
                    <a:pt x="1527" y="6000"/>
                    <a:pt x="1541" y="6000"/>
                  </a:cubicBezTo>
                  <a:cubicBezTo>
                    <a:pt x="1656" y="6000"/>
                    <a:pt x="1749" y="5902"/>
                    <a:pt x="1749" y="5791"/>
                  </a:cubicBezTo>
                  <a:lnTo>
                    <a:pt x="1749" y="420"/>
                  </a:lnTo>
                  <a:lnTo>
                    <a:pt x="2267" y="420"/>
                  </a:lnTo>
                  <a:lnTo>
                    <a:pt x="3123" y="3819"/>
                  </a:lnTo>
                  <a:cubicBezTo>
                    <a:pt x="3150" y="3917"/>
                    <a:pt x="3230" y="3980"/>
                    <a:pt x="3328" y="3980"/>
                  </a:cubicBezTo>
                  <a:lnTo>
                    <a:pt x="6442" y="3980"/>
                  </a:lnTo>
                  <a:cubicBezTo>
                    <a:pt x="6540" y="3980"/>
                    <a:pt x="6620" y="3917"/>
                    <a:pt x="6647" y="3819"/>
                  </a:cubicBezTo>
                  <a:lnTo>
                    <a:pt x="7494" y="420"/>
                  </a:lnTo>
                  <a:lnTo>
                    <a:pt x="8021" y="420"/>
                  </a:lnTo>
                  <a:lnTo>
                    <a:pt x="8021" y="5773"/>
                  </a:lnTo>
                  <a:cubicBezTo>
                    <a:pt x="8021" y="5871"/>
                    <a:pt x="8083" y="5960"/>
                    <a:pt x="8181" y="5978"/>
                  </a:cubicBezTo>
                  <a:cubicBezTo>
                    <a:pt x="8199" y="5983"/>
                    <a:pt x="8216" y="5985"/>
                    <a:pt x="8233" y="5985"/>
                  </a:cubicBezTo>
                  <a:cubicBezTo>
                    <a:pt x="8344" y="5985"/>
                    <a:pt x="8431" y="5889"/>
                    <a:pt x="8431" y="5773"/>
                  </a:cubicBezTo>
                  <a:lnTo>
                    <a:pt x="8431" y="420"/>
                  </a:lnTo>
                  <a:lnTo>
                    <a:pt x="9216" y="420"/>
                  </a:lnTo>
                  <a:cubicBezTo>
                    <a:pt x="9296" y="420"/>
                    <a:pt x="9350" y="474"/>
                    <a:pt x="9350" y="554"/>
                  </a:cubicBezTo>
                  <a:lnTo>
                    <a:pt x="9350" y="1624"/>
                  </a:lnTo>
                  <a:cubicBezTo>
                    <a:pt x="9350" y="1642"/>
                    <a:pt x="9359" y="1651"/>
                    <a:pt x="9368" y="1660"/>
                  </a:cubicBezTo>
                  <a:cubicBezTo>
                    <a:pt x="9430" y="1726"/>
                    <a:pt x="9498" y="1753"/>
                    <a:pt x="9561" y="1753"/>
                  </a:cubicBezTo>
                  <a:cubicBezTo>
                    <a:pt x="9675" y="1753"/>
                    <a:pt x="9769" y="1660"/>
                    <a:pt x="9769" y="1544"/>
                  </a:cubicBezTo>
                  <a:lnTo>
                    <a:pt x="9769" y="215"/>
                  </a:lnTo>
                  <a:cubicBezTo>
                    <a:pt x="9769" y="99"/>
                    <a:pt x="9671" y="1"/>
                    <a:pt x="9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5"/>
            <p:cNvSpPr/>
            <p:nvPr/>
          </p:nvSpPr>
          <p:spPr>
            <a:xfrm>
              <a:off x="1546375" y="2019175"/>
              <a:ext cx="10525" cy="90900"/>
            </a:xfrm>
            <a:custGeom>
              <a:avLst/>
              <a:gdLst/>
              <a:ahLst/>
              <a:cxnLst/>
              <a:rect l="l" t="t" r="r" b="b"/>
              <a:pathLst>
                <a:path w="421" h="3636" extrusionOk="0">
                  <a:moveTo>
                    <a:pt x="218" y="1"/>
                  </a:moveTo>
                  <a:cubicBezTo>
                    <a:pt x="208" y="1"/>
                    <a:pt x="198" y="2"/>
                    <a:pt x="188" y="3"/>
                  </a:cubicBezTo>
                  <a:cubicBezTo>
                    <a:pt x="81" y="12"/>
                    <a:pt x="1" y="110"/>
                    <a:pt x="1" y="217"/>
                  </a:cubicBezTo>
                  <a:lnTo>
                    <a:pt x="1" y="3420"/>
                  </a:lnTo>
                  <a:cubicBezTo>
                    <a:pt x="1" y="3527"/>
                    <a:pt x="81" y="3625"/>
                    <a:pt x="188" y="3634"/>
                  </a:cubicBezTo>
                  <a:cubicBezTo>
                    <a:pt x="198" y="3635"/>
                    <a:pt x="208" y="3636"/>
                    <a:pt x="218" y="3636"/>
                  </a:cubicBezTo>
                  <a:cubicBezTo>
                    <a:pt x="329" y="3636"/>
                    <a:pt x="420" y="3544"/>
                    <a:pt x="420" y="3429"/>
                  </a:cubicBezTo>
                  <a:lnTo>
                    <a:pt x="420" y="208"/>
                  </a:lnTo>
                  <a:cubicBezTo>
                    <a:pt x="420" y="93"/>
                    <a:pt x="329" y="1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5"/>
            <p:cNvSpPr/>
            <p:nvPr/>
          </p:nvSpPr>
          <p:spPr>
            <a:xfrm>
              <a:off x="1429300" y="2010325"/>
              <a:ext cx="10500" cy="10500"/>
            </a:xfrm>
            <a:custGeom>
              <a:avLst/>
              <a:gdLst/>
              <a:ahLst/>
              <a:cxnLst/>
              <a:rect l="l" t="t" r="r" b="b"/>
              <a:pathLst>
                <a:path w="420" h="420" extrusionOk="0">
                  <a:moveTo>
                    <a:pt x="214" y="0"/>
                  </a:moveTo>
                  <a:cubicBezTo>
                    <a:pt x="98" y="0"/>
                    <a:pt x="0" y="98"/>
                    <a:pt x="0" y="214"/>
                  </a:cubicBezTo>
                  <a:cubicBezTo>
                    <a:pt x="0" y="330"/>
                    <a:pt x="98" y="419"/>
                    <a:pt x="214" y="419"/>
                  </a:cubicBezTo>
                  <a:cubicBezTo>
                    <a:pt x="330" y="419"/>
                    <a:pt x="420" y="330"/>
                    <a:pt x="420" y="214"/>
                  </a:cubicBezTo>
                  <a:cubicBezTo>
                    <a:pt x="420" y="98"/>
                    <a:pt x="330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5"/>
            <p:cNvSpPr/>
            <p:nvPr/>
          </p:nvSpPr>
          <p:spPr>
            <a:xfrm>
              <a:off x="1429300" y="2032400"/>
              <a:ext cx="10500" cy="10500"/>
            </a:xfrm>
            <a:custGeom>
              <a:avLst/>
              <a:gdLst/>
              <a:ahLst/>
              <a:cxnLst/>
              <a:rect l="l" t="t" r="r" b="b"/>
              <a:pathLst>
                <a:path w="420" h="420" extrusionOk="0">
                  <a:moveTo>
                    <a:pt x="214" y="0"/>
                  </a:moveTo>
                  <a:cubicBezTo>
                    <a:pt x="98" y="0"/>
                    <a:pt x="0" y="89"/>
                    <a:pt x="0" y="205"/>
                  </a:cubicBezTo>
                  <a:cubicBezTo>
                    <a:pt x="0" y="321"/>
                    <a:pt x="98" y="420"/>
                    <a:pt x="214" y="420"/>
                  </a:cubicBezTo>
                  <a:cubicBezTo>
                    <a:pt x="330" y="420"/>
                    <a:pt x="420" y="321"/>
                    <a:pt x="420" y="205"/>
                  </a:cubicBezTo>
                  <a:cubicBezTo>
                    <a:pt x="420" y="89"/>
                    <a:pt x="330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3" name="Google Shape;3873;p35"/>
          <p:cNvGrpSpPr/>
          <p:nvPr/>
        </p:nvGrpSpPr>
        <p:grpSpPr>
          <a:xfrm>
            <a:off x="3962306" y="1555272"/>
            <a:ext cx="544970" cy="544284"/>
            <a:chOff x="702225" y="2883900"/>
            <a:chExt cx="357100" cy="356650"/>
          </a:xfrm>
        </p:grpSpPr>
        <p:sp>
          <p:nvSpPr>
            <p:cNvPr id="3874" name="Google Shape;3874;p35"/>
            <p:cNvSpPr/>
            <p:nvPr/>
          </p:nvSpPr>
          <p:spPr>
            <a:xfrm>
              <a:off x="774725" y="3062275"/>
              <a:ext cx="33925" cy="32750"/>
            </a:xfrm>
            <a:custGeom>
              <a:avLst/>
              <a:gdLst/>
              <a:ahLst/>
              <a:cxnLst/>
              <a:rect l="l" t="t" r="r" b="b"/>
              <a:pathLst>
                <a:path w="1357" h="1310" extrusionOk="0">
                  <a:moveTo>
                    <a:pt x="675" y="0"/>
                  </a:moveTo>
                  <a:cubicBezTo>
                    <a:pt x="564" y="0"/>
                    <a:pt x="473" y="93"/>
                    <a:pt x="473" y="208"/>
                  </a:cubicBezTo>
                  <a:lnTo>
                    <a:pt x="473" y="448"/>
                  </a:lnTo>
                  <a:lnTo>
                    <a:pt x="241" y="448"/>
                  </a:lnTo>
                  <a:cubicBezTo>
                    <a:pt x="143" y="448"/>
                    <a:pt x="54" y="511"/>
                    <a:pt x="27" y="609"/>
                  </a:cubicBezTo>
                  <a:cubicBezTo>
                    <a:pt x="0" y="743"/>
                    <a:pt x="107" y="859"/>
                    <a:pt x="232" y="859"/>
                  </a:cubicBezTo>
                  <a:lnTo>
                    <a:pt x="473" y="859"/>
                  </a:lnTo>
                  <a:lnTo>
                    <a:pt x="473" y="1091"/>
                  </a:lnTo>
                  <a:cubicBezTo>
                    <a:pt x="473" y="1189"/>
                    <a:pt x="535" y="1278"/>
                    <a:pt x="633" y="1305"/>
                  </a:cubicBezTo>
                  <a:cubicBezTo>
                    <a:pt x="647" y="1308"/>
                    <a:pt x="661" y="1309"/>
                    <a:pt x="675" y="1309"/>
                  </a:cubicBezTo>
                  <a:cubicBezTo>
                    <a:pt x="792" y="1309"/>
                    <a:pt x="892" y="1212"/>
                    <a:pt x="892" y="1100"/>
                  </a:cubicBezTo>
                  <a:lnTo>
                    <a:pt x="892" y="859"/>
                  </a:lnTo>
                  <a:lnTo>
                    <a:pt x="1124" y="859"/>
                  </a:lnTo>
                  <a:cubicBezTo>
                    <a:pt x="1258" y="859"/>
                    <a:pt x="1356" y="743"/>
                    <a:pt x="1329" y="609"/>
                  </a:cubicBezTo>
                  <a:cubicBezTo>
                    <a:pt x="1311" y="511"/>
                    <a:pt x="1213" y="448"/>
                    <a:pt x="1115" y="448"/>
                  </a:cubicBezTo>
                  <a:lnTo>
                    <a:pt x="892" y="448"/>
                  </a:lnTo>
                  <a:lnTo>
                    <a:pt x="892" y="217"/>
                  </a:lnTo>
                  <a:cubicBezTo>
                    <a:pt x="892" y="109"/>
                    <a:pt x="812" y="11"/>
                    <a:pt x="705" y="2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5"/>
            <p:cNvSpPr/>
            <p:nvPr/>
          </p:nvSpPr>
          <p:spPr>
            <a:xfrm>
              <a:off x="863925" y="3062225"/>
              <a:ext cx="33925" cy="32800"/>
            </a:xfrm>
            <a:custGeom>
              <a:avLst/>
              <a:gdLst/>
              <a:ahLst/>
              <a:cxnLst/>
              <a:rect l="l" t="t" r="r" b="b"/>
              <a:pathLst>
                <a:path w="1357" h="1312" extrusionOk="0">
                  <a:moveTo>
                    <a:pt x="679" y="0"/>
                  </a:moveTo>
                  <a:cubicBezTo>
                    <a:pt x="563" y="0"/>
                    <a:pt x="464" y="91"/>
                    <a:pt x="464" y="210"/>
                  </a:cubicBezTo>
                  <a:lnTo>
                    <a:pt x="464" y="450"/>
                  </a:lnTo>
                  <a:lnTo>
                    <a:pt x="232" y="450"/>
                  </a:lnTo>
                  <a:cubicBezTo>
                    <a:pt x="99" y="450"/>
                    <a:pt x="0" y="566"/>
                    <a:pt x="27" y="700"/>
                  </a:cubicBezTo>
                  <a:cubicBezTo>
                    <a:pt x="45" y="798"/>
                    <a:pt x="134" y="861"/>
                    <a:pt x="241" y="861"/>
                  </a:cubicBezTo>
                  <a:lnTo>
                    <a:pt x="464" y="861"/>
                  </a:lnTo>
                  <a:lnTo>
                    <a:pt x="464" y="1093"/>
                  </a:lnTo>
                  <a:cubicBezTo>
                    <a:pt x="464" y="1191"/>
                    <a:pt x="536" y="1280"/>
                    <a:pt x="634" y="1307"/>
                  </a:cubicBezTo>
                  <a:cubicBezTo>
                    <a:pt x="648" y="1310"/>
                    <a:pt x="662" y="1311"/>
                    <a:pt x="675" y="1311"/>
                  </a:cubicBezTo>
                  <a:cubicBezTo>
                    <a:pt x="791" y="1311"/>
                    <a:pt x="884" y="1214"/>
                    <a:pt x="884" y="1102"/>
                  </a:cubicBezTo>
                  <a:lnTo>
                    <a:pt x="884" y="861"/>
                  </a:lnTo>
                  <a:lnTo>
                    <a:pt x="1116" y="861"/>
                  </a:lnTo>
                  <a:cubicBezTo>
                    <a:pt x="1214" y="861"/>
                    <a:pt x="1303" y="798"/>
                    <a:pt x="1330" y="700"/>
                  </a:cubicBezTo>
                  <a:cubicBezTo>
                    <a:pt x="1356" y="566"/>
                    <a:pt x="1249" y="450"/>
                    <a:pt x="1125" y="450"/>
                  </a:cubicBezTo>
                  <a:lnTo>
                    <a:pt x="884" y="450"/>
                  </a:lnTo>
                  <a:lnTo>
                    <a:pt x="884" y="219"/>
                  </a:lnTo>
                  <a:cubicBezTo>
                    <a:pt x="884" y="120"/>
                    <a:pt x="821" y="22"/>
                    <a:pt x="723" y="4"/>
                  </a:cubicBezTo>
                  <a:cubicBezTo>
                    <a:pt x="708" y="1"/>
                    <a:pt x="693" y="0"/>
                    <a:pt x="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5"/>
            <p:cNvSpPr/>
            <p:nvPr/>
          </p:nvSpPr>
          <p:spPr>
            <a:xfrm>
              <a:off x="702225" y="2883900"/>
              <a:ext cx="357100" cy="356650"/>
            </a:xfrm>
            <a:custGeom>
              <a:avLst/>
              <a:gdLst/>
              <a:ahLst/>
              <a:cxnLst/>
              <a:rect l="l" t="t" r="r" b="b"/>
              <a:pathLst>
                <a:path w="14284" h="14266" extrusionOk="0">
                  <a:moveTo>
                    <a:pt x="13213" y="420"/>
                  </a:moveTo>
                  <a:lnTo>
                    <a:pt x="13802" y="3569"/>
                  </a:lnTo>
                  <a:lnTo>
                    <a:pt x="10296" y="3569"/>
                  </a:lnTo>
                  <a:lnTo>
                    <a:pt x="10884" y="420"/>
                  </a:lnTo>
                  <a:close/>
                  <a:moveTo>
                    <a:pt x="12169" y="3988"/>
                  </a:moveTo>
                  <a:lnTo>
                    <a:pt x="12169" y="12954"/>
                  </a:lnTo>
                  <a:lnTo>
                    <a:pt x="11919" y="12954"/>
                  </a:lnTo>
                  <a:lnTo>
                    <a:pt x="11919" y="3988"/>
                  </a:lnTo>
                  <a:close/>
                  <a:moveTo>
                    <a:pt x="1314" y="9099"/>
                  </a:moveTo>
                  <a:cubicBezTo>
                    <a:pt x="1819" y="9099"/>
                    <a:pt x="2231" y="9517"/>
                    <a:pt x="2231" y="10028"/>
                  </a:cubicBezTo>
                  <a:lnTo>
                    <a:pt x="2231" y="13819"/>
                  </a:lnTo>
                  <a:lnTo>
                    <a:pt x="420" y="13819"/>
                  </a:lnTo>
                  <a:lnTo>
                    <a:pt x="420" y="10010"/>
                  </a:lnTo>
                  <a:cubicBezTo>
                    <a:pt x="420" y="9528"/>
                    <a:pt x="795" y="9136"/>
                    <a:pt x="1267" y="9100"/>
                  </a:cubicBezTo>
                  <a:cubicBezTo>
                    <a:pt x="1283" y="9099"/>
                    <a:pt x="1299" y="9099"/>
                    <a:pt x="1314" y="9099"/>
                  </a:cubicBezTo>
                  <a:close/>
                  <a:moveTo>
                    <a:pt x="7807" y="5996"/>
                  </a:moveTo>
                  <a:cubicBezTo>
                    <a:pt x="8431" y="5996"/>
                    <a:pt x="8940" y="6495"/>
                    <a:pt x="8940" y="7120"/>
                  </a:cubicBezTo>
                  <a:lnTo>
                    <a:pt x="8940" y="8770"/>
                  </a:lnTo>
                  <a:cubicBezTo>
                    <a:pt x="8422" y="8948"/>
                    <a:pt x="8047" y="9439"/>
                    <a:pt x="8047" y="10019"/>
                  </a:cubicBezTo>
                  <a:lnTo>
                    <a:pt x="8047" y="11589"/>
                  </a:lnTo>
                  <a:lnTo>
                    <a:pt x="4354" y="11589"/>
                  </a:lnTo>
                  <a:cubicBezTo>
                    <a:pt x="4247" y="11589"/>
                    <a:pt x="4158" y="11669"/>
                    <a:pt x="4140" y="11776"/>
                  </a:cubicBezTo>
                  <a:cubicBezTo>
                    <a:pt x="4131" y="11901"/>
                    <a:pt x="4229" y="12008"/>
                    <a:pt x="4354" y="12008"/>
                  </a:cubicBezTo>
                  <a:lnTo>
                    <a:pt x="8047" y="12008"/>
                  </a:lnTo>
                  <a:lnTo>
                    <a:pt x="8047" y="13819"/>
                  </a:lnTo>
                  <a:lnTo>
                    <a:pt x="2677" y="13819"/>
                  </a:lnTo>
                  <a:lnTo>
                    <a:pt x="2677" y="12008"/>
                  </a:lnTo>
                  <a:lnTo>
                    <a:pt x="3328" y="12008"/>
                  </a:lnTo>
                  <a:cubicBezTo>
                    <a:pt x="3426" y="12008"/>
                    <a:pt x="3525" y="11937"/>
                    <a:pt x="3542" y="11848"/>
                  </a:cubicBezTo>
                  <a:cubicBezTo>
                    <a:pt x="3569" y="11705"/>
                    <a:pt x="3471" y="11589"/>
                    <a:pt x="3337" y="11589"/>
                  </a:cubicBezTo>
                  <a:lnTo>
                    <a:pt x="2650" y="11589"/>
                  </a:lnTo>
                  <a:lnTo>
                    <a:pt x="2650" y="10019"/>
                  </a:lnTo>
                  <a:cubicBezTo>
                    <a:pt x="2650" y="9439"/>
                    <a:pt x="2276" y="8948"/>
                    <a:pt x="1758" y="8770"/>
                  </a:cubicBezTo>
                  <a:lnTo>
                    <a:pt x="1758" y="7120"/>
                  </a:lnTo>
                  <a:cubicBezTo>
                    <a:pt x="1758" y="6495"/>
                    <a:pt x="2258" y="5996"/>
                    <a:pt x="2882" y="5996"/>
                  </a:cubicBezTo>
                  <a:close/>
                  <a:moveTo>
                    <a:pt x="9383" y="9099"/>
                  </a:moveTo>
                  <a:cubicBezTo>
                    <a:pt x="9399" y="9099"/>
                    <a:pt x="9415" y="9099"/>
                    <a:pt x="9430" y="9100"/>
                  </a:cubicBezTo>
                  <a:cubicBezTo>
                    <a:pt x="9903" y="9136"/>
                    <a:pt x="10278" y="9528"/>
                    <a:pt x="10278" y="10010"/>
                  </a:cubicBezTo>
                  <a:lnTo>
                    <a:pt x="10278" y="13819"/>
                  </a:lnTo>
                  <a:lnTo>
                    <a:pt x="8467" y="13819"/>
                  </a:lnTo>
                  <a:lnTo>
                    <a:pt x="8467" y="10028"/>
                  </a:lnTo>
                  <a:cubicBezTo>
                    <a:pt x="8467" y="9517"/>
                    <a:pt x="8878" y="9099"/>
                    <a:pt x="9383" y="9099"/>
                  </a:cubicBezTo>
                  <a:close/>
                  <a:moveTo>
                    <a:pt x="12392" y="13346"/>
                  </a:moveTo>
                  <a:lnTo>
                    <a:pt x="13231" y="13819"/>
                  </a:lnTo>
                  <a:lnTo>
                    <a:pt x="10920" y="13819"/>
                  </a:lnTo>
                  <a:lnTo>
                    <a:pt x="11732" y="13346"/>
                  </a:lnTo>
                  <a:close/>
                  <a:moveTo>
                    <a:pt x="10706" y="1"/>
                  </a:moveTo>
                  <a:cubicBezTo>
                    <a:pt x="10608" y="1"/>
                    <a:pt x="10519" y="72"/>
                    <a:pt x="10501" y="179"/>
                  </a:cubicBezTo>
                  <a:lnTo>
                    <a:pt x="9832" y="3739"/>
                  </a:lnTo>
                  <a:cubicBezTo>
                    <a:pt x="9814" y="3863"/>
                    <a:pt x="9912" y="3988"/>
                    <a:pt x="10037" y="3988"/>
                  </a:cubicBezTo>
                  <a:lnTo>
                    <a:pt x="10724" y="3988"/>
                  </a:lnTo>
                  <a:lnTo>
                    <a:pt x="10724" y="4684"/>
                  </a:lnTo>
                  <a:lnTo>
                    <a:pt x="10644" y="4684"/>
                  </a:lnTo>
                  <a:cubicBezTo>
                    <a:pt x="10617" y="4684"/>
                    <a:pt x="10599" y="4693"/>
                    <a:pt x="10581" y="4711"/>
                  </a:cubicBezTo>
                  <a:cubicBezTo>
                    <a:pt x="10412" y="4889"/>
                    <a:pt x="10536" y="5103"/>
                    <a:pt x="10706" y="5103"/>
                  </a:cubicBezTo>
                  <a:lnTo>
                    <a:pt x="10724" y="5103"/>
                  </a:lnTo>
                  <a:lnTo>
                    <a:pt x="10724" y="5853"/>
                  </a:lnTo>
                  <a:cubicBezTo>
                    <a:pt x="10724" y="5871"/>
                    <a:pt x="10733" y="5897"/>
                    <a:pt x="10751" y="5906"/>
                  </a:cubicBezTo>
                  <a:cubicBezTo>
                    <a:pt x="10812" y="5967"/>
                    <a:pt x="10877" y="5993"/>
                    <a:pt x="10936" y="5993"/>
                  </a:cubicBezTo>
                  <a:cubicBezTo>
                    <a:pt x="11050" y="5993"/>
                    <a:pt x="11143" y="5899"/>
                    <a:pt x="11143" y="5781"/>
                  </a:cubicBezTo>
                  <a:lnTo>
                    <a:pt x="11143" y="5103"/>
                  </a:lnTo>
                  <a:lnTo>
                    <a:pt x="11223" y="5103"/>
                  </a:lnTo>
                  <a:cubicBezTo>
                    <a:pt x="11241" y="5103"/>
                    <a:pt x="11268" y="5095"/>
                    <a:pt x="11277" y="5077"/>
                  </a:cubicBezTo>
                  <a:cubicBezTo>
                    <a:pt x="11455" y="4898"/>
                    <a:pt x="11330" y="4684"/>
                    <a:pt x="11152" y="4684"/>
                  </a:cubicBezTo>
                  <a:lnTo>
                    <a:pt x="11143" y="4684"/>
                  </a:lnTo>
                  <a:lnTo>
                    <a:pt x="11143" y="3988"/>
                  </a:lnTo>
                  <a:lnTo>
                    <a:pt x="11500" y="3988"/>
                  </a:lnTo>
                  <a:lnTo>
                    <a:pt x="11500" y="13007"/>
                  </a:lnTo>
                  <a:lnTo>
                    <a:pt x="10697" y="13480"/>
                  </a:lnTo>
                  <a:lnTo>
                    <a:pt x="10697" y="10028"/>
                  </a:lnTo>
                  <a:cubicBezTo>
                    <a:pt x="10697" y="9296"/>
                    <a:pt x="10099" y="8699"/>
                    <a:pt x="9368" y="8699"/>
                  </a:cubicBezTo>
                  <a:lnTo>
                    <a:pt x="9359" y="8699"/>
                  </a:lnTo>
                  <a:lnTo>
                    <a:pt x="9359" y="7120"/>
                  </a:lnTo>
                  <a:cubicBezTo>
                    <a:pt x="9359" y="6263"/>
                    <a:pt x="8663" y="5576"/>
                    <a:pt x="7807" y="5576"/>
                  </a:cubicBezTo>
                  <a:lnTo>
                    <a:pt x="2882" y="5576"/>
                  </a:lnTo>
                  <a:cubicBezTo>
                    <a:pt x="2035" y="5576"/>
                    <a:pt x="1339" y="6263"/>
                    <a:pt x="1339" y="7120"/>
                  </a:cubicBezTo>
                  <a:lnTo>
                    <a:pt x="1339" y="8699"/>
                  </a:lnTo>
                  <a:lnTo>
                    <a:pt x="1321" y="8699"/>
                  </a:lnTo>
                  <a:cubicBezTo>
                    <a:pt x="598" y="8699"/>
                    <a:pt x="1" y="9296"/>
                    <a:pt x="1" y="10028"/>
                  </a:cubicBezTo>
                  <a:lnTo>
                    <a:pt x="1" y="14051"/>
                  </a:lnTo>
                  <a:cubicBezTo>
                    <a:pt x="1" y="14167"/>
                    <a:pt x="99" y="14265"/>
                    <a:pt x="215" y="14265"/>
                  </a:cubicBezTo>
                  <a:lnTo>
                    <a:pt x="14025" y="14265"/>
                  </a:lnTo>
                  <a:cubicBezTo>
                    <a:pt x="14114" y="14265"/>
                    <a:pt x="14203" y="14203"/>
                    <a:pt x="14230" y="14114"/>
                  </a:cubicBezTo>
                  <a:cubicBezTo>
                    <a:pt x="14257" y="14016"/>
                    <a:pt x="14212" y="13917"/>
                    <a:pt x="14132" y="13873"/>
                  </a:cubicBezTo>
                  <a:lnTo>
                    <a:pt x="12588" y="13007"/>
                  </a:lnTo>
                  <a:lnTo>
                    <a:pt x="12588" y="3988"/>
                  </a:lnTo>
                  <a:lnTo>
                    <a:pt x="14051" y="3988"/>
                  </a:lnTo>
                  <a:cubicBezTo>
                    <a:pt x="14176" y="3988"/>
                    <a:pt x="14283" y="3863"/>
                    <a:pt x="14257" y="3739"/>
                  </a:cubicBezTo>
                  <a:lnTo>
                    <a:pt x="13587" y="179"/>
                  </a:lnTo>
                  <a:cubicBezTo>
                    <a:pt x="13570" y="72"/>
                    <a:pt x="13480" y="1"/>
                    <a:pt x="13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5"/>
            <p:cNvSpPr/>
            <p:nvPr/>
          </p:nvSpPr>
          <p:spPr>
            <a:xfrm>
              <a:off x="764225" y="2883900"/>
              <a:ext cx="144100" cy="110875"/>
            </a:xfrm>
            <a:custGeom>
              <a:avLst/>
              <a:gdLst/>
              <a:ahLst/>
              <a:cxnLst/>
              <a:rect l="l" t="t" r="r" b="b"/>
              <a:pathLst>
                <a:path w="5764" h="4435" extrusionOk="0">
                  <a:moveTo>
                    <a:pt x="5344" y="420"/>
                  </a:moveTo>
                  <a:lnTo>
                    <a:pt x="5344" y="4015"/>
                  </a:lnTo>
                  <a:lnTo>
                    <a:pt x="420" y="4015"/>
                  </a:lnTo>
                  <a:lnTo>
                    <a:pt x="420" y="420"/>
                  </a:lnTo>
                  <a:close/>
                  <a:moveTo>
                    <a:pt x="206" y="1"/>
                  </a:moveTo>
                  <a:cubicBezTo>
                    <a:pt x="90" y="1"/>
                    <a:pt x="1" y="99"/>
                    <a:pt x="1" y="215"/>
                  </a:cubicBezTo>
                  <a:lnTo>
                    <a:pt x="1" y="4220"/>
                  </a:lnTo>
                  <a:cubicBezTo>
                    <a:pt x="1" y="4336"/>
                    <a:pt x="90" y="4434"/>
                    <a:pt x="206" y="4434"/>
                  </a:cubicBezTo>
                  <a:lnTo>
                    <a:pt x="5559" y="4434"/>
                  </a:lnTo>
                  <a:cubicBezTo>
                    <a:pt x="5675" y="4434"/>
                    <a:pt x="5764" y="4336"/>
                    <a:pt x="5764" y="4220"/>
                  </a:cubicBezTo>
                  <a:lnTo>
                    <a:pt x="5764" y="215"/>
                  </a:lnTo>
                  <a:cubicBezTo>
                    <a:pt x="5764" y="99"/>
                    <a:pt x="5675" y="1"/>
                    <a:pt x="5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5"/>
            <p:cNvSpPr/>
            <p:nvPr/>
          </p:nvSpPr>
          <p:spPr>
            <a:xfrm>
              <a:off x="780950" y="2900625"/>
              <a:ext cx="110650" cy="77425"/>
            </a:xfrm>
            <a:custGeom>
              <a:avLst/>
              <a:gdLst/>
              <a:ahLst/>
              <a:cxnLst/>
              <a:rect l="l" t="t" r="r" b="b"/>
              <a:pathLst>
                <a:path w="4426" h="3097" extrusionOk="0">
                  <a:moveTo>
                    <a:pt x="4006" y="420"/>
                  </a:moveTo>
                  <a:lnTo>
                    <a:pt x="4006" y="2677"/>
                  </a:lnTo>
                  <a:lnTo>
                    <a:pt x="420" y="2677"/>
                  </a:lnTo>
                  <a:lnTo>
                    <a:pt x="420" y="420"/>
                  </a:lnTo>
                  <a:close/>
                  <a:moveTo>
                    <a:pt x="206" y="1"/>
                  </a:moveTo>
                  <a:cubicBezTo>
                    <a:pt x="90" y="1"/>
                    <a:pt x="1" y="99"/>
                    <a:pt x="1" y="215"/>
                  </a:cubicBezTo>
                  <a:lnTo>
                    <a:pt x="1" y="2882"/>
                  </a:lnTo>
                  <a:cubicBezTo>
                    <a:pt x="1" y="2998"/>
                    <a:pt x="90" y="3096"/>
                    <a:pt x="206" y="3096"/>
                  </a:cubicBezTo>
                  <a:lnTo>
                    <a:pt x="4220" y="3096"/>
                  </a:lnTo>
                  <a:cubicBezTo>
                    <a:pt x="4336" y="3096"/>
                    <a:pt x="4426" y="2998"/>
                    <a:pt x="4426" y="2882"/>
                  </a:cubicBezTo>
                  <a:lnTo>
                    <a:pt x="4426" y="215"/>
                  </a:lnTo>
                  <a:cubicBezTo>
                    <a:pt x="4426" y="99"/>
                    <a:pt x="4336" y="1"/>
                    <a:pt x="4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5"/>
            <p:cNvSpPr/>
            <p:nvPr/>
          </p:nvSpPr>
          <p:spPr>
            <a:xfrm>
              <a:off x="808400" y="2917925"/>
              <a:ext cx="55325" cy="43175"/>
            </a:xfrm>
            <a:custGeom>
              <a:avLst/>
              <a:gdLst/>
              <a:ahLst/>
              <a:cxnLst/>
              <a:rect l="l" t="t" r="r" b="b"/>
              <a:pathLst>
                <a:path w="2213" h="1727" extrusionOk="0">
                  <a:moveTo>
                    <a:pt x="1602" y="421"/>
                  </a:moveTo>
                  <a:cubicBezTo>
                    <a:pt x="1635" y="421"/>
                    <a:pt x="1663" y="428"/>
                    <a:pt x="1686" y="442"/>
                  </a:cubicBezTo>
                  <a:cubicBezTo>
                    <a:pt x="1758" y="477"/>
                    <a:pt x="1793" y="567"/>
                    <a:pt x="1793" y="629"/>
                  </a:cubicBezTo>
                  <a:cubicBezTo>
                    <a:pt x="1793" y="745"/>
                    <a:pt x="1472" y="1039"/>
                    <a:pt x="1106" y="1271"/>
                  </a:cubicBezTo>
                  <a:cubicBezTo>
                    <a:pt x="741" y="1039"/>
                    <a:pt x="419" y="745"/>
                    <a:pt x="419" y="629"/>
                  </a:cubicBezTo>
                  <a:cubicBezTo>
                    <a:pt x="419" y="567"/>
                    <a:pt x="455" y="477"/>
                    <a:pt x="526" y="442"/>
                  </a:cubicBezTo>
                  <a:cubicBezTo>
                    <a:pt x="544" y="424"/>
                    <a:pt x="571" y="424"/>
                    <a:pt x="607" y="424"/>
                  </a:cubicBezTo>
                  <a:cubicBezTo>
                    <a:pt x="705" y="424"/>
                    <a:pt x="839" y="477"/>
                    <a:pt x="990" y="575"/>
                  </a:cubicBezTo>
                  <a:cubicBezTo>
                    <a:pt x="1026" y="598"/>
                    <a:pt x="1066" y="609"/>
                    <a:pt x="1106" y="609"/>
                  </a:cubicBezTo>
                  <a:cubicBezTo>
                    <a:pt x="1146" y="609"/>
                    <a:pt x="1187" y="598"/>
                    <a:pt x="1222" y="575"/>
                  </a:cubicBezTo>
                  <a:cubicBezTo>
                    <a:pt x="1374" y="476"/>
                    <a:pt x="1507" y="421"/>
                    <a:pt x="1602" y="421"/>
                  </a:cubicBezTo>
                  <a:close/>
                  <a:moveTo>
                    <a:pt x="600" y="1"/>
                  </a:moveTo>
                  <a:cubicBezTo>
                    <a:pt x="484" y="1"/>
                    <a:pt x="391" y="30"/>
                    <a:pt x="321" y="67"/>
                  </a:cubicBezTo>
                  <a:cubicBezTo>
                    <a:pt x="107" y="192"/>
                    <a:pt x="0" y="433"/>
                    <a:pt x="0" y="629"/>
                  </a:cubicBezTo>
                  <a:cubicBezTo>
                    <a:pt x="0" y="1084"/>
                    <a:pt x="767" y="1566"/>
                    <a:pt x="999" y="1700"/>
                  </a:cubicBezTo>
                  <a:cubicBezTo>
                    <a:pt x="1030" y="1717"/>
                    <a:pt x="1068" y="1726"/>
                    <a:pt x="1106" y="1726"/>
                  </a:cubicBezTo>
                  <a:cubicBezTo>
                    <a:pt x="1144" y="1726"/>
                    <a:pt x="1182" y="1717"/>
                    <a:pt x="1213" y="1700"/>
                  </a:cubicBezTo>
                  <a:cubicBezTo>
                    <a:pt x="1445" y="1566"/>
                    <a:pt x="2213" y="1084"/>
                    <a:pt x="2213" y="629"/>
                  </a:cubicBezTo>
                  <a:cubicBezTo>
                    <a:pt x="2213" y="433"/>
                    <a:pt x="2105" y="192"/>
                    <a:pt x="1891" y="67"/>
                  </a:cubicBezTo>
                  <a:cubicBezTo>
                    <a:pt x="1821" y="30"/>
                    <a:pt x="1729" y="1"/>
                    <a:pt x="1613" y="1"/>
                  </a:cubicBezTo>
                  <a:cubicBezTo>
                    <a:pt x="1477" y="1"/>
                    <a:pt x="1308" y="41"/>
                    <a:pt x="1106" y="156"/>
                  </a:cubicBezTo>
                  <a:cubicBezTo>
                    <a:pt x="904" y="41"/>
                    <a:pt x="736" y="1"/>
                    <a:pt x="6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onsigli su come arredare casa vintage | ABITAREarreda">
            <a:extLst>
              <a:ext uri="{FF2B5EF4-FFF2-40B4-BE49-F238E27FC236}">
                <a16:creationId xmlns:a16="http://schemas.microsoft.com/office/drawing/2014/main" xmlns="" id="{4745A919-52AC-4747-8AD1-CB389570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1" y="1408689"/>
            <a:ext cx="3135596" cy="31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oogle Shape;4036;p40">
            <a:extLst>
              <a:ext uri="{FF2B5EF4-FFF2-40B4-BE49-F238E27FC236}">
                <a16:creationId xmlns:a16="http://schemas.microsoft.com/office/drawing/2014/main" xmlns="" id="{FD09BFF7-0F51-4BCA-BB16-C9E9075DDFF9}"/>
              </a:ext>
            </a:extLst>
          </p:cNvPr>
          <p:cNvGrpSpPr/>
          <p:nvPr/>
        </p:nvGrpSpPr>
        <p:grpSpPr>
          <a:xfrm>
            <a:off x="4005071" y="2610728"/>
            <a:ext cx="468751" cy="567075"/>
            <a:chOff x="8054820" y="2416399"/>
            <a:chExt cx="264433" cy="353454"/>
          </a:xfrm>
          <a:solidFill>
            <a:schemeClr val="bg1"/>
          </a:solidFill>
        </p:grpSpPr>
        <p:sp>
          <p:nvSpPr>
            <p:cNvPr id="37" name="Google Shape;4037;p40">
              <a:extLst>
                <a:ext uri="{FF2B5EF4-FFF2-40B4-BE49-F238E27FC236}">
                  <a16:creationId xmlns:a16="http://schemas.microsoft.com/office/drawing/2014/main" xmlns="" id="{7A03A325-6964-442C-83F3-B6B4B7246858}"/>
                </a:ext>
              </a:extLst>
            </p:cNvPr>
            <p:cNvSpPr/>
            <p:nvPr/>
          </p:nvSpPr>
          <p:spPr>
            <a:xfrm>
              <a:off x="8148371" y="2538621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38;p40">
              <a:extLst>
                <a:ext uri="{FF2B5EF4-FFF2-40B4-BE49-F238E27FC236}">
                  <a16:creationId xmlns:a16="http://schemas.microsoft.com/office/drawing/2014/main" xmlns="" id="{02CCC743-05B2-48D0-82AE-7AE5221D966A}"/>
                </a:ext>
              </a:extLst>
            </p:cNvPr>
            <p:cNvSpPr/>
            <p:nvPr/>
          </p:nvSpPr>
          <p:spPr>
            <a:xfrm>
              <a:off x="8214361" y="2538621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39;p40">
              <a:extLst>
                <a:ext uri="{FF2B5EF4-FFF2-40B4-BE49-F238E27FC236}">
                  <a16:creationId xmlns:a16="http://schemas.microsoft.com/office/drawing/2014/main" xmlns="" id="{611E6A06-D7AC-4B3A-B9CA-D66DBE3EA6F9}"/>
                </a:ext>
              </a:extLst>
            </p:cNvPr>
            <p:cNvSpPr/>
            <p:nvPr/>
          </p:nvSpPr>
          <p:spPr>
            <a:xfrm>
              <a:off x="8054820" y="2416399"/>
              <a:ext cx="264433" cy="353454"/>
            </a:xfrm>
            <a:custGeom>
              <a:avLst/>
              <a:gdLst/>
              <a:ahLst/>
              <a:cxnLst/>
              <a:rect l="l" t="t" r="r" b="b"/>
              <a:pathLst>
                <a:path w="8347" h="11157" extrusionOk="0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40;p40">
              <a:extLst>
                <a:ext uri="{FF2B5EF4-FFF2-40B4-BE49-F238E27FC236}">
                  <a16:creationId xmlns:a16="http://schemas.microsoft.com/office/drawing/2014/main" xmlns="" id="{5B641530-5E87-4555-AA40-E07EB60B8B21}"/>
                </a:ext>
              </a:extLst>
            </p:cNvPr>
            <p:cNvSpPr/>
            <p:nvPr/>
          </p:nvSpPr>
          <p:spPr>
            <a:xfrm>
              <a:off x="8164972" y="2582371"/>
              <a:ext cx="43782" cy="15492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41;p40">
              <a:extLst>
                <a:ext uri="{FF2B5EF4-FFF2-40B4-BE49-F238E27FC236}">
                  <a16:creationId xmlns:a16="http://schemas.microsoft.com/office/drawing/2014/main" xmlns="" id="{60933CA9-53EA-41D1-8D08-57689A83BCDE}"/>
                </a:ext>
              </a:extLst>
            </p:cNvPr>
            <p:cNvSpPr/>
            <p:nvPr/>
          </p:nvSpPr>
          <p:spPr>
            <a:xfrm>
              <a:off x="8141592" y="2519137"/>
              <a:ext cx="18501" cy="13844"/>
            </a:xfrm>
            <a:custGeom>
              <a:avLst/>
              <a:gdLst/>
              <a:ahLst/>
              <a:cxnLst/>
              <a:rect l="l" t="t" r="r" b="b"/>
              <a:pathLst>
                <a:path w="584" h="437" extrusionOk="0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42;p40">
              <a:extLst>
                <a:ext uri="{FF2B5EF4-FFF2-40B4-BE49-F238E27FC236}">
                  <a16:creationId xmlns:a16="http://schemas.microsoft.com/office/drawing/2014/main" xmlns="" id="{6C16D21A-1D36-4323-923E-4F2BF6A49507}"/>
                </a:ext>
              </a:extLst>
            </p:cNvPr>
            <p:cNvSpPr/>
            <p:nvPr/>
          </p:nvSpPr>
          <p:spPr>
            <a:xfrm>
              <a:off x="8211731" y="2518409"/>
              <a:ext cx="18881" cy="13812"/>
            </a:xfrm>
            <a:custGeom>
              <a:avLst/>
              <a:gdLst/>
              <a:ahLst/>
              <a:cxnLst/>
              <a:rect l="l" t="t" r="r" b="b"/>
              <a:pathLst>
                <a:path w="596" h="436" extrusionOk="0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xmlns="" id="{CD7024BB-5DEF-497D-99DC-D401E36B7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03416"/>
              </p:ext>
            </p:extLst>
          </p:nvPr>
        </p:nvGraphicFramePr>
        <p:xfrm>
          <a:off x="0" y="2"/>
          <a:ext cx="9144000" cy="458331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222594">
                  <a:extLst>
                    <a:ext uri="{9D8B030D-6E8A-4147-A177-3AD203B41FA5}">
                      <a16:colId xmlns:a16="http://schemas.microsoft.com/office/drawing/2014/main" xmlns="" val="812865610"/>
                    </a:ext>
                  </a:extLst>
                </a:gridCol>
                <a:gridCol w="3666478">
                  <a:extLst>
                    <a:ext uri="{9D8B030D-6E8A-4147-A177-3AD203B41FA5}">
                      <a16:colId xmlns:a16="http://schemas.microsoft.com/office/drawing/2014/main" xmlns="" val="3737448470"/>
                    </a:ext>
                  </a:extLst>
                </a:gridCol>
                <a:gridCol w="2254928">
                  <a:extLst>
                    <a:ext uri="{9D8B030D-6E8A-4147-A177-3AD203B41FA5}">
                      <a16:colId xmlns:a16="http://schemas.microsoft.com/office/drawing/2014/main" xmlns="" val="2210988927"/>
                    </a:ext>
                  </a:extLst>
                </a:gridCol>
              </a:tblGrid>
              <a:tr h="537943">
                <a:tc>
                  <a:txBody>
                    <a:bodyPr/>
                    <a:lstStyle/>
                    <a:p>
                      <a:r>
                        <a:rPr lang="it-IT" dirty="0"/>
                        <a:t>Rischio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Prevenzione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4872775"/>
                  </a:ext>
                </a:extLst>
              </a:tr>
              <a:tr h="543481">
                <a:tc>
                  <a:txBody>
                    <a:bodyPr/>
                    <a:lstStyle/>
                    <a:p>
                      <a:r>
                        <a:rPr lang="it-IT" dirty="0"/>
                        <a:t>Incendio e calamità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Rilevatori di fumo, estintori, sistema antisismico e barriere antiallagamento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 calamità e incendio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9322984"/>
                  </a:ext>
                </a:extLst>
              </a:tr>
              <a:tr h="543481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Infortuni sul lavoro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Materiale antinfortunistico per i dipendenti (caschi, occhiali, guanti, ecc. …)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Polizza infortuni sul lavoro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8806001"/>
                  </a:ext>
                </a:extLst>
              </a:tr>
              <a:tr h="537943">
                <a:tc>
                  <a:txBody>
                    <a:bodyPr/>
                    <a:lstStyle/>
                    <a:p>
                      <a:r>
                        <a:rPr lang="it-IT" dirty="0"/>
                        <a:t>Cyber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Antivirus per i programmi informatici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Polizza cyber risk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7884867"/>
                  </a:ext>
                </a:extLst>
              </a:tr>
              <a:tr h="767268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Danni a terzi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Sistemi di collaudo, assistenza post- acquisto e libretto delle istruzioni per il montaggio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Polizza RCT (responsabilità civile verso terzi)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7766237"/>
                  </a:ext>
                </a:extLst>
              </a:tr>
              <a:tr h="543481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Blackout e interruzioni nella produzione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Fondo rischi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Polizza contro i danni da interruzione di attività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1438213"/>
                  </a:ext>
                </a:extLst>
              </a:tr>
              <a:tr h="566232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Furto in magazzino o negozio o durante il trasporto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Sistema di video sorveglianza e antifurto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5"/>
                          </a:solidFill>
                        </a:rPr>
                        <a:t>Assicurazione furto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4211873"/>
                  </a:ext>
                </a:extLst>
              </a:tr>
              <a:tr h="5434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4079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55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" name="Google Shape;4216;p48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Caso di studio</a:t>
            </a:r>
            <a:endParaRPr dirty="0"/>
          </a:p>
        </p:txBody>
      </p:sp>
      <p:sp>
        <p:nvSpPr>
          <p:cNvPr id="4218" name="Google Shape;4218;p48"/>
          <p:cNvSpPr txBox="1">
            <a:spLocks noGrp="1"/>
          </p:cNvSpPr>
          <p:nvPr>
            <p:ph type="subTitle" idx="2"/>
          </p:nvPr>
        </p:nvSpPr>
        <p:spPr>
          <a:xfrm>
            <a:off x="2070244" y="974934"/>
            <a:ext cx="5003511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Allagamento di un magazzino della sede di Genova </a:t>
            </a:r>
            <a:endParaRPr dirty="0"/>
          </a:p>
        </p:txBody>
      </p:sp>
      <p:sp>
        <p:nvSpPr>
          <p:cNvPr id="4219" name="Google Shape;4219;p48"/>
          <p:cNvSpPr txBox="1">
            <a:spLocks noGrp="1"/>
          </p:cNvSpPr>
          <p:nvPr>
            <p:ph type="subTitle" idx="3"/>
          </p:nvPr>
        </p:nvSpPr>
        <p:spPr>
          <a:xfrm>
            <a:off x="833668" y="2999213"/>
            <a:ext cx="3522596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 causa del maltempo il fiume Bisagno ha esondato e, data la vicinanza della sede di Genova, parte del materiale e del magazzino è stato danneggiato</a:t>
            </a:r>
            <a:endParaRPr dirty="0"/>
          </a:p>
        </p:txBody>
      </p:sp>
      <p:sp>
        <p:nvSpPr>
          <p:cNvPr id="4222" name="Google Shape;4222;p48"/>
          <p:cNvSpPr txBox="1">
            <a:spLocks noGrp="1"/>
          </p:cNvSpPr>
          <p:nvPr>
            <p:ph type="subTitle" idx="6"/>
          </p:nvPr>
        </p:nvSpPr>
        <p:spPr>
          <a:xfrm>
            <a:off x="623868" y="2346750"/>
            <a:ext cx="2102700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L’evento dannoso</a:t>
            </a:r>
            <a:endParaRPr dirty="0"/>
          </a:p>
        </p:txBody>
      </p:sp>
      <p:pic>
        <p:nvPicPr>
          <p:cNvPr id="2054" name="Picture 6" descr="Cosa fare in caso di allagamento">
            <a:extLst>
              <a:ext uri="{FF2B5EF4-FFF2-40B4-BE49-F238E27FC236}">
                <a16:creationId xmlns:a16="http://schemas.microsoft.com/office/drawing/2014/main" xmlns="" id="{DC673C20-512C-4B02-AA2F-2153A426B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38" y="1955770"/>
            <a:ext cx="3815417" cy="254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" name="Google Shape;4216;p48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Caso di studio</a:t>
            </a:r>
            <a:endParaRPr dirty="0"/>
          </a:p>
        </p:txBody>
      </p:sp>
      <p:sp>
        <p:nvSpPr>
          <p:cNvPr id="4218" name="Google Shape;4218;p48"/>
          <p:cNvSpPr txBox="1">
            <a:spLocks noGrp="1"/>
          </p:cNvSpPr>
          <p:nvPr>
            <p:ph type="subTitle" idx="2"/>
          </p:nvPr>
        </p:nvSpPr>
        <p:spPr>
          <a:xfrm>
            <a:off x="2070244" y="974934"/>
            <a:ext cx="5003511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Allagamento di un magazzino della sede di Genova </a:t>
            </a:r>
            <a:endParaRPr dirty="0"/>
          </a:p>
        </p:txBody>
      </p:sp>
      <p:sp>
        <p:nvSpPr>
          <p:cNvPr id="4219" name="Google Shape;4219;p48"/>
          <p:cNvSpPr txBox="1">
            <a:spLocks noGrp="1"/>
          </p:cNvSpPr>
          <p:nvPr>
            <p:ph type="subTitle" idx="3"/>
          </p:nvPr>
        </p:nvSpPr>
        <p:spPr>
          <a:xfrm>
            <a:off x="4455313" y="2266377"/>
            <a:ext cx="4362668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Danno alla materia prima, diminuzione del materiale disponibile e di conseguenza dei beni finali. Cala l’offerta e le entrate.</a:t>
            </a:r>
            <a:endParaRPr dirty="0"/>
          </a:p>
        </p:txBody>
      </p:sp>
      <p:sp>
        <p:nvSpPr>
          <p:cNvPr id="4222" name="Google Shape;4222;p48"/>
          <p:cNvSpPr txBox="1">
            <a:spLocks noGrp="1"/>
          </p:cNvSpPr>
          <p:nvPr>
            <p:ph type="subTitle" idx="6"/>
          </p:nvPr>
        </p:nvSpPr>
        <p:spPr>
          <a:xfrm>
            <a:off x="7041300" y="1816377"/>
            <a:ext cx="2102700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…danno diretto</a:t>
            </a:r>
            <a:endParaRPr dirty="0"/>
          </a:p>
        </p:txBody>
      </p:sp>
      <p:pic>
        <p:nvPicPr>
          <p:cNvPr id="3076" name="Picture 4" descr="Si allaga la cantina, il Comune condannato a risarcire i danni.">
            <a:extLst>
              <a:ext uri="{FF2B5EF4-FFF2-40B4-BE49-F238E27FC236}">
                <a16:creationId xmlns:a16="http://schemas.microsoft.com/office/drawing/2014/main" xmlns="" id="{E1EF4DD1-BB7D-4F5C-A03C-709A4C4A4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8" y="1684235"/>
            <a:ext cx="4140835" cy="27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4219;p48">
            <a:extLst>
              <a:ext uri="{FF2B5EF4-FFF2-40B4-BE49-F238E27FC236}">
                <a16:creationId xmlns:a16="http://schemas.microsoft.com/office/drawing/2014/main" xmlns="" id="{624F51B7-DCCD-4120-861E-4D8D85E6BE10}"/>
              </a:ext>
            </a:extLst>
          </p:cNvPr>
          <p:cNvSpPr txBox="1">
            <a:spLocks/>
          </p:cNvSpPr>
          <p:nvPr/>
        </p:nvSpPr>
        <p:spPr>
          <a:xfrm>
            <a:off x="4466853" y="3719597"/>
            <a:ext cx="4362669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r"/>
            <a:r>
              <a:rPr lang="it-IT" dirty="0"/>
              <a:t>Possibile passaparola negativo: </a:t>
            </a:r>
          </a:p>
          <a:p>
            <a:pPr marL="0" indent="0" algn="r"/>
            <a:r>
              <a:rPr lang="it-IT" dirty="0"/>
              <a:t>sia per la scarsa prevenzione in caso di allagamento, sia per materiali di scarsa qualità dopo l’incidente</a:t>
            </a:r>
          </a:p>
        </p:txBody>
      </p:sp>
      <p:sp>
        <p:nvSpPr>
          <p:cNvPr id="17" name="Google Shape;4222;p48">
            <a:extLst>
              <a:ext uri="{FF2B5EF4-FFF2-40B4-BE49-F238E27FC236}">
                <a16:creationId xmlns:a16="http://schemas.microsoft.com/office/drawing/2014/main" xmlns="" id="{3E1E22FF-1E4F-4454-8D07-7159F3BE796C}"/>
              </a:ext>
            </a:extLst>
          </p:cNvPr>
          <p:cNvSpPr txBox="1">
            <a:spLocks/>
          </p:cNvSpPr>
          <p:nvPr/>
        </p:nvSpPr>
        <p:spPr>
          <a:xfrm>
            <a:off x="6946018" y="3128961"/>
            <a:ext cx="2102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indent="0"/>
            <a:r>
              <a:rPr lang="it-IT" dirty="0"/>
              <a:t>…danno indiretto</a:t>
            </a:r>
          </a:p>
        </p:txBody>
      </p:sp>
    </p:spTree>
    <p:extLst>
      <p:ext uri="{BB962C8B-B14F-4D97-AF65-F5344CB8AC3E}">
        <p14:creationId xmlns:p14="http://schemas.microsoft.com/office/powerpoint/2010/main" val="3159523397"/>
      </p:ext>
    </p:extLst>
  </p:cSld>
  <p:clrMapOvr>
    <a:masterClrMapping/>
  </p:clrMapOvr>
</p:sld>
</file>

<file path=ppt/theme/theme1.xml><?xml version="1.0" encoding="utf-8"?>
<a:theme xmlns:a="http://schemas.openxmlformats.org/drawingml/2006/main" name="Big City Design &amp; Build Company Profile by Slidesgo">
  <a:themeElements>
    <a:clrScheme name="Simple Light">
      <a:dk1>
        <a:srgbClr val="FFFFFF"/>
      </a:dk1>
      <a:lt1>
        <a:srgbClr val="FFFFFF"/>
      </a:lt1>
      <a:dk2>
        <a:srgbClr val="58595B"/>
      </a:dk2>
      <a:lt2>
        <a:srgbClr val="000000"/>
      </a:lt2>
      <a:accent1>
        <a:srgbClr val="58595B"/>
      </a:accent1>
      <a:accent2>
        <a:srgbClr val="000000"/>
      </a:accent2>
      <a:accent3>
        <a:srgbClr val="FFFFFF"/>
      </a:accent3>
      <a:accent4>
        <a:srgbClr val="58595B"/>
      </a:accent4>
      <a:accent5>
        <a:srgbClr val="0000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5220B1E70A8F4883EED899138B11C8" ma:contentTypeVersion="0" ma:contentTypeDescription="Creare un nuovo documento." ma:contentTypeScope="" ma:versionID="ca62abab52c30e57b4f61c02a920e3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5B7C54-22F2-4947-B4D4-2D42807104BA}"/>
</file>

<file path=customXml/itemProps2.xml><?xml version="1.0" encoding="utf-8"?>
<ds:datastoreItem xmlns:ds="http://schemas.openxmlformats.org/officeDocument/2006/customXml" ds:itemID="{5470BB37-3169-4451-8944-3AE7B8A4096A}"/>
</file>

<file path=customXml/itemProps3.xml><?xml version="1.0" encoding="utf-8"?>
<ds:datastoreItem xmlns:ds="http://schemas.openxmlformats.org/officeDocument/2006/customXml" ds:itemID="{9D9953E4-1866-4768-B3E4-B17D7F36ABC0}"/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588</Words>
  <Application>Microsoft Office PowerPoint</Application>
  <PresentationFormat>Presentazione su schermo (16:9)</PresentationFormat>
  <Paragraphs>86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Didact Gothic</vt:lpstr>
      <vt:lpstr>Fjalla One</vt:lpstr>
      <vt:lpstr>Prompt Light</vt:lpstr>
      <vt:lpstr>Big City Design &amp; Build Company Profile by Slidesgo</vt:lpstr>
      <vt:lpstr>Presentazione standard di PowerPoint</vt:lpstr>
      <vt:lpstr>La nostra idea </vt:lpstr>
      <vt:lpstr>Le nostre sedi</vt:lpstr>
      <vt:lpstr>Punti di forza interni…</vt:lpstr>
      <vt:lpstr>… e sul territorio</vt:lpstr>
      <vt:lpstr>Settore di attività – prospettive di sviluppo –  punti di forza del prodotto </vt:lpstr>
      <vt:lpstr>Presentazione standard di PowerPoint</vt:lpstr>
      <vt:lpstr>Caso di studio</vt:lpstr>
      <vt:lpstr>Caso di studio</vt:lpstr>
      <vt:lpstr>Caso di studio</vt:lpstr>
      <vt:lpstr>Caso di studio</vt:lpstr>
      <vt:lpstr>Conclusioni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Vaccari</dc:creator>
  <cp:lastModifiedBy>Stefano</cp:lastModifiedBy>
  <cp:revision>38</cp:revision>
  <dcterms:modified xsi:type="dcterms:W3CDTF">2021-05-17T09:58:49Z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0x0101005B5220B1E70A8F4883EED899138B11C8</vt:lpwstr>
  </property>
</Properties>
</file>