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A8C9F6-FAD9-4CD2-BB41-87EE9A141E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4ECE34-CC4A-4F4B-8170-8E9F3DADF412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>
            <a:normAutofit/>
          </a:bodyPr>
          <a:lstStyle/>
          <a:p>
            <a:r>
              <a:rPr lang="it-IT" sz="8800" dirty="0">
                <a:latin typeface="Copperplate Gothic Bold" pitchFamily="34" charset="0"/>
              </a:rPr>
              <a:t>HOTEL ASH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6400800" cy="1752600"/>
          </a:xfrm>
        </p:spPr>
        <p:txBody>
          <a:bodyPr/>
          <a:lstStyle/>
          <a:p>
            <a:r>
              <a:rPr lang="it-IT">
                <a:latin typeface="Bodoni MT" pitchFamily="18" charset="0"/>
              </a:rPr>
              <a:t>VESPUCCI, MI, </a:t>
            </a:r>
            <a:r>
              <a:rPr lang="it-IT" dirty="0">
                <a:latin typeface="Bodoni MT" pitchFamily="18" charset="0"/>
              </a:rPr>
              <a:t>1^G </a:t>
            </a:r>
          </a:p>
        </p:txBody>
      </p:sp>
      <p:pic>
        <p:nvPicPr>
          <p:cNvPr id="12290" name="Picture 2" descr="Risultati immagini per HOT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92896"/>
            <a:ext cx="9144000" cy="4365104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2699792" y="141277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CAGLIARI, SARDEGNA, ITALIA</a:t>
            </a:r>
          </a:p>
        </p:txBody>
      </p:sp>
      <p:sp>
        <p:nvSpPr>
          <p:cNvPr id="6" name="Stella a 5 punte 5"/>
          <p:cNvSpPr/>
          <p:nvPr/>
        </p:nvSpPr>
        <p:spPr>
          <a:xfrm>
            <a:off x="6372200" y="1412776"/>
            <a:ext cx="360040" cy="288032"/>
          </a:xfrm>
          <a:prstGeom prst="star5">
            <a:avLst>
              <a:gd name="adj" fmla="val 33749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tella a 5 punte 6"/>
          <p:cNvSpPr/>
          <p:nvPr/>
        </p:nvSpPr>
        <p:spPr>
          <a:xfrm>
            <a:off x="6804248" y="1412776"/>
            <a:ext cx="360040" cy="288032"/>
          </a:xfrm>
          <a:prstGeom prst="star5">
            <a:avLst>
              <a:gd name="adj" fmla="val 33749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tella a 5 punte 7"/>
          <p:cNvSpPr/>
          <p:nvPr/>
        </p:nvSpPr>
        <p:spPr>
          <a:xfrm>
            <a:off x="7236296" y="1412776"/>
            <a:ext cx="360040" cy="288032"/>
          </a:xfrm>
          <a:prstGeom prst="star5">
            <a:avLst>
              <a:gd name="adj" fmla="val 33749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tella a 5 punte 8"/>
          <p:cNvSpPr/>
          <p:nvPr/>
        </p:nvSpPr>
        <p:spPr>
          <a:xfrm>
            <a:off x="7668344" y="1412776"/>
            <a:ext cx="360040" cy="288032"/>
          </a:xfrm>
          <a:prstGeom prst="star5">
            <a:avLst>
              <a:gd name="adj" fmla="val 33749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tella a 5 punte 9"/>
          <p:cNvSpPr/>
          <p:nvPr/>
        </p:nvSpPr>
        <p:spPr>
          <a:xfrm>
            <a:off x="8100392" y="1412776"/>
            <a:ext cx="360040" cy="288032"/>
          </a:xfrm>
          <a:prstGeom prst="star5">
            <a:avLst>
              <a:gd name="adj" fmla="val 33749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it-IT" dirty="0">
                <a:latin typeface="Berlin Sans FB" pitchFamily="34" charset="0"/>
              </a:rPr>
              <a:t>ATTIVITA’</a:t>
            </a:r>
          </a:p>
        </p:txBody>
      </p:sp>
      <p:pic>
        <p:nvPicPr>
          <p:cNvPr id="1026" name="Picture 2" descr="Risultati immagini per s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2736304" cy="2769322"/>
          </a:xfrm>
          <a:prstGeom prst="rect">
            <a:avLst/>
          </a:prstGeom>
          <a:noFill/>
        </p:spPr>
      </p:pic>
      <p:pic>
        <p:nvPicPr>
          <p:cNvPr id="1028" name="Picture 4" descr="Risultati immagini per sal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908720"/>
            <a:ext cx="2736304" cy="2736304"/>
          </a:xfrm>
          <a:prstGeom prst="rect">
            <a:avLst/>
          </a:prstGeom>
          <a:noFill/>
        </p:spPr>
      </p:pic>
      <p:pic>
        <p:nvPicPr>
          <p:cNvPr id="1030" name="Picture 6" descr="Risultati immagini per piscina hotel caglia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908720"/>
            <a:ext cx="2736304" cy="2736304"/>
          </a:xfrm>
          <a:prstGeom prst="rect">
            <a:avLst/>
          </a:prstGeom>
          <a:noFill/>
        </p:spPr>
      </p:pic>
      <p:pic>
        <p:nvPicPr>
          <p:cNvPr id="1032" name="Picture 8" descr="Risultati immagini per hotel ba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789040"/>
            <a:ext cx="2736304" cy="2807593"/>
          </a:xfrm>
          <a:prstGeom prst="rect">
            <a:avLst/>
          </a:prstGeom>
          <a:noFill/>
        </p:spPr>
      </p:pic>
      <p:pic>
        <p:nvPicPr>
          <p:cNvPr id="1034" name="Picture 10" descr="Risultati immagini per hotel activiti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849" y="3789039"/>
            <a:ext cx="2736304" cy="2808313"/>
          </a:xfrm>
          <a:prstGeom prst="rect">
            <a:avLst/>
          </a:prstGeom>
          <a:noFill/>
        </p:spPr>
      </p:pic>
      <p:pic>
        <p:nvPicPr>
          <p:cNvPr id="1036" name="Picture 12" descr="Risultati immagini per hotel gym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176" y="3789040"/>
            <a:ext cx="2716187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80729"/>
            <a:ext cx="8229600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>
                <a:latin typeface="Bahnschrift" pitchFamily="34" charset="0"/>
              </a:rPr>
              <a:t>Hotel ASH</a:t>
            </a:r>
            <a:r>
              <a:rPr lang="it-IT" dirty="0"/>
              <a:t> è situato a Cagliari, in Sardegna. È affacciato sulla spiaggia del </a:t>
            </a:r>
            <a:r>
              <a:rPr lang="it-IT" dirty="0" err="1"/>
              <a:t>Poetto</a:t>
            </a:r>
            <a:r>
              <a:rPr lang="it-IT" dirty="0"/>
              <a:t>. </a:t>
            </a:r>
          </a:p>
          <a:p>
            <a:pPr>
              <a:buNone/>
            </a:pPr>
            <a:r>
              <a:rPr lang="it-IT" dirty="0"/>
              <a:t>Il nostro hotel offre un giardino, una piscina, spa, parrucchiere, palestra, un bar e la connessione </a:t>
            </a:r>
            <a:r>
              <a:rPr lang="it-IT" dirty="0" err="1"/>
              <a:t>WiFi</a:t>
            </a:r>
            <a:r>
              <a:rPr lang="it-IT" dirty="0"/>
              <a:t> gratuita in tutte le aree.</a:t>
            </a:r>
          </a:p>
          <a:p>
            <a:pPr>
              <a:buNone/>
            </a:pPr>
            <a:r>
              <a:rPr lang="it-IT" dirty="0"/>
              <a:t>Il capoluogo della Sardegna è espressione dell’atmosfera mediterranea e offre ciò che si possa desiderare da una vacanza. </a:t>
            </a:r>
          </a:p>
          <a:p>
            <a:pPr>
              <a:buNone/>
            </a:pPr>
            <a:r>
              <a:rPr lang="it-IT" dirty="0"/>
              <a:t>Offriamo camere di lusso ed extra lusso, anche tematiche per far vivere ai nostri clienti un’esperienza unica nella vita.</a:t>
            </a:r>
          </a:p>
          <a:p>
            <a:pPr>
              <a:buNone/>
            </a:pPr>
            <a:r>
              <a:rPr lang="it-IT" dirty="0"/>
              <a:t>Proponiamo anche gite organizzate.</a:t>
            </a:r>
          </a:p>
          <a:p>
            <a:pPr>
              <a:buNone/>
            </a:pPr>
            <a:r>
              <a:rPr lang="it-IT" dirty="0"/>
              <a:t>Affittiamo per feste e cerimonie.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95536" y="404665"/>
          <a:ext cx="8352928" cy="5976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Worksheet" r:id="rId3" imgW="8305816" imgH="7658052" progId="Excel.Sheet.8">
                  <p:embed/>
                </p:oleObj>
              </mc:Choice>
              <mc:Fallback>
                <p:oleObj name="Worksheet" r:id="rId3" imgW="8305816" imgH="7658052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04665"/>
                        <a:ext cx="8352928" cy="5976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it-IT" dirty="0"/>
              <a:t>Non è facile risolvere i problemi causati dai clienti, il nostro lavoro consiste nel dare servizio soddisfacendo le persone in ogni modo possibile.</a:t>
            </a:r>
          </a:p>
          <a:p>
            <a:pPr>
              <a:buNone/>
            </a:pPr>
            <a:r>
              <a:rPr lang="it-IT" dirty="0"/>
              <a:t>I rischi, legati ai comportamenti delle persone, sono i più imprevedibili, perciò non è facile mettersi al riparo di tutti i possibili danni: serve la consulenza di professionisti nel campo della prevenzione dei rischi.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475656" y="620688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chemeClr val="bg2">
                    <a:lumMod val="50000"/>
                  </a:schemeClr>
                </a:solidFill>
                <a:latin typeface="Copperplate Gothic Bold" pitchFamily="34" charset="0"/>
              </a:rPr>
              <a:t>Commento finale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178</Words>
  <Application>Microsoft Office PowerPoint</Application>
  <PresentationFormat>Presentazione su schermo (4:3)</PresentationFormat>
  <Paragraphs>13</Paragraphs>
  <Slides>5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5" baseType="lpstr">
      <vt:lpstr>Arial Unicode MS</vt:lpstr>
      <vt:lpstr>Bahnschrift</vt:lpstr>
      <vt:lpstr>Berlin Sans FB</vt:lpstr>
      <vt:lpstr>Bodoni MT</vt:lpstr>
      <vt:lpstr>Calibri</vt:lpstr>
      <vt:lpstr>Constantia</vt:lpstr>
      <vt:lpstr>Copperplate Gothic Bold</vt:lpstr>
      <vt:lpstr>Wingdings 2</vt:lpstr>
      <vt:lpstr>Equinozio</vt:lpstr>
      <vt:lpstr>Worksheet</vt:lpstr>
      <vt:lpstr>HOTEL ASH</vt:lpstr>
      <vt:lpstr>ATTIVITA’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HOTEL ASH</dc:title>
  <dc:creator>STUDENTE</dc:creator>
  <cp:lastModifiedBy>Simona</cp:lastModifiedBy>
  <cp:revision>11</cp:revision>
  <dcterms:created xsi:type="dcterms:W3CDTF">2018-05-20T00:37:39Z</dcterms:created>
  <dcterms:modified xsi:type="dcterms:W3CDTF">2018-05-29T20:29:26Z</dcterms:modified>
</cp:coreProperties>
</file>