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5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074CC-F749-4246-B2D9-DBB96446C2F9}" type="datetimeFigureOut">
              <a:rPr lang="it-IT" smtClean="0"/>
              <a:t>29/05/2018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E605D2-9A33-4D9C-A0D1-F6DF250F978A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E605D2-9A33-4D9C-A0D1-F6DF250F978A}" type="slidenum">
              <a:rPr lang="it-IT" smtClean="0"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71600" y="2132856"/>
            <a:ext cx="7128792" cy="864096"/>
          </a:xfrm>
        </p:spPr>
        <p:txBody>
          <a:bodyPr/>
          <a:lstStyle/>
          <a:p>
            <a:r>
              <a:rPr lang="it-IT" dirty="0" err="1">
                <a:solidFill>
                  <a:schemeClr val="accent5">
                    <a:lumMod val="75000"/>
                  </a:schemeClr>
                </a:solidFill>
              </a:rPr>
              <a:t>iFruit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,lo </a:t>
            </a:r>
            <a:r>
              <a:rPr lang="it-IT" dirty="0" err="1">
                <a:solidFill>
                  <a:schemeClr val="accent5">
                    <a:lumMod val="75000"/>
                  </a:schemeClr>
                </a:solidFill>
              </a:rPr>
              <a:t>smartphone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 che fa per te.</a:t>
            </a:r>
          </a:p>
        </p:txBody>
      </p:sp>
      <p:pic>
        <p:nvPicPr>
          <p:cNvPr id="1026" name="Picture 2" descr="Visualizza immagine di orig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260648"/>
            <a:ext cx="4752528" cy="1728192"/>
          </a:xfrm>
          <a:prstGeom prst="rect">
            <a:avLst/>
          </a:prstGeom>
          <a:noFill/>
        </p:spPr>
      </p:pic>
      <p:pic>
        <p:nvPicPr>
          <p:cNvPr id="1028" name="Picture 4" descr="http://img.tecnomagazine.net/2017/02/iphone-x_4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4293096"/>
            <a:ext cx="3677850" cy="2197373"/>
          </a:xfrm>
          <a:prstGeom prst="rect">
            <a:avLst/>
          </a:prstGeom>
          <a:noFill/>
        </p:spPr>
      </p:pic>
      <p:pic>
        <p:nvPicPr>
          <p:cNvPr id="7" name="Picture 6" descr="http://hi-topnews.com/wp-content/uploads/2017/06/b7e309860741fb4c1646d8a6e697a42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4005064"/>
            <a:ext cx="2989897" cy="24176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>
                <a:solidFill>
                  <a:schemeClr val="bg1"/>
                </a:solidFill>
              </a:rPr>
              <a:t>La nostra azienda produce e vende smartphone di ultima generazione, in grado di soddisfare qualsiasi bisogno. </a:t>
            </a:r>
          </a:p>
          <a:p>
            <a:pPr>
              <a:buNone/>
            </a:pPr>
            <a:r>
              <a:rPr lang="it-IT" dirty="0">
                <a:solidFill>
                  <a:schemeClr val="bg1"/>
                </a:solidFill>
              </a:rPr>
              <a:t>Gli </a:t>
            </a:r>
            <a:r>
              <a:rPr lang="it-IT" dirty="0" err="1">
                <a:solidFill>
                  <a:schemeClr val="bg1"/>
                </a:solidFill>
              </a:rPr>
              <a:t>iFruit</a:t>
            </a:r>
            <a:r>
              <a:rPr lang="it-IT" dirty="0">
                <a:solidFill>
                  <a:schemeClr val="bg1"/>
                </a:solidFill>
              </a:rPr>
              <a:t>, sono dotati di fotocamera ad alta risoluzione interna ed esterna. Lo schermo è interamente trasparente ed ha una misura superiore ai 10 pollici. </a:t>
            </a:r>
          </a:p>
          <a:p>
            <a:pPr>
              <a:buNone/>
            </a:pPr>
            <a:r>
              <a:rPr lang="it-IT" dirty="0">
                <a:solidFill>
                  <a:schemeClr val="bg1"/>
                </a:solidFill>
              </a:rPr>
              <a:t>Sono subacquei e molto resistenti (abbiamo brevettato micro protezioni con materiali innovativi praticamente indistruttibili) </a:t>
            </a:r>
          </a:p>
          <a:p>
            <a:pPr>
              <a:buNone/>
            </a:pPr>
            <a:r>
              <a:rPr lang="it-IT" dirty="0">
                <a:solidFill>
                  <a:schemeClr val="bg1"/>
                </a:solidFill>
              </a:rPr>
              <a:t>La produzione si trova a Dubai, ma vendiamo in tutto il mondo. </a:t>
            </a:r>
          </a:p>
          <a:p>
            <a:pPr>
              <a:buNone/>
            </a:pPr>
            <a:endParaRPr lang="it-IT" dirty="0">
              <a:solidFill>
                <a:schemeClr val="bg1"/>
              </a:solidFill>
            </a:endParaRPr>
          </a:p>
          <a:p>
            <a:pPr>
              <a:buNone/>
            </a:pPr>
            <a:endParaRPr 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6248936"/>
              </p:ext>
            </p:extLst>
          </p:nvPr>
        </p:nvGraphicFramePr>
        <p:xfrm>
          <a:off x="899592" y="404664"/>
          <a:ext cx="7272808" cy="6048673"/>
        </p:xfrm>
        <a:graphic>
          <a:graphicData uri="http://schemas.openxmlformats.org/drawingml/2006/table">
            <a:tbl>
              <a:tblPr/>
              <a:tblGrid>
                <a:gridCol w="2025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95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8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93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13267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lang="it-IT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933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i="0" u="none" strike="noStrike">
                          <a:solidFill>
                            <a:srgbClr val="004376"/>
                          </a:solidFill>
                          <a:latin typeface="Calibri"/>
                        </a:rPr>
                        <a:t>RISCHI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i="0" u="none" strike="noStrike">
                          <a:solidFill>
                            <a:srgbClr val="004376"/>
                          </a:solidFill>
                          <a:latin typeface="Calibri"/>
                        </a:rPr>
                        <a:t>PREVENZIONE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i="0" u="none" strike="noStrike">
                          <a:solidFill>
                            <a:srgbClr val="004376"/>
                          </a:solidFill>
                          <a:latin typeface="Calibri"/>
                        </a:rPr>
                        <a:t>ASSICURAZIONE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i="0" u="none" strike="noStrike">
                          <a:solidFill>
                            <a:srgbClr val="004376"/>
                          </a:solidFill>
                          <a:latin typeface="Calibri"/>
                        </a:rPr>
                        <a:t>NE' PREVENZIONE NE'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933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4376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4376"/>
                          </a:solidFill>
                          <a:latin typeface="Calibri"/>
                        </a:rPr>
                        <a:t>quali azioni da prevedere?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4376"/>
                          </a:solidFill>
                          <a:latin typeface="Calibri"/>
                        </a:rPr>
                        <a:t>di quale tipologia?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1" i="0" u="none" strike="noStrike">
                          <a:solidFill>
                            <a:srgbClr val="004376"/>
                          </a:solidFill>
                          <a:latin typeface="Calibri"/>
                        </a:rPr>
                        <a:t>ASSICURAZIONE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324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4376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4376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4376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4376"/>
                          </a:solidFill>
                          <a:latin typeface="Calibri"/>
                        </a:rPr>
                        <a:t>spiegare il perché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938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concorrenza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fare un prodotto migliore, ivestire in innovazioni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fondo generale per rischi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938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furti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antifurto con telecamere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sul furto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6952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guasti tecnici per il cliente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controlli di produzione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responsabilità verso terzi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2962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difficoltà a reperire le materie prime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ricerca di diversi fornitori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938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scarse vendite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promozioni e marketing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6952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ritardi nelle consegne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stipulare contratti con penale coi corrieri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4925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hackeraggio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sistemi informatici di protezione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sui cyber rischi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4611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8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7" name="Immagin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04664"/>
            <a:ext cx="1992222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magin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38575" y="1047750"/>
            <a:ext cx="6477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5649491"/>
          </a:xfrm>
        </p:spPr>
        <p:txBody>
          <a:bodyPr>
            <a:normAutofit fontScale="85000" lnSpcReduction="20000"/>
          </a:bodyPr>
          <a:lstStyle/>
          <a:p>
            <a:r>
              <a:rPr lang="it-IT" dirty="0">
                <a:solidFill>
                  <a:schemeClr val="bg1"/>
                </a:solidFill>
              </a:rPr>
              <a:t>Noi, come azienda siamo sempre riusciti ad ottenere ottimi risultati.  Abbiamo creato molti dispositivi,uno migliore dell’altro.</a:t>
            </a:r>
          </a:p>
          <a:p>
            <a:r>
              <a:rPr lang="it-IT" dirty="0">
                <a:solidFill>
                  <a:schemeClr val="bg1"/>
                </a:solidFill>
              </a:rPr>
              <a:t>Il nostro obiettivo è ottenere sempre  più prodotti inimmaginabili e soddisfacenti.</a:t>
            </a:r>
          </a:p>
          <a:p>
            <a:r>
              <a:rPr lang="it-IT" dirty="0">
                <a:solidFill>
                  <a:schemeClr val="bg1"/>
                </a:solidFill>
              </a:rPr>
              <a:t>Tuttavia i rischi di una impresa come la nostra sono numerosi: alcuni arginabili dalle azioni di prevenzione, per altri è necessario confrontarsi con il mercato assicurativo, per altri ancora accantoniamo ogni anno un fondo dedicato proprio ai rischi imprevisti.</a:t>
            </a:r>
          </a:p>
          <a:p>
            <a:endParaRPr lang="it-IT" dirty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SCEGLI </a:t>
            </a:r>
            <a:r>
              <a:rPr lang="it-IT" dirty="0" err="1">
                <a:solidFill>
                  <a:schemeClr val="bg1"/>
                </a:solidFill>
              </a:rPr>
              <a:t>iFruit</a:t>
            </a:r>
            <a:r>
              <a:rPr lang="it-IT" dirty="0">
                <a:solidFill>
                  <a:schemeClr val="bg1"/>
                </a:solidFill>
              </a:rPr>
              <a:t>, ne resterai più che soddisfatto !!!                                                                                       </a:t>
            </a:r>
          </a:p>
          <a:p>
            <a:r>
              <a:rPr lang="it-IT" dirty="0">
                <a:solidFill>
                  <a:schemeClr val="bg1"/>
                </a:solidFill>
              </a:rPr>
              <a:t>                                                        1g, </a:t>
            </a:r>
            <a:r>
              <a:rPr lang="it-IT" dirty="0" err="1">
                <a:solidFill>
                  <a:schemeClr val="bg1"/>
                </a:solidFill>
              </a:rPr>
              <a:t>vespucci</a:t>
            </a:r>
            <a:r>
              <a:rPr lang="it-IT" dirty="0">
                <a:solidFill>
                  <a:schemeClr val="bg1"/>
                </a:solidFill>
              </a:rPr>
              <a:t>, </a:t>
            </a:r>
            <a:r>
              <a:rPr lang="it-IT">
                <a:solidFill>
                  <a:schemeClr val="bg1"/>
                </a:solidFill>
              </a:rPr>
              <a:t>milano </a:t>
            </a:r>
            <a:endParaRPr lang="it-IT" dirty="0">
              <a:solidFill>
                <a:schemeClr val="bg1"/>
              </a:solidFill>
            </a:endParaRPr>
          </a:p>
          <a:p>
            <a:endParaRPr lang="it-IT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260</Words>
  <Application>Microsoft Office PowerPoint</Application>
  <PresentationFormat>Presentazione su schermo (4:3)</PresentationFormat>
  <Paragraphs>61</Paragraphs>
  <Slides>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Studente</dc:creator>
  <cp:lastModifiedBy>Simona</cp:lastModifiedBy>
  <cp:revision>13</cp:revision>
  <dcterms:created xsi:type="dcterms:W3CDTF">2018-05-29T07:34:18Z</dcterms:created>
  <dcterms:modified xsi:type="dcterms:W3CDTF">2018-05-29T20:34:54Z</dcterms:modified>
</cp:coreProperties>
</file>