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65" r:id="rId5"/>
    <p:sldId id="259" r:id="rId6"/>
    <p:sldId id="264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6EB020-0CFE-4BF7-AD3D-0923DBF8C268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5F5E1DA-2B8B-4B32-A2FD-EDBF64BDD22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Bradley Hand ITC" pitchFamily="66" charset="0"/>
              </a:rPr>
              <a:t>                      “FUJITSU”   </a:t>
            </a:r>
          </a:p>
        </p:txBody>
      </p:sp>
      <p:pic>
        <p:nvPicPr>
          <p:cNvPr id="4" name="Segnaposto contenuto 3" descr="Logo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643050"/>
            <a:ext cx="4214842" cy="4286170"/>
          </a:xfr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357166"/>
            <a:ext cx="8043890" cy="5998394"/>
          </a:xfrm>
        </p:spPr>
        <p:txBody>
          <a:bodyPr/>
          <a:lstStyle/>
          <a:p>
            <a:pPr>
              <a:buNone/>
            </a:pPr>
            <a:r>
              <a:rPr lang="it-IT" dirty="0">
                <a:latin typeface="Bradley Hand ITC" pitchFamily="66" charset="0"/>
              </a:rPr>
              <a:t>La fujitsu è un’ impresa di abbigliamento ,  con negozi in tutto il mondo: Milano, Parigi, Barcellona, New York, Lima, Dakar, Tunisi, il Cairo, Osaka, Tokyo, Seul.</a:t>
            </a:r>
          </a:p>
          <a:p>
            <a:pPr>
              <a:buNone/>
            </a:pPr>
            <a:r>
              <a:rPr lang="it-IT" dirty="0">
                <a:latin typeface="Bradley Hand ITC" pitchFamily="66" charset="0"/>
              </a:rPr>
              <a:t> Nacque in Giappone,  a Osaka, nel 2009, trattando linee di abbigliamento ispirato alla tradizione giapponese.</a:t>
            </a:r>
          </a:p>
          <a:p>
            <a:pPr>
              <a:buNone/>
            </a:pPr>
            <a:r>
              <a:rPr lang="it-IT" dirty="0">
                <a:latin typeface="Bradley Hand ITC" pitchFamily="66" charset="0"/>
              </a:rPr>
              <a:t>Ebbe molto successo, cosi si decise di esportare l’idea in tutto il mondo.</a:t>
            </a:r>
          </a:p>
          <a:p>
            <a:pPr>
              <a:buNone/>
            </a:pPr>
            <a:r>
              <a:rPr lang="it-IT" dirty="0">
                <a:latin typeface="Bradley Hand ITC" pitchFamily="66" charset="0"/>
              </a:rPr>
              <a:t>Vendiamo diverse linee di abbigliamento e di accessori, dalle più semplici alle più elaborate (per quanto riguarda i tessuti e le fogge).</a:t>
            </a:r>
          </a:p>
          <a:p>
            <a:endParaRPr lang="it-IT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 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927905"/>
              </p:ext>
            </p:extLst>
          </p:nvPr>
        </p:nvGraphicFramePr>
        <p:xfrm>
          <a:off x="1043608" y="71367"/>
          <a:ext cx="6984107" cy="6670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8305816" imgH="7658052" progId="Excel.Sheet.8">
                  <p:embed/>
                </p:oleObj>
              </mc:Choice>
              <mc:Fallback>
                <p:oleObj name="Worksheet" r:id="rId3" imgW="8305816" imgH="7658052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71367"/>
                        <a:ext cx="6984107" cy="6670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5786" y="2285992"/>
            <a:ext cx="7772400" cy="988110"/>
          </a:xfrm>
        </p:spPr>
        <p:txBody>
          <a:bodyPr/>
          <a:lstStyle/>
          <a:p>
            <a:pPr algn="ctr"/>
            <a:r>
              <a:rPr lang="it-IT" sz="6600" b="1" i="1" dirty="0">
                <a:latin typeface="Bradley Hand ITC" pitchFamily="66" charset="0"/>
              </a:rPr>
              <a:t>ESEMPI DEI NOSTRI CAPI</a:t>
            </a:r>
          </a:p>
        </p:txBody>
      </p:sp>
    </p:spTree>
  </p:cSld>
  <p:clrMapOvr>
    <a:masterClrMapping/>
  </p:clrMapOvr>
  <p:transition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egnaposto contenuto 11" descr="6(130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85728"/>
            <a:ext cx="1928826" cy="2893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Immagine 12" descr="2018-new-kimono-dress-traditional-japanese-kimonos-ladies-elegant-japanese-traditional-dress-japanese-woman-kimono.jpg_640x6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85728"/>
            <a:ext cx="2265011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Immagine 13" descr="BOM09-bomber-giapponese-koi-a-450x6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285728"/>
            <a:ext cx="2125266" cy="28336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Immagine 14" descr="f50-special-yamamot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4143380"/>
            <a:ext cx="2714644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Immagine 15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4071942"/>
            <a:ext cx="2219325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Immagine 16" descr="scarpe-kimon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3636" y="4143380"/>
            <a:ext cx="2571738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radley Hand ITC" pitchFamily="66" charset="0"/>
              </a:rPr>
              <a:t>Commenti personali: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>
                <a:latin typeface="Bradley Hand ITC" pitchFamily="66" charset="0"/>
              </a:rPr>
              <a:t>Il successo della nostra impresa è dovuto ai nostri clienti, perciò cerchiamo sempre di accontentarli al meglio.</a:t>
            </a:r>
          </a:p>
          <a:p>
            <a:pPr algn="ctr">
              <a:buNone/>
            </a:pPr>
            <a:r>
              <a:rPr lang="it-IT" dirty="0">
                <a:latin typeface="Bradley Hand ITC" pitchFamily="66" charset="0"/>
              </a:rPr>
              <a:t>Ci rendiamo però anche conto che non possiamo affrontare alcuni tipi di rischio da soli, per questo esistono le assicurazioni.</a:t>
            </a:r>
          </a:p>
          <a:p>
            <a:pPr algn="ctr">
              <a:buNone/>
            </a:pPr>
            <a:endParaRPr lang="it-IT" dirty="0">
              <a:latin typeface="Bradley Hand ITC" pitchFamily="66" charset="0"/>
            </a:endParaRPr>
          </a:p>
          <a:p>
            <a:pPr algn="ctr">
              <a:buNone/>
            </a:pPr>
            <a:endParaRPr lang="it-IT" dirty="0">
              <a:latin typeface="Bradley Hand ITC" pitchFamily="66" charset="0"/>
            </a:endParaRPr>
          </a:p>
          <a:p>
            <a:pPr algn="ctr">
              <a:buNone/>
            </a:pPr>
            <a:r>
              <a:rPr lang="it-IT" dirty="0">
                <a:latin typeface="Bradley Hand ITC" pitchFamily="66" charset="0"/>
              </a:rPr>
              <a:t>1G IPSAR VESPUCCI</a:t>
            </a:r>
            <a:r>
              <a:rPr lang="it-IT">
                <a:latin typeface="Bradley Hand ITC" pitchFamily="66" charset="0"/>
              </a:rPr>
              <a:t>, MILANO</a:t>
            </a:r>
            <a:endParaRPr lang="it-IT" dirty="0">
              <a:latin typeface="Bradley Hand ITC" pitchFamily="66" charset="0"/>
            </a:endParaRPr>
          </a:p>
          <a:p>
            <a:pPr algn="ctr">
              <a:buNone/>
            </a:pPr>
            <a:endParaRPr lang="it-IT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</TotalTime>
  <Words>157</Words>
  <Application>Microsoft Office PowerPoint</Application>
  <PresentationFormat>Presentazione su schermo (4:3)</PresentationFormat>
  <Paragraphs>13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Bradley Hand ITC</vt:lpstr>
      <vt:lpstr>Consolas</vt:lpstr>
      <vt:lpstr>Corbel</vt:lpstr>
      <vt:lpstr>Wingdings</vt:lpstr>
      <vt:lpstr>Wingdings 2</vt:lpstr>
      <vt:lpstr>Wingdings 3</vt:lpstr>
      <vt:lpstr>Metro</vt:lpstr>
      <vt:lpstr>Worksheet</vt:lpstr>
      <vt:lpstr>                      “FUJITSU”   </vt:lpstr>
      <vt:lpstr>Presentazione standard di PowerPoint</vt:lpstr>
      <vt:lpstr>Presentazione standard di PowerPoint</vt:lpstr>
      <vt:lpstr>ESEMPI DEI NOSTRI CAPI</vt:lpstr>
      <vt:lpstr>Presentazione standard di PowerPoint</vt:lpstr>
      <vt:lpstr>Commenti personali: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“FUJITSU”</dc:title>
  <dc:creator>Studente</dc:creator>
  <cp:lastModifiedBy>Simona</cp:lastModifiedBy>
  <cp:revision>15</cp:revision>
  <dcterms:created xsi:type="dcterms:W3CDTF">2018-05-29T07:20:11Z</dcterms:created>
  <dcterms:modified xsi:type="dcterms:W3CDTF">2018-05-29T20:24:47Z</dcterms:modified>
</cp:coreProperties>
</file>