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07484-6CAA-49A9-A642-9DF12CD24E56}">
  <a:tblStyle styleId="{5CD07484-6CAA-49A9-A642-9DF12CD24E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312862" y="1027112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2875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3000" cy="41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425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5337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425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5337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 idx="4294967295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SIMULAZIONE DEL RISCHIO DI IMPRESA 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822325" y="2138362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400"/>
              <a:buFont typeface="Arial"/>
              <a:buNone/>
            </a:pPr>
            <a:r>
              <a:rPr lang="en-US" sz="4400" b="1" i="1" u="none" strike="noStrike" cap="none" dirty="0" err="1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INKlasse</a:t>
            </a:r>
            <a:r>
              <a:rPr lang="en-US" sz="4400" b="1" i="1" u="none" strike="noStrike" cap="none" dirty="0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strike="noStrike" cap="none" dirty="0" err="1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s.n.c</a:t>
            </a:r>
            <a:endParaRPr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4B AFM</a:t>
            </a:r>
            <a:endParaRPr dirty="0"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5400675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98512" y="1728787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è socio del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negozio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Capitale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 100.000 €;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Situato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 Milano, Via Alberto 43;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specializzato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 mandala,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giapponese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iperrealismo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Prodotti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certificati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dall'ASL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 UE;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Effettua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piercing con ago;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Attrezzatura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sterile e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getta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dirty="0">
                <a:solidFill>
                  <a:schemeClr val="tx1"/>
                </a:solidFill>
              </a:rPr>
              <a:t>Dispone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dispositivi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sterilizzazione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molecolare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rendere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l'ambiente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 sterile;</a:t>
            </a:r>
            <a:endParaRPr dirty="0">
              <a:solidFill>
                <a:schemeClr val="tx1"/>
              </a:solidFill>
            </a:endParaRPr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dirty="0">
                <a:solidFill>
                  <a:schemeClr val="tx1"/>
                </a:solidFill>
              </a:rPr>
              <a:t>Dispone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autoclave;</a:t>
            </a:r>
            <a:endParaRPr dirty="0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647700"/>
            <a:ext cx="13684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647700"/>
            <a:ext cx="13684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654050" y="1789112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certificazione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ASL ed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effettua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regolarmente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corsi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aggiornamento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normative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igienico-sanitarie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negozio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dispone di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sistemi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allarme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e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antincendio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conformi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normative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vigenti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materia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sicurezza</a:t>
            </a:r>
            <a:r>
              <a:rPr lang="en-US" sz="2800" b="0" i="0" u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E'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installato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trasformatore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emergenza</a:t>
            </a:r>
            <a:r>
              <a:rPr lang="en-US" sz="2800" b="0" i="0" u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negozio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garantisce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diversifica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zione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dello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smaltimento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rifiuti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biologici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Vende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starter kit per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principianti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/pro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tatuatori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/piercing;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647700"/>
            <a:ext cx="13684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654050" y="1789112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Offre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corsi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tatoo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 piercing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attestati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regione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Vende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prodotti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after care;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Costante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ricerca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materiali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aggiornati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controllo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senescenza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Costi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attrezzature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impianti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 € 80,000;</a:t>
            </a:r>
            <a:endParaRPr dirty="0"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titolare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dottore</a:t>
            </a:r>
            <a:r>
              <a:rPr lang="en-US" sz="28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economia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chemeClr val="tx1"/>
                </a:solidFill>
              </a:rPr>
              <a:t>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occupa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della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gestione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economica</a:t>
            </a:r>
            <a:r>
              <a:rPr lang="en-US" sz="2800" b="0" i="0" u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Rischi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30275" y="2101850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Rischio Black-out;</a:t>
            </a:r>
            <a:endParaRPr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Rischio contaminazione involontaria attrezzature;</a:t>
            </a:r>
            <a:endParaRPr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Calamità naturali;</a:t>
            </a:r>
            <a:endParaRPr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Furto;</a:t>
            </a:r>
            <a:endParaRPr/>
          </a:p>
          <a:p>
            <a:pPr marL="501650" marR="0" lvl="0" indent="-43021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Danno accidentale a clienti.</a:t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57626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4311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DISATER RECOVERY PLAN</a:t>
            </a:r>
            <a:endParaRPr/>
          </a:p>
        </p:txBody>
      </p:sp>
      <p:graphicFrame>
        <p:nvGraphicFramePr>
          <p:cNvPr id="66" name="Shape 66"/>
          <p:cNvGraphicFramePr/>
          <p:nvPr>
            <p:extLst>
              <p:ext uri="{D42A27DB-BD31-4B8C-83A1-F6EECF244321}">
                <p14:modId xmlns:p14="http://schemas.microsoft.com/office/powerpoint/2010/main" val="927973687"/>
              </p:ext>
            </p:extLst>
          </p:nvPr>
        </p:nvGraphicFramePr>
        <p:xfrm>
          <a:off x="0" y="1"/>
          <a:ext cx="10080625" cy="7559673"/>
        </p:xfrm>
        <a:graphic>
          <a:graphicData uri="http://schemas.openxmlformats.org/drawingml/2006/table">
            <a:tbl>
              <a:tblPr>
                <a:noFill/>
                <a:tableStyleId>{5CD07484-6CAA-49A9-A642-9DF12CD24E56}</a:tableStyleId>
              </a:tblPr>
              <a:tblGrid>
                <a:gridCol w="335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Rischio Black-out</a:t>
                      </a:r>
                      <a:endParaRPr/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Generatore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emergenza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permette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continuare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lavoro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sulle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tempistiche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ripristino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condizioni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ottimali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Chiusura negozio non dipendente dai titolari</a:t>
                      </a:r>
                      <a:endParaRPr/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Responsabilità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civile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copre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chiusura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temporanea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nogozio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619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1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Infezione a carico di un cliente</a:t>
                      </a:r>
                      <a:endParaRPr/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Assicurazione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Responsabilità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civile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professionale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Controllo degli strumenti e sistemi di sterilizzazione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Infezione causata da uno sbaglio nella fornitura di strumenti</a:t>
                      </a:r>
                      <a:endParaRPr/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avvalgo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della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responsabilità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civile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verso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fornitore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degli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strumenti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sulla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strumentistica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Aumento dei controlli su forniture.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57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Incendio/Furto</a:t>
                      </a:r>
                      <a:endParaRPr/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incendio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furto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Telecamere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collegate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sistema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vigilanza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Utilizzo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materiali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difficilmente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infiammabili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Sistema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antincendio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 Sistema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d’allarme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360362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4300" cy="125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EVENTO DANNOSO</a:t>
            </a:r>
            <a:endParaRPr i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5300" cy="4759200"/>
          </a:xfrm>
          <a:prstGeom prst="rect">
            <a:avLst/>
          </a:prstGeom>
        </p:spPr>
        <p:txBody>
          <a:bodyPr spcFirstLastPara="1" wrap="square" lIns="0" tIns="28075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Incendio</a:t>
            </a:r>
            <a:r>
              <a:rPr lang="en-US" sz="2400" b="1" dirty="0"/>
              <a:t> </a:t>
            </a:r>
            <a:r>
              <a:rPr lang="en-US" sz="2400" b="1" dirty="0" err="1"/>
              <a:t>nel</a:t>
            </a:r>
            <a:r>
              <a:rPr lang="en-US" sz="2400" b="1" dirty="0"/>
              <a:t> </a:t>
            </a:r>
            <a:r>
              <a:rPr lang="en-US" sz="2400" b="1" dirty="0" err="1"/>
              <a:t>negozio</a:t>
            </a:r>
            <a:r>
              <a:rPr lang="en-US" sz="2400" b="1" dirty="0"/>
              <a:t> </a:t>
            </a:r>
            <a:r>
              <a:rPr lang="en-US" sz="2400" b="1" dirty="0" err="1"/>
              <a:t>fuori</a:t>
            </a:r>
            <a:r>
              <a:rPr lang="en-US" sz="2400" b="1" dirty="0"/>
              <a:t> </a:t>
            </a:r>
            <a:r>
              <a:rPr lang="en-US" sz="2400" b="1" dirty="0" err="1"/>
              <a:t>orario</a:t>
            </a:r>
            <a:r>
              <a:rPr lang="en-US" sz="2400" b="1" dirty="0"/>
              <a:t> di </a:t>
            </a:r>
            <a:r>
              <a:rPr lang="en-US" sz="2400" b="1" dirty="0" err="1"/>
              <a:t>lavoro</a:t>
            </a:r>
            <a:endParaRPr sz="2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antincendio</a:t>
            </a:r>
            <a:r>
              <a:rPr lang="en-US" sz="2400" dirty="0"/>
              <a:t> ha </a:t>
            </a:r>
            <a:r>
              <a:rPr lang="en-US" sz="2400" dirty="0" err="1"/>
              <a:t>operato</a:t>
            </a:r>
            <a:r>
              <a:rPr lang="en-US" sz="2400" dirty="0"/>
              <a:t> </a:t>
            </a:r>
            <a:r>
              <a:rPr lang="en-US" sz="2400" dirty="0" err="1"/>
              <a:t>tempestivamente</a:t>
            </a:r>
            <a:r>
              <a:rPr lang="en-US" sz="2400" dirty="0"/>
              <a:t>, </a:t>
            </a:r>
            <a:r>
              <a:rPr lang="en-US" sz="2400" dirty="0" err="1"/>
              <a:t>contendo</a:t>
            </a:r>
            <a:r>
              <a:rPr lang="en-US" sz="2400" dirty="0"/>
              <a:t> </a:t>
            </a:r>
            <a:r>
              <a:rPr lang="en-US" sz="2400" dirty="0" err="1"/>
              <a:t>così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danno</a:t>
            </a:r>
            <a:r>
              <a:rPr lang="en-US" sz="2400" dirty="0"/>
              <a:t> a </a:t>
            </a:r>
            <a:r>
              <a:rPr lang="en-US" sz="2400" dirty="0" err="1"/>
              <a:t>strumentazione</a:t>
            </a:r>
            <a:r>
              <a:rPr lang="en-US" sz="2400" dirty="0"/>
              <a:t> e </a:t>
            </a:r>
            <a:r>
              <a:rPr lang="en-US" sz="2400" dirty="0" err="1"/>
              <a:t>materie</a:t>
            </a:r>
            <a:r>
              <a:rPr lang="en-US" sz="2400" dirty="0"/>
              <a:t> prime. </a:t>
            </a:r>
            <a:r>
              <a:rPr lang="en-US" sz="2400" dirty="0" err="1"/>
              <a:t>Grazie</a:t>
            </a:r>
            <a:r>
              <a:rPr lang="en-US" sz="2400" dirty="0"/>
              <a:t> a </a:t>
            </a:r>
            <a:r>
              <a:rPr lang="en-US" sz="2400" dirty="0" err="1"/>
              <a:t>questa</a:t>
            </a:r>
            <a:r>
              <a:rPr lang="en-US" sz="2400" dirty="0"/>
              <a:t> </a:t>
            </a:r>
            <a:r>
              <a:rPr lang="en-US" sz="2400" dirty="0" err="1"/>
              <a:t>circostanza</a:t>
            </a:r>
            <a:r>
              <a:rPr lang="en-US" sz="2400" dirty="0"/>
              <a:t>, </a:t>
            </a:r>
            <a:r>
              <a:rPr lang="en-US" sz="2400" dirty="0" err="1"/>
              <a:t>contemplata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contratto</a:t>
            </a:r>
            <a:r>
              <a:rPr lang="en-US" sz="2400" dirty="0"/>
              <a:t> di </a:t>
            </a:r>
            <a:r>
              <a:rPr lang="en-US" sz="2400" dirty="0" err="1"/>
              <a:t>assicurazione</a:t>
            </a:r>
            <a:r>
              <a:rPr lang="en-US" sz="2400" dirty="0"/>
              <a:t>, </a:t>
            </a:r>
            <a:r>
              <a:rPr lang="en-US" sz="2400" dirty="0" err="1"/>
              <a:t>abbiamo</a:t>
            </a:r>
            <a:r>
              <a:rPr lang="en-US" sz="2400" dirty="0"/>
              <a:t> </a:t>
            </a:r>
            <a:r>
              <a:rPr lang="en-US" sz="2400" dirty="0" err="1"/>
              <a:t>potuto</a:t>
            </a:r>
            <a:r>
              <a:rPr lang="en-US" sz="2400" dirty="0"/>
              <a:t> </a:t>
            </a:r>
            <a:r>
              <a:rPr lang="en-US" sz="2400" dirty="0" err="1"/>
              <a:t>ottenere</a:t>
            </a:r>
            <a:r>
              <a:rPr lang="en-US" sz="2400" dirty="0"/>
              <a:t> </a:t>
            </a:r>
            <a:r>
              <a:rPr lang="en-US" sz="2400" dirty="0" err="1"/>
              <a:t>pieno</a:t>
            </a:r>
            <a:r>
              <a:rPr lang="en-US" sz="2400" dirty="0"/>
              <a:t> </a:t>
            </a:r>
            <a:r>
              <a:rPr lang="en-US" sz="2400" dirty="0" err="1"/>
              <a:t>risarcimento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danni</a:t>
            </a:r>
            <a:r>
              <a:rPr lang="en-US" sz="2400" dirty="0"/>
              <a:t> </a:t>
            </a:r>
            <a:r>
              <a:rPr lang="en-US" sz="2400" dirty="0" err="1"/>
              <a:t>dalla</a:t>
            </a:r>
            <a:r>
              <a:rPr lang="en-US" sz="2400" dirty="0"/>
              <a:t> </a:t>
            </a:r>
            <a:r>
              <a:rPr lang="en-US" sz="2400" dirty="0" err="1"/>
              <a:t>compagnia</a:t>
            </a:r>
            <a:r>
              <a:rPr lang="en-US" sz="2400" dirty="0"/>
              <a:t> </a:t>
            </a:r>
            <a:r>
              <a:rPr lang="en-US" sz="2400" dirty="0" err="1"/>
              <a:t>assicurativa</a:t>
            </a:r>
            <a:r>
              <a:rPr lang="en-US" sz="2400" dirty="0"/>
              <a:t>.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</a:t>
            </a:r>
            <a:r>
              <a:rPr lang="en-US" sz="2400"/>
              <a:t>isure</a:t>
            </a:r>
            <a:r>
              <a:rPr lang="en-US" sz="2400" dirty="0"/>
              <a:t> di </a:t>
            </a:r>
            <a:r>
              <a:rPr lang="en-US" sz="2400" dirty="0" err="1"/>
              <a:t>ulteriore</a:t>
            </a:r>
            <a:r>
              <a:rPr lang="en-US" sz="2400" dirty="0"/>
              <a:t> </a:t>
            </a:r>
            <a:r>
              <a:rPr lang="en-US" sz="2400" dirty="0" err="1"/>
              <a:t>prevenzione</a:t>
            </a:r>
            <a:r>
              <a:rPr lang="en-US" sz="2400" dirty="0"/>
              <a:t> </a:t>
            </a:r>
            <a:r>
              <a:rPr lang="en-US" sz="2400" dirty="0" err="1"/>
              <a:t>allo</a:t>
            </a:r>
            <a:r>
              <a:rPr lang="en-US" sz="2400" dirty="0"/>
              <a:t> studio: </a:t>
            </a:r>
            <a:r>
              <a:rPr lang="en-US" sz="2400" dirty="0" err="1"/>
              <a:t>incaricare</a:t>
            </a:r>
            <a:r>
              <a:rPr lang="en-US" sz="2400" dirty="0"/>
              <a:t> una </a:t>
            </a:r>
            <a:r>
              <a:rPr lang="en-US" sz="2400" dirty="0" err="1"/>
              <a:t>ditta</a:t>
            </a:r>
            <a:r>
              <a:rPr lang="en-US" sz="2400" dirty="0"/>
              <a:t> </a:t>
            </a:r>
            <a:r>
              <a:rPr lang="en-US" sz="2400" dirty="0" err="1"/>
              <a:t>specializzata</a:t>
            </a:r>
            <a:r>
              <a:rPr lang="en-US" sz="2400" dirty="0"/>
              <a:t> per la </a:t>
            </a:r>
            <a:r>
              <a:rPr lang="en-US" sz="2400" dirty="0" err="1"/>
              <a:t>sorveglianza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ore </a:t>
            </a:r>
            <a:r>
              <a:rPr lang="en-US" sz="2400" dirty="0" err="1"/>
              <a:t>notturne</a:t>
            </a:r>
            <a:r>
              <a:rPr lang="en-US" sz="2400" dirty="0"/>
              <a:t>.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Personalizzato</PresentationFormat>
  <Paragraphs>58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Noto Sans Symbols</vt:lpstr>
      <vt:lpstr>POI_THEME_TEMPLATE_DESIGN</vt:lpstr>
      <vt:lpstr>SIMULAZIONE DEL RISCHIO DI IMPRESA </vt:lpstr>
      <vt:lpstr>PROFILO</vt:lpstr>
      <vt:lpstr>PROFILO</vt:lpstr>
      <vt:lpstr>PROFILO</vt:lpstr>
      <vt:lpstr>Rischi</vt:lpstr>
      <vt:lpstr>DISATER RECOVERY PLAN</vt:lpstr>
      <vt:lpstr>EVENTO DANNOSO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SIMULAZIONE DEL RISCHIO DI IMPRESA </dc:title>
  <cp:lastModifiedBy>Simona</cp:lastModifiedBy>
  <cp:revision>1</cp:revision>
  <dcterms:modified xsi:type="dcterms:W3CDTF">2018-05-28T20:26:18Z</dcterms:modified>
</cp:coreProperties>
</file>