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4135FB-62A8-49A4-956E-3F30F802FC09}">
  <a:tblStyle styleId="{A04135FB-62A8-49A4-956E-3F30F802F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1312862" y="1027112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2875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0775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3000" cy="410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425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4075" cy="475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425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4075" cy="475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 idx="4294967295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431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Simulazione del rischio di impresa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089025" y="2224087"/>
            <a:ext cx="847725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50" rIns="0" bIns="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3200"/>
              <a:buFont typeface="Times New Roman"/>
              <a:buNone/>
            </a:pPr>
            <a:r>
              <a:rPr lang="en-US" sz="3200" b="1" i="1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NOCCIOLALBA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3F IIS “COPERNICO LUXEMBURG TORINO</a:t>
            </a:r>
            <a:endParaRPr/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2" y="5903912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431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PROFILO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027112" y="1357312"/>
            <a:ext cx="847725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i="1" dirty="0" err="1">
                <a:solidFill>
                  <a:schemeClr val="bg1"/>
                </a:solidFill>
              </a:rPr>
              <a:t>L’azienda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trova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territorio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collinare</a:t>
            </a:r>
            <a:r>
              <a:rPr lang="en-US" sz="3200" b="0" i="1" u="none" dirty="0">
                <a:solidFill>
                  <a:schemeClr val="bg1"/>
                </a:solidFill>
                <a:sym typeface="Arial"/>
              </a:rPr>
              <a:t>;</a:t>
            </a:r>
            <a:endParaRPr dirty="0">
              <a:solidFill>
                <a:schemeClr val="bg1"/>
              </a:solidFill>
            </a:endParaRPr>
          </a:p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E'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un'attività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ad </a:t>
            </a:r>
            <a:r>
              <a:rPr lang="en-US" i="1" dirty="0" err="1">
                <a:solidFill>
                  <a:schemeClr val="bg1"/>
                </a:solidFill>
              </a:rPr>
              <a:t>elevato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impiego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lavoratori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stagionali</a:t>
            </a:r>
            <a:r>
              <a:rPr lang="en-US" sz="3200" b="0" i="1" u="none" dirty="0">
                <a:solidFill>
                  <a:schemeClr val="bg1"/>
                </a:solidFill>
                <a:sym typeface="Arial"/>
              </a:rPr>
              <a:t>;</a:t>
            </a:r>
            <a:endParaRPr dirty="0">
              <a:solidFill>
                <a:schemeClr val="bg1"/>
              </a:solidFill>
            </a:endParaRPr>
          </a:p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magazzino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custodisce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macchinari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particolarmente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costosi</a:t>
            </a:r>
            <a:r>
              <a:rPr lang="en-US" sz="3200" b="0" i="1" u="none" dirty="0">
                <a:solidFill>
                  <a:schemeClr val="bg1"/>
                </a:solidFill>
                <a:sym typeface="Arial"/>
              </a:rPr>
              <a:t>;</a:t>
            </a:r>
            <a:endParaRPr dirty="0">
              <a:solidFill>
                <a:schemeClr val="bg1"/>
              </a:solidFill>
            </a:endParaRPr>
          </a:p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territorio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in cui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lavora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è a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rischio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alluvione</a:t>
            </a:r>
            <a:r>
              <a:rPr lang="en-US" sz="3200" b="0" i="1" u="none" dirty="0">
                <a:solidFill>
                  <a:schemeClr val="bg1"/>
                </a:solidFill>
                <a:sym typeface="Arial"/>
              </a:rPr>
              <a:t>;</a:t>
            </a:r>
            <a:endParaRPr dirty="0">
              <a:solidFill>
                <a:schemeClr val="bg1"/>
              </a:solidFill>
            </a:endParaRPr>
          </a:p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Il 50% del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raccolto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acquistato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i="1" dirty="0" err="1">
                <a:solidFill>
                  <a:schemeClr val="bg1"/>
                </a:solidFill>
              </a:rPr>
              <a:t>aziende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del </a:t>
            </a:r>
            <a:r>
              <a:rPr lang="en-US" i="1" dirty="0" err="1">
                <a:solidFill>
                  <a:schemeClr val="bg1"/>
                </a:solidFill>
              </a:rPr>
              <a:t>settore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dolciario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l'altra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metà</a:t>
            </a:r>
            <a:r>
              <a:rPr lang="en-US" sz="3200" b="0" i="1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destinata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vendita</a:t>
            </a:r>
            <a:r>
              <a:rPr lang="en-US" sz="3200" b="0" i="1" u="none" dirty="0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diretta</a:t>
            </a:r>
            <a:endParaRPr dirty="0"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144462"/>
            <a:ext cx="1655762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431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Rischi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725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Autofit/>
          </a:bodyPr>
          <a:lstStyle/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Idrogeologico: una pioggia particolarmente intensa rovinerebbe i raccolti impedendo la vendita del prodotto e fermando di conseguenza l'azienda;</a:t>
            </a:r>
            <a:endParaRPr/>
          </a:p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Produzione: insetti o piante che possono far ammalare le piante;</a:t>
            </a:r>
            <a:endParaRPr/>
          </a:p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Responsabilità: danni causati dalle nocciole a terzi;</a:t>
            </a:r>
            <a:endParaRPr/>
          </a:p>
          <a:p>
            <a:pPr marL="501650" marR="0" lvl="0" indent="-43021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2400"/>
              <a:buFont typeface="Noto Sans Symbols"/>
              <a:buChar char="➲"/>
            </a:pPr>
            <a:r>
              <a:rPr lang="en-US" sz="3200" b="0" i="0" u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Personale: assicurazione dipendenti.</a:t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176212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275" rIns="0" bIns="0" anchor="ctr" anchorCtr="0">
            <a:noAutofit/>
          </a:bodyPr>
          <a:lstStyle/>
          <a:p>
            <a:pPr marL="215900" marR="0" lvl="0" indent="-21431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rPr>
              <a:t>  DISASTER RECOVERY PLAN</a:t>
            </a:r>
            <a:endParaRPr/>
          </a:p>
        </p:txBody>
      </p:sp>
      <p:graphicFrame>
        <p:nvGraphicFramePr>
          <p:cNvPr id="52" name="Shape 52"/>
          <p:cNvGraphicFramePr/>
          <p:nvPr>
            <p:extLst>
              <p:ext uri="{D42A27DB-BD31-4B8C-83A1-F6EECF244321}">
                <p14:modId xmlns:p14="http://schemas.microsoft.com/office/powerpoint/2010/main" val="488111615"/>
              </p:ext>
            </p:extLst>
          </p:nvPr>
        </p:nvGraphicFramePr>
        <p:xfrm>
          <a:off x="320675" y="1931987"/>
          <a:ext cx="9070975" cy="5261724"/>
        </p:xfrm>
        <a:graphic>
          <a:graphicData uri="http://schemas.openxmlformats.org/drawingml/2006/table">
            <a:tbl>
              <a:tblPr>
                <a:noFill/>
                <a:tableStyleId>{A04135FB-62A8-49A4-956E-3F30F802FC09}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Possibilità di alluvione in seguito a piogge intense durante l'autunno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Allagamento del magazzino e dei terreni in cui sono presenti i noccioleti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 contro le calamità naturali; installare dei sistemi di incanalamento dell'acqua piovana nel magazzino per limitare i danni da alluvione.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Incidente sul lavoro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Lavoratore mentre raccoglie le nocciole si fa male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 dipendenti 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Vendita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nocciole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qualità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scadente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sente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male</a:t>
                      </a:r>
                      <a:endParaRPr dirty="0"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responsabilità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civile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danni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terzi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istituzione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controlli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qualità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Insetti che danneggiano la coltivazione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Riduzione del raccolto a causa di una malattia da insetti</a:t>
                      </a:r>
                      <a:endParaRPr/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prodotti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le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materie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prime;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istituzione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sistema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controllo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degli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insetti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infestanti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92125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117475"/>
            <a:ext cx="15843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41362" y="117475"/>
            <a:ext cx="8604300" cy="125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evento dannoso</a:t>
            </a:r>
            <a:endParaRPr i="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089025" y="2224087"/>
            <a:ext cx="8474100" cy="4759200"/>
          </a:xfrm>
          <a:prstGeom prst="rect">
            <a:avLst/>
          </a:prstGeom>
        </p:spPr>
        <p:txBody>
          <a:bodyPr spcFirstLastPara="1" wrap="square" lIns="0" tIns="28075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danni alle coltivazioni causati da insetti</a:t>
            </a:r>
            <a:endParaRPr sz="24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purtroppo gran parte del raccolto è andato distrutto, ma abbiamo potuto supplire avvalendoci di opzioni sull’acquisto di materia prima, a suo tempo acquisite sul mercato internazionale. 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Abbiamo incaricato professionisti specializzati di monitorare periodicamente la situazione sul terreno, ma una prevenzione completa non è possibile, per cui continueremo ad avvalerci dello strumento assicurativo.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Personalizzato</PresentationFormat>
  <Paragraphs>36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Noto Sans Symbols</vt:lpstr>
      <vt:lpstr>Times New Roman</vt:lpstr>
      <vt:lpstr>POI_THEME_TEMPLATE_DESIGN</vt:lpstr>
      <vt:lpstr>Simulazione del rischio di impresa</vt:lpstr>
      <vt:lpstr>PROFILO</vt:lpstr>
      <vt:lpstr>Rischi</vt:lpstr>
      <vt:lpstr>  DISASTER RECOVERY PLAN</vt:lpstr>
      <vt:lpstr>evento dannoso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Simulazione del rischio di impresa</dc:title>
  <cp:lastModifiedBy>Simona</cp:lastModifiedBy>
  <cp:revision>1</cp:revision>
  <dcterms:modified xsi:type="dcterms:W3CDTF">2018-05-28T20:18:02Z</dcterms:modified>
</cp:coreProperties>
</file>