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4346-6F6F-4A1A-A9C8-910953CED1BF}" type="datetimeFigureOut">
              <a:rPr lang="it-IT" smtClean="0"/>
              <a:t>27/05/2018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8F35-BECC-4821-9794-AC7C6CABE1A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102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4346-6F6F-4A1A-A9C8-910953CED1BF}" type="datetimeFigureOut">
              <a:rPr lang="it-IT" smtClean="0"/>
              <a:t>27/05/2018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8F35-BECC-4821-9794-AC7C6CABE1A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756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4346-6F6F-4A1A-A9C8-910953CED1BF}" type="datetimeFigureOut">
              <a:rPr lang="it-IT" smtClean="0"/>
              <a:t>27/05/2018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8F35-BECC-4821-9794-AC7C6CABE1A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4451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4346-6F6F-4A1A-A9C8-910953CED1BF}" type="datetimeFigureOut">
              <a:rPr lang="it-IT" smtClean="0"/>
              <a:t>27/05/2018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8F35-BECC-4821-9794-AC7C6CABE1A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321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4346-6F6F-4A1A-A9C8-910953CED1BF}" type="datetimeFigureOut">
              <a:rPr lang="it-IT" smtClean="0"/>
              <a:t>27/05/2018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8F35-BECC-4821-9794-AC7C6CABE1A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451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4346-6F6F-4A1A-A9C8-910953CED1BF}" type="datetimeFigureOut">
              <a:rPr lang="it-IT" smtClean="0"/>
              <a:t>27/05/2018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8F35-BECC-4821-9794-AC7C6CABE1A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918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4346-6F6F-4A1A-A9C8-910953CED1BF}" type="datetimeFigureOut">
              <a:rPr lang="it-IT" smtClean="0"/>
              <a:t>27/05/2018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8F35-BECC-4821-9794-AC7C6CABE1A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160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4346-6F6F-4A1A-A9C8-910953CED1BF}" type="datetimeFigureOut">
              <a:rPr lang="it-IT" smtClean="0"/>
              <a:t>27/05/2018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8F35-BECC-4821-9794-AC7C6CABE1A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912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4346-6F6F-4A1A-A9C8-910953CED1BF}" type="datetimeFigureOut">
              <a:rPr lang="it-IT" smtClean="0"/>
              <a:t>27/05/2018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8F35-BECC-4821-9794-AC7C6CABE1A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351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4346-6F6F-4A1A-A9C8-910953CED1BF}" type="datetimeFigureOut">
              <a:rPr lang="it-IT" smtClean="0"/>
              <a:t>27/05/2018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8F35-BECC-4821-9794-AC7C6CABE1A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20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4346-6F6F-4A1A-A9C8-910953CED1BF}" type="datetimeFigureOut">
              <a:rPr lang="it-IT" smtClean="0"/>
              <a:t>27/05/2018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8F35-BECC-4821-9794-AC7C6CABE1A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585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F4346-6F6F-4A1A-A9C8-910953CED1BF}" type="datetimeFigureOut">
              <a:rPr lang="it-IT" smtClean="0"/>
              <a:t>27/05/2018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08F35-BECC-4821-9794-AC7C6CABE1A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587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390919" y="1806512"/>
            <a:ext cx="9684912" cy="31126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61375" y="2127102"/>
            <a:ext cx="9144000" cy="1397828"/>
          </a:xfrm>
        </p:spPr>
        <p:txBody>
          <a:bodyPr>
            <a:normAutofit fontScale="90000"/>
          </a:bodyPr>
          <a:lstStyle/>
          <a:p>
            <a:r>
              <a:rPr lang="it-IT" sz="9600" dirty="0">
                <a:solidFill>
                  <a:schemeClr val="accent6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Basta un click!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485882" y="3812821"/>
            <a:ext cx="5494986" cy="497851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</a:rPr>
              <a:t>DALLA MATERIA PRIMA AL PIATTO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234152" y="5062266"/>
            <a:ext cx="368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Anche a domicilio</a:t>
            </a:r>
          </a:p>
        </p:txBody>
      </p:sp>
    </p:spTree>
    <p:extLst>
      <p:ext uri="{BB962C8B-B14F-4D97-AF65-F5344CB8AC3E}">
        <p14:creationId xmlns:p14="http://schemas.microsoft.com/office/powerpoint/2010/main" val="3145809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566" y="2643375"/>
            <a:ext cx="12127424" cy="1325563"/>
          </a:xfrm>
        </p:spPr>
        <p:txBody>
          <a:bodyPr>
            <a:noAutofit/>
          </a:bodyPr>
          <a:lstStyle/>
          <a:p>
            <a:r>
              <a:rPr lang="it-IT" sz="20000" b="1" dirty="0"/>
              <a:t>SOLUZIONI</a:t>
            </a:r>
          </a:p>
        </p:txBody>
      </p:sp>
    </p:spTree>
    <p:extLst>
      <p:ext uri="{BB962C8B-B14F-4D97-AF65-F5344CB8AC3E}">
        <p14:creationId xmlns:p14="http://schemas.microsoft.com/office/powerpoint/2010/main" val="1427331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053885"/>
            <a:ext cx="10515600" cy="512307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b="1" dirty="0"/>
              <a:t>SOLUZIONE AL RISCHIO PER LESIONI O DANNI</a:t>
            </a:r>
          </a:p>
          <a:p>
            <a:pPr marL="0" indent="0">
              <a:buNone/>
            </a:pPr>
            <a:r>
              <a:rPr lang="it-IT" dirty="0"/>
              <a:t>Porre in sicurezza l’arredo del locale rispettando le giuste misure precauzionali.</a:t>
            </a:r>
          </a:p>
          <a:p>
            <a:pPr marL="0" indent="0">
              <a:buNone/>
            </a:pPr>
            <a:r>
              <a:rPr lang="it-IT"/>
              <a:t>Risarcire il cliente dei </a:t>
            </a:r>
            <a:r>
              <a:rPr lang="it-IT" dirty="0"/>
              <a:t>danni subiti e applicare uno sconto sul totale.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b="1" dirty="0"/>
              <a:t>SOLUZIONE AI RISCHI SUL LAVORO</a:t>
            </a:r>
          </a:p>
          <a:p>
            <a:pPr marL="0" indent="0">
              <a:buNone/>
            </a:pPr>
            <a:r>
              <a:rPr lang="it-IT" dirty="0"/>
              <a:t>Si deve garantire ordine negli ambienti di lavoro, evitare la presenza di cavi di alimentazione lungo i passaggi, garantire un’adeguata illuminazione, controllare regolarmente che i pavimenti non siano danneggiati, dotare il lavoratore di calzature idonee. </a:t>
            </a:r>
          </a:p>
          <a:p>
            <a:pPr marL="0" indent="0">
              <a:buNone/>
            </a:pPr>
            <a:r>
              <a:rPr lang="it-IT" dirty="0"/>
              <a:t>Inoltre bisogna verificare costantemente lo stato di funzionalità e l’igiene di macchine, strumenti e attrezzature e dotare il lavoratore di indumenti specifici.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0279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178168" y="295341"/>
            <a:ext cx="71905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/>
              <a:t>PARTI IN ANTICIPO!</a:t>
            </a:r>
          </a:p>
          <a:p>
            <a:endParaRPr lang="it-IT" sz="5400" dirty="0"/>
          </a:p>
          <a:p>
            <a:pPr algn="ctr"/>
            <a:r>
              <a:rPr lang="it-IT" sz="2800" dirty="0"/>
              <a:t>Scegli online come comporre la tua pasta.</a:t>
            </a:r>
          </a:p>
          <a:p>
            <a:pPr algn="ctr"/>
            <a:endParaRPr lang="it-IT" sz="2800" dirty="0"/>
          </a:p>
          <a:p>
            <a:pPr algn="ctr"/>
            <a:endParaRPr lang="it-IT" sz="2800" dirty="0"/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22888" y="3339885"/>
            <a:ext cx="9732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Il nostro ristorante prevede l’utilizzo di una applicazione grazie alla quale potrai decidere come comporre la pasta che vorrai mangiare. </a:t>
            </a:r>
          </a:p>
          <a:p>
            <a:pPr algn="ctr"/>
            <a:r>
              <a:rPr lang="it-IT" dirty="0"/>
              <a:t>L’ applicazione può essere utilizzata  dove vuoi sul tuo </a:t>
            </a:r>
            <a:r>
              <a:rPr lang="it-IT" dirty="0" err="1"/>
              <a:t>smartphone</a:t>
            </a:r>
            <a:r>
              <a:rPr lang="it-IT" dirty="0"/>
              <a:t> oppure direttamente nel nostro ristorante grazie ad un apposito </a:t>
            </a:r>
            <a:r>
              <a:rPr lang="it-IT" dirty="0" err="1"/>
              <a:t>tablet</a:t>
            </a:r>
            <a:r>
              <a:rPr lang="it-IT" dirty="0"/>
              <a:t> posto al tuo tavolo.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Per scegliere come preparare la tua pasta basta cliccare sui sughi e sugli ingredienti che preferisci e noi prepareremo e serviremo il tuo piatto. </a:t>
            </a:r>
          </a:p>
        </p:txBody>
      </p:sp>
    </p:spTree>
    <p:extLst>
      <p:ext uri="{BB962C8B-B14F-4D97-AF65-F5344CB8AC3E}">
        <p14:creationId xmlns:p14="http://schemas.microsoft.com/office/powerpoint/2010/main" val="295358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10943" y="331676"/>
            <a:ext cx="8318679" cy="84030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4400" b="1" dirty="0"/>
              <a:t>Scegli la tua farina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11031" y="2361632"/>
            <a:ext cx="35282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/>
              <a:t>Farina 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/>
              <a:t>Farina integrale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/>
              <a:t>Farina di </a:t>
            </a:r>
            <a:r>
              <a:rPr lang="it-IT" sz="3200" dirty="0" err="1"/>
              <a:t>Kamut</a:t>
            </a:r>
            <a:endParaRPr lang="it-IT" sz="3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322485" y="2759474"/>
            <a:ext cx="41727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/>
              <a:t>Farina di riso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/>
              <a:t>Farina di mais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/>
              <a:t>Farina di ceci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5924282" y="1069806"/>
            <a:ext cx="0" cy="5936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0" y="1069806"/>
            <a:ext cx="123379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0" y="1944710"/>
            <a:ext cx="12608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864533" y="1245648"/>
            <a:ext cx="222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CON GLUTINE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7976463" y="1245648"/>
            <a:ext cx="252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SENZA GLUTINE</a:t>
            </a:r>
          </a:p>
        </p:txBody>
      </p:sp>
    </p:spTree>
    <p:extLst>
      <p:ext uri="{BB962C8B-B14F-4D97-AF65-F5344CB8AC3E}">
        <p14:creationId xmlns:p14="http://schemas.microsoft.com/office/powerpoint/2010/main" val="182271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9873" y="-664993"/>
            <a:ext cx="10515600" cy="1455313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br>
              <a:rPr lang="it-IT" dirty="0"/>
            </a:br>
            <a:r>
              <a:rPr lang="it-IT" sz="4900" b="1" dirty="0">
                <a:latin typeface="Calibri" panose="020F0502020204030204" pitchFamily="34" charset="0"/>
              </a:rPr>
              <a:t>2. Scegli la forma della tua pasta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1986" y="1416675"/>
            <a:ext cx="2355760" cy="4811803"/>
          </a:xfrm>
        </p:spPr>
        <p:txBody>
          <a:bodyPr>
            <a:normAutofit lnSpcReduction="10000"/>
          </a:bodyPr>
          <a:lstStyle/>
          <a:p>
            <a:r>
              <a:rPr lang="it-IT" dirty="0"/>
              <a:t>Orecchiette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Cavatelli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Gnocchi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Strozzapreti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746" y="1221528"/>
            <a:ext cx="2087182" cy="102229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516710" y="1271788"/>
            <a:ext cx="24469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Spaghetti alla chitarra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Tagliatelle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Pici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Cappelletti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422" y="1221528"/>
            <a:ext cx="1452831" cy="96940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7104" y="2547161"/>
            <a:ext cx="1503743" cy="114785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462" y="2654993"/>
            <a:ext cx="1703097" cy="10400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7746" y="4126226"/>
            <a:ext cx="1786407" cy="99244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9419" y="3986012"/>
            <a:ext cx="1538756" cy="92325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2290" y="5118675"/>
            <a:ext cx="1733013" cy="135868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7746" y="5360341"/>
            <a:ext cx="1760381" cy="117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7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518115" y="175713"/>
            <a:ext cx="4207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3. Scegli il tuo sugo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435171" y="1108129"/>
            <a:ext cx="4238786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Ragù</a:t>
            </a:r>
          </a:p>
          <a:p>
            <a:r>
              <a:rPr lang="it-IT" dirty="0"/>
              <a:t>    ( alla bolognese, bianco o di pesce)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Panna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Pomodoro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Ricotta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673957" y="1177869"/>
            <a:ext cx="21038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Burro e Salvia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Aglio e 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Uovo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Zucca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Cacio e pepe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963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78342" y="62963"/>
            <a:ext cx="5549721" cy="71670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latin typeface="+mn-lt"/>
              </a:rPr>
              <a:t>4. Scegli cosa aggiungere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97767" y="875763"/>
            <a:ext cx="244698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Zucchine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Melanzane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Pomodorini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Fagiolini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Piselli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023555" y="779663"/>
            <a:ext cx="2294859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Cime di rapa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Broccoli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Carciofi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Ceci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Asparagi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695" y="779663"/>
            <a:ext cx="1463498" cy="109762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674" y="698226"/>
            <a:ext cx="1436865" cy="11873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37" y="1885613"/>
            <a:ext cx="1798933" cy="105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22" y="3068663"/>
            <a:ext cx="1544564" cy="102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06" y="4225055"/>
            <a:ext cx="2013299" cy="113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65" y="5496005"/>
            <a:ext cx="1790975" cy="113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704" y="1868483"/>
            <a:ext cx="1364497" cy="136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736" y="3068664"/>
            <a:ext cx="1733431" cy="130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203" y="4297041"/>
            <a:ext cx="1599497" cy="98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203" y="5358861"/>
            <a:ext cx="1599495" cy="119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198603" y="737081"/>
            <a:ext cx="14994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Patate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Zucca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Noci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290" y="629019"/>
            <a:ext cx="1635717" cy="117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816" y="1687776"/>
            <a:ext cx="1794252" cy="128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816" y="2936101"/>
            <a:ext cx="1907357" cy="104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658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3011" y="352749"/>
            <a:ext cx="205550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Pancetta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Salsiccia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Speck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Prosciutto cotto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Carne trita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409268" y="284183"/>
            <a:ext cx="218526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Gamberetti</a:t>
            </a:r>
          </a:p>
          <a:p>
            <a:endParaRPr lang="it-IT" sz="2800" dirty="0"/>
          </a:p>
          <a:p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Vongole</a:t>
            </a:r>
          </a:p>
          <a:p>
            <a:endParaRPr lang="it-IT" sz="2800" dirty="0"/>
          </a:p>
          <a:p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Cozze</a:t>
            </a:r>
          </a:p>
          <a:p>
            <a:endParaRPr lang="it-IT" sz="2800" dirty="0"/>
          </a:p>
          <a:p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Seppie</a:t>
            </a:r>
          </a:p>
          <a:p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Aragosta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454325" y="284183"/>
            <a:ext cx="173477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Tonno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Salmone</a:t>
            </a:r>
          </a:p>
        </p:txBody>
      </p:sp>
      <p:cxnSp>
        <p:nvCxnSpPr>
          <p:cNvPr id="8" name="Connettore 1 7"/>
          <p:cNvCxnSpPr/>
          <p:nvPr/>
        </p:nvCxnSpPr>
        <p:spPr>
          <a:xfrm flipV="1">
            <a:off x="8454325" y="2704395"/>
            <a:ext cx="0" cy="43553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8454325" y="2683070"/>
            <a:ext cx="39753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8658035" y="4124368"/>
            <a:ext cx="15310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Parmigiano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Pecorino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95" y="3821720"/>
            <a:ext cx="1512125" cy="10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490" y="4993058"/>
            <a:ext cx="1614730" cy="107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847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40244" y="2248170"/>
            <a:ext cx="8369084" cy="1325563"/>
          </a:xfrm>
        </p:spPr>
        <p:txBody>
          <a:bodyPr>
            <a:noAutofit/>
          </a:bodyPr>
          <a:lstStyle/>
          <a:p>
            <a:r>
              <a:rPr lang="it-IT" sz="20000" b="1" dirty="0"/>
              <a:t>RISCHI</a:t>
            </a:r>
          </a:p>
        </p:txBody>
      </p:sp>
    </p:spTree>
    <p:extLst>
      <p:ext uri="{BB962C8B-B14F-4D97-AF65-F5344CB8AC3E}">
        <p14:creationId xmlns:p14="http://schemas.microsoft.com/office/powerpoint/2010/main" val="2493323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07942" y="1058459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b="1" dirty="0"/>
              <a:t>RESPONSABILITA’ PER LESIONI  PATITE DAI CLIENTI O PER DANNI AGLI INDUMENTI </a:t>
            </a:r>
          </a:p>
          <a:p>
            <a:pPr marL="0" indent="0">
              <a:buNone/>
            </a:pPr>
            <a:r>
              <a:rPr lang="it-IT" dirty="0"/>
              <a:t>Si tratta, ad esempio di infortuni causati da malfunzionamenti o negligenze nei locali del ristorante o connessi agli arredi (un cliente che inciampa su un tappeto non ben fissato al pavimento, riportando lesioni), o del caso in cui il gestore o un suo dipendente o collaboratore, durante il servizio di sala, macchi un indumento del cliente, o tale indumento si rovini.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b="1" dirty="0"/>
              <a:t>INCIDENTI SUL LUOGO DI LAVORO</a:t>
            </a:r>
          </a:p>
          <a:p>
            <a:pPr marL="0" indent="0">
              <a:buNone/>
            </a:pPr>
            <a:r>
              <a:rPr lang="it-IT" dirty="0"/>
              <a:t>Riguardano il rischio da urti , caduta, scivolamento o taglio, ad esempio la presenza di oggetti fuori posto, l’uso di abbigliamento non adatto , pavimenti scivolosi o l’utilizzo scorretto degli strumenti lavorativi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78686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419</Words>
  <Application>Microsoft Office PowerPoint</Application>
  <PresentationFormat>Widescreen</PresentationFormat>
  <Paragraphs>187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Baskerville Old Face</vt:lpstr>
      <vt:lpstr>Calibri</vt:lpstr>
      <vt:lpstr>Calibri Light</vt:lpstr>
      <vt:lpstr>Constantia</vt:lpstr>
      <vt:lpstr>Tema di Office</vt:lpstr>
      <vt:lpstr>Basta un click!</vt:lpstr>
      <vt:lpstr>Presentazione standard di PowerPoint</vt:lpstr>
      <vt:lpstr>Presentazione standard di PowerPoint</vt:lpstr>
      <vt:lpstr>  2. Scegli la forma della tua pasta</vt:lpstr>
      <vt:lpstr>Presentazione standard di PowerPoint</vt:lpstr>
      <vt:lpstr>4. Scegli cosa aggiungere</vt:lpstr>
      <vt:lpstr>Presentazione standard di PowerPoint</vt:lpstr>
      <vt:lpstr>RISCHI</vt:lpstr>
      <vt:lpstr>Presentazione standard di PowerPoint</vt:lpstr>
      <vt:lpstr>SOLUZIONI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Multilab</dc:creator>
  <cp:lastModifiedBy>Simona</cp:lastModifiedBy>
  <cp:revision>41</cp:revision>
  <dcterms:created xsi:type="dcterms:W3CDTF">2018-04-10T09:47:36Z</dcterms:created>
  <dcterms:modified xsi:type="dcterms:W3CDTF">2018-05-26T22:32:39Z</dcterms:modified>
</cp:coreProperties>
</file>