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78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55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49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80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00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86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09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3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01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25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63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02C0-ABE9-4247-B26E-5D1530E7D5F1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69B3-6A75-40B8-8302-204A17832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6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8587" y="-1141283"/>
            <a:ext cx="10134600" cy="3121343"/>
          </a:xfrm>
        </p:spPr>
        <p:txBody>
          <a:bodyPr>
            <a:normAutofit/>
          </a:bodyPr>
          <a:lstStyle/>
          <a:p>
            <a:r>
              <a:rPr lang="it-IT" sz="12300" b="1" dirty="0">
                <a:latin typeface="Edwardian Script ITC" panose="030303020407070D0804" pitchFamily="66" charset="0"/>
              </a:rPr>
              <a:t>Hotel  Nemo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93570" y="1427668"/>
            <a:ext cx="9144000" cy="1655762"/>
          </a:xfrm>
        </p:spPr>
        <p:txBody>
          <a:bodyPr/>
          <a:lstStyle/>
          <a:p>
            <a:r>
              <a:rPr lang="it-IT" sz="4000" b="1" dirty="0">
                <a:latin typeface="Gabriola" panose="04040605051002020D02" pitchFamily="82" charset="0"/>
              </a:rPr>
              <a:t>Hotel sottomarino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87" y="3016477"/>
            <a:ext cx="4002693" cy="30020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07" y="2963693"/>
            <a:ext cx="4073072" cy="30548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4136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clrChange>
              <a:clrFrom>
                <a:srgbClr val="6DB7F8"/>
              </a:clrFrom>
              <a:clrTo>
                <a:srgbClr val="6DB7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9831" y="2485294"/>
            <a:ext cx="3652404" cy="2432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4681" y="1496291"/>
            <a:ext cx="6508173" cy="4410508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Gabriola" panose="04040605051002020D02" pitchFamily="82" charset="0"/>
              </a:rPr>
              <a:t>Hotel… si trova ad Atollo di Ari alle Maldive, sua sede principale.</a:t>
            </a:r>
            <a:r>
              <a:rPr lang="it-IT" sz="3600" b="1" dirty="0">
                <a:effectLst/>
                <a:latin typeface="Gabriola" panose="04040605051002020D02" pitchFamily="82" charset="0"/>
              </a:rPr>
              <a:t> </a:t>
            </a:r>
            <a:r>
              <a:rPr lang="it-IT" sz="3600" b="1" dirty="0">
                <a:latin typeface="Gabriola" panose="04040605051002020D02" pitchFamily="82" charset="0"/>
              </a:rPr>
              <a:t>I</a:t>
            </a:r>
            <a:r>
              <a:rPr lang="it-IT" sz="3600" b="1" dirty="0">
                <a:effectLst/>
                <a:latin typeface="Gabriola" panose="04040605051002020D02" pitchFamily="82" charset="0"/>
              </a:rPr>
              <a:t>naugurato nel 2012, si estende su un'ampia area di 40 ettari, 12 dei quali riservati al parco acquatico.</a:t>
            </a:r>
          </a:p>
          <a:p>
            <a:endParaRPr lang="it-IT" sz="3600" b="1" dirty="0">
              <a:effectLst/>
              <a:latin typeface="Gabriola" panose="04040605051002020D02" pitchFamily="82" charset="0"/>
            </a:endParaRPr>
          </a:p>
          <a:p>
            <a:r>
              <a:rPr lang="it-IT" sz="3600" b="1" dirty="0">
                <a:latin typeface="Gabriola" panose="04040605051002020D02" pitchFamily="82" charset="0"/>
              </a:rPr>
              <a:t>Il capitale sociale sottoscritto è di euro 39.325.394</a:t>
            </a:r>
            <a:endParaRPr lang="it-IT" sz="3600" b="1" dirty="0">
              <a:effectLst/>
              <a:latin typeface="Gabriola" panose="04040605051002020D02" pitchFamily="82" charset="0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4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9436" y="644237"/>
            <a:ext cx="10515600" cy="5314517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Gabriola" panose="04040605051002020D02" pitchFamily="82" charset="0"/>
              </a:rPr>
              <a:t>Offre coinvolgenti attrazioni marine e divertimenti per tutta la famiglia, oltre a un gran numero di rinomati ristoranti pluripremiati. Attrezzato con un’area benessere e spa.</a:t>
            </a:r>
          </a:p>
          <a:p>
            <a:endParaRPr lang="it-IT" sz="3600" b="1" dirty="0">
              <a:latin typeface="Gabriola" panose="04040605051002020D02" pitchFamily="82" charset="0"/>
            </a:endParaRPr>
          </a:p>
          <a:p>
            <a:r>
              <a:rPr lang="it-IT" sz="3600" b="1" dirty="0">
                <a:latin typeface="Gabriola" panose="04040605051002020D02" pitchFamily="82" charset="0"/>
              </a:rPr>
              <a:t>Ogni camera e suite  è studiata per immergere gli ospiti nel confort più assoluto e in un lusso senza paragoni. Ciascuna offre straordinari panorami mozzafiato nell'azzurro dell’oceano,  che potrai ammirare svegliandoti.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589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677164"/>
              </p:ext>
            </p:extLst>
          </p:nvPr>
        </p:nvGraphicFramePr>
        <p:xfrm>
          <a:off x="1406712" y="645927"/>
          <a:ext cx="9650020" cy="5701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8905976" imgH="6800850" progId="Excel.Sheet.8">
                  <p:embed/>
                </p:oleObj>
              </mc:Choice>
              <mc:Fallback>
                <p:oleObj name="Worksheet" r:id="rId3" imgW="8905976" imgH="6800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6712" y="645927"/>
                        <a:ext cx="9650020" cy="570108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558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latin typeface="Eras Demi ITC" panose="020B0805030504020804" pitchFamily="34" charset="0"/>
                <a:ea typeface="+mn-ea"/>
                <a:cs typeface="+mn-cs"/>
              </a:rPr>
              <a:t>EVENTI NEGATIVI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z="3600" b="1" dirty="0">
                <a:latin typeface="Gabriola" panose="04040605051002020D02" pitchFamily="82" charset="0"/>
              </a:rPr>
              <a:t>Rottura del tubo che procura l’ossigeno all’interno della struttura sottomarina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600" b="1" dirty="0">
                <a:latin typeface="Gabriola" panose="04040605051002020D02" pitchFamily="82" charset="0"/>
              </a:rPr>
              <a:t>Onde anomale e correnti sottomarine</a:t>
            </a:r>
          </a:p>
          <a:p>
            <a:endParaRPr lang="it-IT" sz="3600" b="1" dirty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it-IT" sz="3600" b="1" dirty="0">
                <a:latin typeface="Eras Demi ITC" panose="020B0805030504020804" pitchFamily="34" charset="0"/>
              </a:rPr>
              <a:t>SOLUZIONI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600" b="1" dirty="0">
                <a:latin typeface="Gabriola" panose="04040605051002020D02" pitchFamily="82" charset="0"/>
              </a:rPr>
              <a:t>Pronto intervento dei tecnici e utilizzo del materiale d’emergenza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600" b="1" dirty="0">
                <a:latin typeface="Gabriola" panose="04040605051002020D02" pitchFamily="82" charset="0"/>
              </a:rPr>
              <a:t>Copertura assicurativa e tecnica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645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latin typeface="Eras Demi ITC" panose="020B0805030504020804" pitchFamily="34" charset="0"/>
                <a:ea typeface="+mn-ea"/>
                <a:cs typeface="+mn-cs"/>
              </a:rPr>
              <a:t>COMMENTO FINALE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latin typeface="Gabriola" panose="04040605051002020D02" pitchFamily="82" charset="0"/>
              </a:rPr>
              <a:t>Per quanto riguarda gli eventi verificatisi dobbiamo distinguere i due casi 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600" b="1" dirty="0">
                <a:latin typeface="Gabriola" panose="04040605051002020D02" pitchFamily="82" charset="0"/>
              </a:rPr>
              <a:t>Eravamo adeguatamente preparati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600" b="1" dirty="0">
                <a:latin typeface="Gabriola" panose="04040605051002020D02" pitchFamily="82" charset="0"/>
              </a:rPr>
              <a:t>Ci siamo trovati in parte preparati, soprattutto perché si è trattato di un evento non devastante. Questo ci ha permesso di approfondire il tipo di situazione e programmare l’installazione di adeguate barriere di sicurezza.</a:t>
            </a:r>
          </a:p>
        </p:txBody>
      </p:sp>
    </p:spTree>
    <p:extLst>
      <p:ext uri="{BB962C8B-B14F-4D97-AF65-F5344CB8AC3E}">
        <p14:creationId xmlns:p14="http://schemas.microsoft.com/office/powerpoint/2010/main" val="200755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195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Edwardian Script ITC</vt:lpstr>
      <vt:lpstr>Eras Demi ITC</vt:lpstr>
      <vt:lpstr>Gabriola</vt:lpstr>
      <vt:lpstr>Tema di Office</vt:lpstr>
      <vt:lpstr>Foglio di lavoro di Microsoft Excel 97-2003</vt:lpstr>
      <vt:lpstr>Hotel  Nemo</vt:lpstr>
      <vt:lpstr>Presentazione standard di PowerPoint</vt:lpstr>
      <vt:lpstr>Presentazione standard di PowerPoint</vt:lpstr>
      <vt:lpstr>Presentazione standard di PowerPoint</vt:lpstr>
      <vt:lpstr>EVENTI NEGATIVI</vt:lpstr>
      <vt:lpstr>COMMENTO FINALE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</dc:title>
  <dc:creator>ELKADDOURI.OMAYM.4TB</dc:creator>
  <cp:lastModifiedBy>Simona</cp:lastModifiedBy>
  <cp:revision>18</cp:revision>
  <dcterms:created xsi:type="dcterms:W3CDTF">2018-05-02T07:48:50Z</dcterms:created>
  <dcterms:modified xsi:type="dcterms:W3CDTF">2018-05-26T21:19:16Z</dcterms:modified>
</cp:coreProperties>
</file>