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6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14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5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5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831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5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9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8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31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 rot="346430">
            <a:off x="3980254" y="1497330"/>
            <a:ext cx="4500806" cy="1200329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it-IT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APPbility</a:t>
            </a:r>
            <a:endParaRPr lang="it-IT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36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0515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DESCRIZIONE DELL’IMPRESA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1883727"/>
            <a:ext cx="9905999" cy="35417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2800" dirty="0"/>
              <a:t>E’ un’impresa startup rivolta a giovani sviluppatori di applicazioni di vario genere. Mettiamo a disposizione del professionista le risorse necessarie a realizzare la propria idea imprenditoriale, in cambio di una percentuale degli utili futuri. </a:t>
            </a:r>
          </a:p>
          <a:p>
            <a:pPr marL="0" indent="0">
              <a:buNone/>
            </a:pPr>
            <a:r>
              <a:rPr lang="it-IT" sz="12800" dirty="0"/>
              <a:t>Garantiamo uno spazio di </a:t>
            </a:r>
            <a:r>
              <a:rPr lang="it-IT" sz="12800" dirty="0" err="1"/>
              <a:t>coworking</a:t>
            </a:r>
            <a:r>
              <a:rPr lang="it-IT" sz="12800" dirty="0"/>
              <a:t> e le attrezzature necessarie per lo svolgimento dell’attività. I finanziamenti provengono da bandi Europei e da partnership con altri Paesi, come Stati Uniti e Giappone.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65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7123" y="302287"/>
            <a:ext cx="9905998" cy="1478570"/>
          </a:xfrm>
        </p:spPr>
        <p:txBody>
          <a:bodyPr/>
          <a:lstStyle/>
          <a:p>
            <a:pPr algn="ctr"/>
            <a:r>
              <a:rPr lang="it-IT" sz="4000" dirty="0" err="1"/>
              <a:t>sedI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5712" y="1780857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/>
              <a:t>La nostra sede principale si trova a Stoccolma, Svezia. </a:t>
            </a:r>
          </a:p>
          <a:p>
            <a:pPr marL="0" indent="0">
              <a:buNone/>
            </a:pPr>
            <a:r>
              <a:rPr lang="it-IT" sz="3200" dirty="0"/>
              <a:t>Le altre filiali in Europa sono: a Milano e Berlino.</a:t>
            </a:r>
          </a:p>
          <a:p>
            <a:pPr marL="0" indent="0">
              <a:buNone/>
            </a:pPr>
            <a:r>
              <a:rPr lang="it-IT" sz="3200" dirty="0"/>
              <a:t>Nel mondo siamo presenti a Seattle (Stati Uniti) e Tokyo (Giappone).</a:t>
            </a:r>
          </a:p>
          <a:p>
            <a:pPr marL="0" indent="0">
              <a:buNone/>
            </a:pPr>
            <a:r>
              <a:rPr lang="it-IT" sz="3200" dirty="0"/>
              <a:t>Stiamo progettando di aprire un’altra sede in Cile (Sud America) e in Corea del Sud. </a:t>
            </a:r>
          </a:p>
        </p:txBody>
      </p:sp>
    </p:spTree>
    <p:extLst>
      <p:ext uri="{BB962C8B-B14F-4D97-AF65-F5344CB8AC3E}">
        <p14:creationId xmlns:p14="http://schemas.microsoft.com/office/powerpoint/2010/main" val="49459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21327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/>
              <a:t>ATTIVITà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1209" y="1289155"/>
            <a:ext cx="9686202" cy="4415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Le nostre attività principali: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dirty="0"/>
              <a:t> messa a disposizione di spazi adatti al lavoro singolo o di gruppo fornendo sale congressi, sale riunioni, computer di ultima generazione e altre apparecchiature essenziali.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dirty="0"/>
              <a:t> finanziamento di idee dei nuovi sviluppatori.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it-IT" dirty="0"/>
              <a:t>Le nostre attività secondarie: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dirty="0"/>
              <a:t> assistenza tecnica, consulenza e formazione a terzi.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dirty="0"/>
              <a:t> organizzazione, gestione di convegni e meeting.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dirty="0"/>
              <a:t> raccolta, elaborazione e vendita di informazioni relative all’attività ed ai comportamenti degli utenti.</a:t>
            </a:r>
          </a:p>
          <a:p>
            <a:pPr marL="0" indent="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99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Informazioni interne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4222" y="170084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nostra è una società di capitali di grandi dimensioni (</a:t>
            </a:r>
            <a:r>
              <a:rPr lang="it-IT" sz="3200" dirty="0" err="1"/>
              <a:t>s.p.a.</a:t>
            </a:r>
            <a:r>
              <a:rPr lang="it-IT" sz="3200" dirty="0"/>
              <a:t>) </a:t>
            </a:r>
          </a:p>
          <a:p>
            <a:pPr marL="0" indent="0">
              <a:buNone/>
            </a:pPr>
            <a:r>
              <a:rPr lang="it-IT" sz="3200" dirty="0"/>
              <a:t>Capitale sociale: €50.000 </a:t>
            </a:r>
          </a:p>
          <a:p>
            <a:pPr marL="0" indent="0">
              <a:buNone/>
            </a:pPr>
            <a:r>
              <a:rPr lang="it-IT" sz="3200" dirty="0"/>
              <a:t>Numero lavoratori: 1400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72" y="2295207"/>
            <a:ext cx="5775960" cy="433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1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205047"/>
              </p:ext>
            </p:extLst>
          </p:nvPr>
        </p:nvGraphicFramePr>
        <p:xfrm>
          <a:off x="719529" y="863748"/>
          <a:ext cx="10717966" cy="587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723">
                <a:tc>
                  <a:txBody>
                    <a:bodyPr/>
                    <a:lstStyle/>
                    <a:p>
                      <a:r>
                        <a:rPr lang="it-IT" dirty="0"/>
                        <a:t>Evento rischioso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Azioni</a:t>
                      </a:r>
                      <a:r>
                        <a:rPr lang="it-IT" baseline="0" dirty="0"/>
                        <a:t> di prevenzione</a:t>
                      </a:r>
                      <a:endParaRPr lang="it-I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Eventuali</a:t>
                      </a:r>
                      <a:r>
                        <a:rPr lang="it-IT" baseline="0" dirty="0"/>
                        <a:t> assicurazioni</a:t>
                      </a:r>
                      <a:endParaRPr lang="it-I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Accantonamenti fondi o altri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76">
                <a:tc>
                  <a:txBody>
                    <a:bodyPr/>
                    <a:lstStyle/>
                    <a:p>
                      <a:r>
                        <a:rPr lang="it-IT" sz="1400" dirty="0"/>
                        <a:t>CALAMITA’ NATURALI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STRUTTURE</a:t>
                      </a:r>
                      <a:r>
                        <a:rPr lang="it-IT" sz="1400" baseline="0" dirty="0"/>
                        <a:t> ANTI-SISMICHE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</a:t>
                      </a:r>
                      <a:r>
                        <a:rPr lang="it-IT" sz="1400" baseline="0" dirty="0"/>
                        <a:t> SU EVENTI CATASTROFICI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269">
                <a:tc>
                  <a:txBody>
                    <a:bodyPr/>
                    <a:lstStyle/>
                    <a:p>
                      <a:r>
                        <a:rPr lang="it-IT" sz="1400" dirty="0"/>
                        <a:t>FALLIMENTO</a:t>
                      </a:r>
                      <a:r>
                        <a:rPr lang="it-IT" sz="1400" baseline="0" dirty="0"/>
                        <a:t> DEI FINANZIATORI DELL’IMPRESA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RICERCA</a:t>
                      </a:r>
                      <a:r>
                        <a:rPr lang="it-IT" sz="1400" baseline="0" dirty="0"/>
                        <a:t> DINAMICA DI NUOVI FINANZIATORI, LANCIO DI CAMPAGNE CROWDFUNDING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COSTITUZIONE</a:t>
                      </a:r>
                      <a:r>
                        <a:rPr lang="it-IT" sz="1400" baseline="0" dirty="0"/>
                        <a:t> DI FONDI RISERVA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r>
                        <a:rPr lang="it-IT" sz="1400" dirty="0"/>
                        <a:t>INFORTUNI SUL LAVORO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RISPETTO DELLE NORME DI SICUREZZA SUL LAVORO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SUI LAVORATORI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r>
                        <a:rPr lang="it-IT" sz="1400" dirty="0"/>
                        <a:t>GUASTO</a:t>
                      </a:r>
                      <a:r>
                        <a:rPr lang="it-IT" sz="1400" baseline="0" dirty="0"/>
                        <a:t> ATTREZZATURE CAUSATO DA TERZI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SULLE ATTREZZATURE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r>
                        <a:rPr lang="it-IT" sz="1400" dirty="0"/>
                        <a:t>FALLIMENTO</a:t>
                      </a:r>
                      <a:r>
                        <a:rPr lang="it-IT" sz="1400" baseline="0" dirty="0"/>
                        <a:t> DEL LANCIO DI NUOVI PRODOTTI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ANALISI DI MERCATO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6249">
                <a:tc>
                  <a:txBody>
                    <a:bodyPr/>
                    <a:lstStyle/>
                    <a:p>
                      <a:r>
                        <a:rPr lang="it-IT" sz="1400" dirty="0"/>
                        <a:t>CYBER</a:t>
                      </a:r>
                      <a:r>
                        <a:rPr lang="it-IT" sz="1400" baseline="0" dirty="0"/>
                        <a:t> RISK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SISTEMI</a:t>
                      </a:r>
                      <a:r>
                        <a:rPr lang="it-IT" sz="1400" baseline="0" dirty="0"/>
                        <a:t> DI SICUREZZA INFORMATICI, REGOLAMENTO INTERNO</a:t>
                      </a:r>
                    </a:p>
                    <a:p>
                      <a:r>
                        <a:rPr lang="it-IT" sz="1400" baseline="0" dirty="0"/>
                        <a:t>SU PRECAUZIONI INFORMATICHE (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firewall, autenticazione accessi, crittografia dati, firma digitale, web </a:t>
                      </a:r>
                      <a:r>
                        <a:rPr lang="it-I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mirroring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sistema)</a:t>
                      </a:r>
                      <a:endParaRPr lang="it-IT" sz="1400" baseline="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SUI CYBER RISKS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r>
                        <a:rPr lang="it-IT" sz="1400" dirty="0"/>
                        <a:t>PROBLEMI</a:t>
                      </a:r>
                      <a:r>
                        <a:rPr lang="it-IT" sz="1400" baseline="0" dirty="0"/>
                        <a:t> AL SISTEMA INFORMATICO</a:t>
                      </a:r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0" dirty="0"/>
                        <a:t>PRESENZA DI TECNICI NELLE STRUTTURE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96390" y="155863"/>
            <a:ext cx="785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DISASTER RECOVERY PLAN</a:t>
            </a:r>
          </a:p>
        </p:txBody>
      </p:sp>
    </p:spTree>
    <p:extLst>
      <p:ext uri="{BB962C8B-B14F-4D97-AF65-F5344CB8AC3E}">
        <p14:creationId xmlns:p14="http://schemas.microsoft.com/office/powerpoint/2010/main" val="3629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602673"/>
            <a:ext cx="9905999" cy="5188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/>
              <a:t>EVENTO DANNOSO</a:t>
            </a:r>
          </a:p>
          <a:p>
            <a:pPr marL="0" indent="0">
              <a:buNone/>
            </a:pPr>
            <a:r>
              <a:rPr lang="it-IT" sz="2800" dirty="0"/>
              <a:t>Utilizzo improprio degli spazi autogestiti di co-</a:t>
            </a:r>
            <a:r>
              <a:rPr lang="it-IT" sz="2800" dirty="0" err="1"/>
              <a:t>working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it-IT" sz="2800" dirty="0"/>
              <a:t>DANNI DIRETTI: danneggiamenti della struttura e delle attrezzature,</a:t>
            </a:r>
          </a:p>
          <a:p>
            <a:pPr marL="0" indent="0">
              <a:buNone/>
            </a:pPr>
            <a:r>
              <a:rPr lang="it-IT" sz="2800" dirty="0"/>
              <a:t>DANNI INDIRETTI: ritardi nei progetti di sviluppo delle applicazioni.</a:t>
            </a:r>
          </a:p>
          <a:p>
            <a:pPr marL="0" indent="0">
              <a:buNone/>
            </a:pPr>
            <a:r>
              <a:rPr lang="it-IT" sz="2800" dirty="0"/>
              <a:t>ATTI PREVENTIVI AL DANNO: stabilire un regolamento interno in cui si richiede di rispettare un protocollo operativo per lavorare all’interno degli spazi autogestiti.</a:t>
            </a:r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201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740" y="411797"/>
            <a:ext cx="7134225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703070" y="4091940"/>
            <a:ext cx="889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nostra impresa, molto organizzata e dinamica, è capace di fronteggiare qualsiasi avversità si presenti, grazie ad analisi preventive su vari rischi in cui potrebbe incorrere. Inoltre ci avvaliamo di personale adeguatamente qualificato, in grado di far fronte a diverse evenienze potenzialmente dannose.</a:t>
            </a:r>
          </a:p>
        </p:txBody>
      </p:sp>
    </p:spTree>
    <p:extLst>
      <p:ext uri="{BB962C8B-B14F-4D97-AF65-F5344CB8AC3E}">
        <p14:creationId xmlns:p14="http://schemas.microsoft.com/office/powerpoint/2010/main" val="2725095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462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Circuito</vt:lpstr>
      <vt:lpstr>Presentazione standard di PowerPoint</vt:lpstr>
      <vt:lpstr>DESCRIZIONE DELL’IMPRESA</vt:lpstr>
      <vt:lpstr>sedI </vt:lpstr>
      <vt:lpstr>ATTIVITà</vt:lpstr>
      <vt:lpstr>Informazioni interne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APPbility</dc:title>
  <dc:creator>belcastro.veroni.4tb</dc:creator>
  <cp:lastModifiedBy>Simona</cp:lastModifiedBy>
  <cp:revision>21</cp:revision>
  <dcterms:created xsi:type="dcterms:W3CDTF">2018-05-02T07:32:58Z</dcterms:created>
  <dcterms:modified xsi:type="dcterms:W3CDTF">2018-05-26T21:12:09Z</dcterms:modified>
</cp:coreProperties>
</file>