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66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6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23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17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3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45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50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78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97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16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87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F86C-BDE9-4002-AC1C-70E52E129417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0C91B-EF67-4BEA-BDA5-34B312D2A5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29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715000" y="5257800"/>
            <a:ext cx="7109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Predator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" y="1459862"/>
            <a:ext cx="3274874" cy="22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839787" y="0"/>
            <a:ext cx="5157787" cy="823912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Dove siamo: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839788" y="823912"/>
            <a:ext cx="4754066" cy="2479358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it-IT" i="1" dirty="0">
                <a:latin typeface="Script MT Bold" panose="03040602040607080904" pitchFamily="66" charset="0"/>
              </a:rPr>
              <a:t>Potete trovarci al largo della spiaggia di </a:t>
            </a:r>
            <a:r>
              <a:rPr lang="it-IT" i="1" dirty="0" err="1">
                <a:latin typeface="Script MT Bold" panose="03040602040607080904" pitchFamily="66" charset="0"/>
              </a:rPr>
              <a:t>Capriccioli</a:t>
            </a:r>
            <a:r>
              <a:rPr lang="it-IT" i="1" dirty="0">
                <a:latin typeface="Script MT Bold" panose="03040602040607080904" pitchFamily="66" charset="0"/>
              </a:rPr>
              <a:t>, in Sardegna.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i="1" dirty="0">
                <a:latin typeface="Script MT Bold" panose="03040602040607080904" pitchFamily="66" charset="0"/>
              </a:rPr>
              <a:t>Potete raggiungerci grazie al servizio navette da: Olbia, Porto Torres, Alghero, Sassari.</a:t>
            </a:r>
          </a:p>
          <a:p>
            <a:pPr marL="0" indent="0">
              <a:spcBef>
                <a:spcPts val="500"/>
              </a:spcBef>
              <a:buNone/>
            </a:pPr>
            <a:endParaRPr lang="it-IT" i="1" dirty="0"/>
          </a:p>
          <a:p>
            <a:pPr marL="0" indent="0">
              <a:buNone/>
            </a:pPr>
            <a:endParaRPr lang="it-IT" sz="4000" b="1" i="1" dirty="0">
              <a:solidFill>
                <a:srgbClr val="FF0000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5997575" y="0"/>
            <a:ext cx="5183188" cy="823912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Servizi offerti</a:t>
            </a:r>
            <a:r>
              <a:rPr lang="it-IT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5997574" y="823912"/>
            <a:ext cx="5183188" cy="5611178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it-IT" sz="2400" i="1" dirty="0">
                <a:latin typeface="Script MT Bold" panose="03040602040607080904" pitchFamily="66" charset="0"/>
              </a:rPr>
              <a:t>Drink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sz="2400" i="1" dirty="0">
                <a:latin typeface="Script MT Bold" panose="03040602040607080904" pitchFamily="66" charset="0"/>
              </a:rPr>
              <a:t>Affitto locale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sz="2400" i="1" dirty="0">
                <a:latin typeface="Script MT Bold" panose="03040602040607080904" pitchFamily="66" charset="0"/>
              </a:rPr>
              <a:t>Aperitivi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sz="2400" i="1" dirty="0">
                <a:latin typeface="Script MT Bold" panose="03040602040607080904" pitchFamily="66" charset="0"/>
              </a:rPr>
              <a:t>Dj set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sz="2400" i="1" dirty="0">
                <a:latin typeface="Script MT Bold" panose="03040602040607080904" pitchFamily="66" charset="0"/>
              </a:rPr>
              <a:t>Special guest il weekend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sz="2400" i="1" dirty="0">
                <a:latin typeface="Script MT Bold" panose="03040602040607080904" pitchFamily="66" charset="0"/>
              </a:rPr>
              <a:t>Schiuma party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sz="2400" i="1" dirty="0">
                <a:latin typeface="Script MT Bold" panose="03040602040607080904" pitchFamily="66" charset="0"/>
              </a:rPr>
              <a:t>Navette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sz="2400" i="1" dirty="0">
                <a:latin typeface="Script MT Bold" panose="03040602040607080904" pitchFamily="66" charset="0"/>
              </a:rPr>
              <a:t>Serate a tema</a:t>
            </a:r>
          </a:p>
          <a:p>
            <a:pPr marL="0" indent="0">
              <a:buNone/>
            </a:pPr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Dimensione impresa</a:t>
            </a: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i="1" dirty="0">
                <a:latin typeface="Script MT Bold" panose="03040602040607080904" pitchFamily="66" charset="0"/>
              </a:rPr>
              <a:t>16 dipendenti (2 addetti alle navette, 4 al bancone, 6 camerieri, 2 al guardaroba, 2 dj)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90" y="241934"/>
            <a:ext cx="2084093" cy="14058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37" y="3303270"/>
            <a:ext cx="2292033" cy="35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  <a:t>CHI SIAMO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2325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it-IT" i="1" dirty="0">
                <a:latin typeface="Script MT Bold" panose="03040602040607080904" pitchFamily="66" charset="0"/>
              </a:rPr>
              <a:t>CIAO! Siamo la prima discoteca sottomarina d’Italia e siamo pronti a farvi divertire!! Da noi potete trovare i migliori cocktail della Sardegna e la migliore musica a prezzi vantaggiosi. Per due week end al mese è presente una special guest.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i="1" dirty="0">
                <a:latin typeface="Script MT Bold" panose="03040602040607080904" pitchFamily="66" charset="0"/>
              </a:rPr>
              <a:t>Aperti dal martedì alla domenica dalle 20.30 alle 5.30.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b="1" i="1" dirty="0">
                <a:solidFill>
                  <a:srgbClr val="FF0000"/>
                </a:solidFill>
                <a:latin typeface="Script MT Bold" panose="03040602040607080904" pitchFamily="66" charset="0"/>
              </a:rPr>
              <a:t>Lunedì chiuso.                      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97" y="114300"/>
            <a:ext cx="2104803" cy="14198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3" y="4648882"/>
            <a:ext cx="2697480" cy="17950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4056490"/>
            <a:ext cx="2619375" cy="1743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46488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6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120014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  <a:t>Piano di rischio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918939"/>
              </p:ext>
            </p:extLst>
          </p:nvPr>
        </p:nvGraphicFramePr>
        <p:xfrm>
          <a:off x="464695" y="1383030"/>
          <a:ext cx="11212644" cy="5306678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80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077">
                <a:tc>
                  <a:txBody>
                    <a:bodyPr/>
                    <a:lstStyle/>
                    <a:p>
                      <a:r>
                        <a:rPr lang="it-IT" dirty="0"/>
                        <a:t>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Prevenzione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Né</a:t>
                      </a:r>
                      <a:r>
                        <a:rPr lang="it-IT" baseline="0" dirty="0"/>
                        <a:t> prevenzione né assicurazione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109">
                <a:tc>
                  <a:txBody>
                    <a:bodyPr/>
                    <a:lstStyle/>
                    <a:p>
                      <a:r>
                        <a:rPr lang="it-IT" b="1" dirty="0"/>
                        <a:t>Non coprire</a:t>
                      </a:r>
                      <a:r>
                        <a:rPr lang="it-IT" b="1" baseline="0" dirty="0"/>
                        <a:t> tutti i costi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Partire</a:t>
                      </a:r>
                      <a:r>
                        <a:rPr lang="it-IT" b="1" baseline="0" dirty="0"/>
                        <a:t> con un capitale sociale alto, predisporre un buon business </a:t>
                      </a:r>
                      <a:r>
                        <a:rPr lang="it-IT" b="1" baseline="0" dirty="0" err="1"/>
                        <a:t>plan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077">
                <a:tc>
                  <a:txBody>
                    <a:bodyPr/>
                    <a:lstStyle/>
                    <a:p>
                      <a:r>
                        <a:rPr lang="it-IT" b="1" dirty="0"/>
                        <a:t>Danni</a:t>
                      </a:r>
                      <a:r>
                        <a:rPr lang="it-IT" b="1" baseline="0" dirty="0"/>
                        <a:t> causati dal mare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Predisporre barriere di sicurezza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Contro calamità naturali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109">
                <a:tc>
                  <a:txBody>
                    <a:bodyPr/>
                    <a:lstStyle/>
                    <a:p>
                      <a:r>
                        <a:rPr lang="it-IT" b="1" dirty="0"/>
                        <a:t>Difficoltà di consegna</a:t>
                      </a:r>
                      <a:r>
                        <a:rPr lang="it-IT" b="1" baseline="0" dirty="0"/>
                        <a:t> </a:t>
                      </a:r>
                      <a:r>
                        <a:rPr lang="it-IT" b="1" dirty="0"/>
                        <a:t>delle materie prime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Accordi di consegna</a:t>
                      </a:r>
                      <a:r>
                        <a:rPr lang="it-IT" b="1" baseline="0" dirty="0"/>
                        <a:t> al porto (</a:t>
                      </a:r>
                      <a:r>
                        <a:rPr lang="it-IT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clausola CIF all’acquisto)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8859">
                <a:tc>
                  <a:txBody>
                    <a:bodyPr/>
                    <a:lstStyle/>
                    <a:p>
                      <a:r>
                        <a:rPr lang="it-IT" b="1" dirty="0"/>
                        <a:t>Eventuale entrata</a:t>
                      </a:r>
                      <a:r>
                        <a:rPr lang="it-IT" b="1" baseline="0" dirty="0"/>
                        <a:t> di acqua a causa della struttura, e possibili cortocircuiti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controlli mirati su struttura e tecnologie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Assicurazione</a:t>
                      </a:r>
                      <a:r>
                        <a:rPr lang="it-IT" b="1" baseline="0" dirty="0"/>
                        <a:t> sulla struttura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8859">
                <a:tc>
                  <a:txBody>
                    <a:bodyPr/>
                    <a:lstStyle/>
                    <a:p>
                      <a:r>
                        <a:rPr lang="it-IT" b="1" dirty="0"/>
                        <a:t>Malori</a:t>
                      </a:r>
                      <a:r>
                        <a:rPr lang="it-IT" b="1" baseline="0" dirty="0"/>
                        <a:t> e infortuni 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Personale</a:t>
                      </a:r>
                      <a:r>
                        <a:rPr lang="it-IT" b="1" baseline="0" dirty="0"/>
                        <a:t> competente in ambito di primo soccorso, assistenza medica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60" y="182880"/>
            <a:ext cx="1779104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3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  <a:t>Eventi negativi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850662"/>
              </p:ext>
            </p:extLst>
          </p:nvPr>
        </p:nvGraphicFramePr>
        <p:xfrm>
          <a:off x="838200" y="1825625"/>
          <a:ext cx="10515600" cy="4053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 era preparati? Si/no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soluzioni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Cortocircuito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Assicurazione</a:t>
                      </a:r>
                      <a:r>
                        <a:rPr lang="it-IT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Danni all’arredo causati da terzi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Si</a:t>
                      </a:r>
                      <a:r>
                        <a:rPr lang="it-IT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Assicurazione</a:t>
                      </a:r>
                      <a:r>
                        <a:rPr lang="it-IT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Annullamento</a:t>
                      </a:r>
                      <a:r>
                        <a:rPr lang="it-IT" b="1" baseline="0" dirty="0">
                          <a:solidFill>
                            <a:schemeClr val="bg1"/>
                          </a:solidFill>
                        </a:rPr>
                        <a:t> spettacoli serali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Rimborso</a:t>
                      </a:r>
                      <a:r>
                        <a:rPr lang="it-IT" b="1" baseline="0" dirty="0">
                          <a:solidFill>
                            <a:schemeClr val="bg1"/>
                          </a:solidFill>
                        </a:rPr>
                        <a:t> biglietto, nel caso in cui non sia stata stabilita una data successiva a quella della cancellazione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Mancanza di personale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Personale</a:t>
                      </a:r>
                      <a:r>
                        <a:rPr lang="it-IT" b="1" baseline="0" dirty="0">
                          <a:solidFill>
                            <a:schemeClr val="bg1"/>
                          </a:solidFill>
                        </a:rPr>
                        <a:t> presente svolge più ruoli(es. barista-cameriere)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59" y="230188"/>
            <a:ext cx="1677441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  <a:t>Conclusioni: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it-IT" i="1" dirty="0">
                <a:latin typeface="Script MT Bold" panose="03040602040607080904" pitchFamily="66" charset="0"/>
              </a:rPr>
              <a:t>Errore più frequente: non riuscire a valutare correttamente costi e ricavi;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it-IT" i="1" dirty="0">
                <a:latin typeface="Script MT Bold" panose="03040602040607080904" pitchFamily="66" charset="0"/>
              </a:rPr>
              <a:t>Aumentare i controlli durante la serata tramite security;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it-IT" i="1" dirty="0">
                <a:latin typeface="Script MT Bold" panose="03040602040607080904" pitchFamily="66" charset="0"/>
              </a:rPr>
              <a:t>Contrattare con il proprio agente un contratto assicurativo specifico;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it-IT" i="1" dirty="0">
                <a:latin typeface="Script MT Bold" panose="03040602040607080904" pitchFamily="66" charset="0"/>
              </a:rPr>
              <a:t>Data l’esigua dimensione dell’organico, occorre la flessibilità di tutti nel compiere le diverse mansioni e i relativi corsi d’aggiornamento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4TA I.T.C.T </a:t>
            </a:r>
            <a:r>
              <a:rPr lang="it-IT" dirty="0" err="1"/>
              <a:t>A.Bordoni</a:t>
            </a:r>
            <a:r>
              <a:rPr lang="it-IT" dirty="0"/>
              <a:t> Pavia</a:t>
            </a:r>
          </a:p>
        </p:txBody>
      </p:sp>
    </p:spTree>
    <p:extLst>
      <p:ext uri="{BB962C8B-B14F-4D97-AF65-F5344CB8AC3E}">
        <p14:creationId xmlns:p14="http://schemas.microsoft.com/office/powerpoint/2010/main" val="2103896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347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Baskerville Old Face</vt:lpstr>
      <vt:lpstr>Calibri</vt:lpstr>
      <vt:lpstr>Calibri Light</vt:lpstr>
      <vt:lpstr>Script MT Bold</vt:lpstr>
      <vt:lpstr>Tema di Office</vt:lpstr>
      <vt:lpstr>Presentazione standard di PowerPoint</vt:lpstr>
      <vt:lpstr>Presentazione standard di PowerPoint</vt:lpstr>
      <vt:lpstr>CHI SIAMO</vt:lpstr>
      <vt:lpstr>Piano di rischio</vt:lpstr>
      <vt:lpstr>Eventi negativi</vt:lpstr>
      <vt:lpstr>Conclusioni: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negri.federico.4ta</dc:creator>
  <cp:lastModifiedBy>Simona</cp:lastModifiedBy>
  <cp:revision>24</cp:revision>
  <dcterms:created xsi:type="dcterms:W3CDTF">2018-05-02T09:37:21Z</dcterms:created>
  <dcterms:modified xsi:type="dcterms:W3CDTF">2018-05-26T21:47:43Z</dcterms:modified>
</cp:coreProperties>
</file>