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000"/>
    <a:srgbClr val="E5E5E5"/>
    <a:srgbClr val="B80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86042-3F26-42E4-824F-F711FC8C18D5}" type="datetimeFigureOut">
              <a:rPr lang="it-IT" smtClean="0"/>
              <a:t>26/05/2018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ADB4B-3C0A-4F8E-A0CE-C190291BC8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44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ADB4B-3C0A-4F8E-A0CE-C190291BC8C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33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04D3E6-52B1-4932-A80B-A53E0CE9AC23}" type="datetimeFigureOut">
              <a:rPr lang="it-IT" smtClean="0"/>
              <a:t>26/05/2018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822A7FE-4AED-41EF-9B1E-E1DFEA715964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162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3E6-52B1-4932-A80B-A53E0CE9AC23}" type="datetimeFigureOut">
              <a:rPr lang="it-IT" smtClean="0"/>
              <a:t>26/05/2018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FE-4AED-41EF-9B1E-E1DFEA7159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906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3E6-52B1-4932-A80B-A53E0CE9AC23}" type="datetimeFigureOut">
              <a:rPr lang="it-IT" smtClean="0"/>
              <a:t>26/05/2018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FE-4AED-41EF-9B1E-E1DFEA7159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631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3E6-52B1-4932-A80B-A53E0CE9AC23}" type="datetimeFigureOut">
              <a:rPr lang="it-IT" smtClean="0"/>
              <a:t>26/05/2018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FE-4AED-41EF-9B1E-E1DFEA715964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921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3E6-52B1-4932-A80B-A53E0CE9AC23}" type="datetimeFigureOut">
              <a:rPr lang="it-IT" smtClean="0"/>
              <a:t>26/05/2018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FE-4AED-41EF-9B1E-E1DFEA7159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7338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3E6-52B1-4932-A80B-A53E0CE9AC23}" type="datetimeFigureOut">
              <a:rPr lang="it-IT" smtClean="0"/>
              <a:t>26/05/2018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FE-4AED-41EF-9B1E-E1DFEA7159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2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3E6-52B1-4932-A80B-A53E0CE9AC23}" type="datetimeFigureOut">
              <a:rPr lang="it-IT" smtClean="0"/>
              <a:t>26/05/2018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FE-4AED-41EF-9B1E-E1DFEA7159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766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3E6-52B1-4932-A80B-A53E0CE9AC23}" type="datetimeFigureOut">
              <a:rPr lang="it-IT" smtClean="0"/>
              <a:t>26/05/2018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FE-4AED-41EF-9B1E-E1DFEA7159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6536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3E6-52B1-4932-A80B-A53E0CE9AC23}" type="datetimeFigureOut">
              <a:rPr lang="it-IT" smtClean="0"/>
              <a:t>26/05/2018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FE-4AED-41EF-9B1E-E1DFEA7159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443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3E6-52B1-4932-A80B-A53E0CE9AC23}" type="datetimeFigureOut">
              <a:rPr lang="it-IT" smtClean="0"/>
              <a:t>26/05/2018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FE-4AED-41EF-9B1E-E1DFEA7159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136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3E6-52B1-4932-A80B-A53E0CE9AC23}" type="datetimeFigureOut">
              <a:rPr lang="it-IT" smtClean="0"/>
              <a:t>26/05/2018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FE-4AED-41EF-9B1E-E1DFEA7159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98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3E6-52B1-4932-A80B-A53E0CE9AC23}" type="datetimeFigureOut">
              <a:rPr lang="it-IT" smtClean="0"/>
              <a:t>26/05/2018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FE-4AED-41EF-9B1E-E1DFEA7159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649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3E6-52B1-4932-A80B-A53E0CE9AC23}" type="datetimeFigureOut">
              <a:rPr lang="it-IT" smtClean="0"/>
              <a:t>26/05/2018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FE-4AED-41EF-9B1E-E1DFEA7159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756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3E6-52B1-4932-A80B-A53E0CE9AC23}" type="datetimeFigureOut">
              <a:rPr lang="it-IT" smtClean="0"/>
              <a:t>26/05/2018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FE-4AED-41EF-9B1E-E1DFEA7159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870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3E6-52B1-4932-A80B-A53E0CE9AC23}" type="datetimeFigureOut">
              <a:rPr lang="it-IT" smtClean="0"/>
              <a:t>26/05/2018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FE-4AED-41EF-9B1E-E1DFEA7159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851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3E6-52B1-4932-A80B-A53E0CE9AC23}" type="datetimeFigureOut">
              <a:rPr lang="it-IT" smtClean="0"/>
              <a:t>26/05/2018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FE-4AED-41EF-9B1E-E1DFEA7159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48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D3E6-52B1-4932-A80B-A53E0CE9AC23}" type="datetimeFigureOut">
              <a:rPr lang="it-IT" smtClean="0"/>
              <a:t>26/05/2018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FE-4AED-41EF-9B1E-E1DFEA7159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929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04D3E6-52B1-4932-A80B-A53E0CE9AC23}" type="datetimeFigureOut">
              <a:rPr lang="it-IT" smtClean="0"/>
              <a:t>26/05/2018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822A7FE-4AED-41EF-9B1E-E1DFEA71596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323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21420000">
            <a:off x="1041056" y="618588"/>
            <a:ext cx="9755187" cy="2766528"/>
          </a:xfrm>
        </p:spPr>
        <p:txBody>
          <a:bodyPr/>
          <a:lstStyle/>
          <a:p>
            <a:r>
              <a:rPr lang="it-IT" dirty="0">
                <a:solidFill>
                  <a:srgbClr val="950000"/>
                </a:solidFill>
              </a:rPr>
              <a:t>THE                   THEATRE</a:t>
            </a:r>
            <a:br>
              <a:rPr lang="it-IT" dirty="0">
                <a:solidFill>
                  <a:srgbClr val="950000"/>
                </a:solidFill>
              </a:rPr>
            </a:br>
            <a:endParaRPr lang="it-IT" dirty="0">
              <a:solidFill>
                <a:srgbClr val="95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21420000">
            <a:off x="1099049" y="3046919"/>
            <a:ext cx="9755187" cy="55033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t-IT" sz="3200" dirty="0"/>
              <a:t>BEVERLY HILLS</a:t>
            </a:r>
          </a:p>
          <a:p>
            <a:pPr>
              <a:spcBef>
                <a:spcPts val="600"/>
              </a:spcBef>
            </a:pPr>
            <a:r>
              <a:rPr lang="it-IT" sz="3200" dirty="0"/>
              <a:t>LOS ANGELES, CA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323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623">
            <a:off x="4187802" y="570101"/>
            <a:ext cx="3038691" cy="3077156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 rot="21420000">
            <a:off x="-10254" y="4703760"/>
            <a:ext cx="10897766" cy="1195538"/>
          </a:xfrm>
        </p:spPr>
        <p:txBody>
          <a:bodyPr/>
          <a:lstStyle/>
          <a:p>
            <a:r>
              <a:rPr lang="it-IT" sz="1400" dirty="0">
                <a:solidFill>
                  <a:schemeClr val="bg1"/>
                </a:solidFill>
              </a:rPr>
              <a:t> 4TA							 ITCT Bordoni -  Pavia</a:t>
            </a:r>
          </a:p>
        </p:txBody>
      </p:sp>
    </p:spTree>
    <p:extLst>
      <p:ext uri="{BB962C8B-B14F-4D97-AF65-F5344CB8AC3E}">
        <p14:creationId xmlns:p14="http://schemas.microsoft.com/office/powerpoint/2010/main" val="3372417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NOSTRA STRUTTURA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dirty="0"/>
              <a:t>CAPITALE SOCIALE: 15.000.000 $</a:t>
            </a:r>
          </a:p>
          <a:p>
            <a:r>
              <a:rPr lang="it-IT" dirty="0"/>
              <a:t>POSTI PLATEA N°: 500</a:t>
            </a:r>
          </a:p>
          <a:p>
            <a:r>
              <a:rPr lang="it-IT" dirty="0"/>
              <a:t>POSTI BALCONCINI: 680</a:t>
            </a:r>
          </a:p>
          <a:p>
            <a:r>
              <a:rPr lang="it-IT" dirty="0"/>
              <a:t>POSTI TRIBUNA: 20</a:t>
            </a:r>
          </a:p>
          <a:p>
            <a:r>
              <a:rPr lang="it-IT" dirty="0"/>
              <a:t>SERVIZI: BAR, RISTORANTE, BIGLIETTERIA, SALA FUMATORI, parcheggio custodito, GUARDAROBA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t-IT" dirty="0"/>
              <a:t>SPETTACOLI PIROTECNICI</a:t>
            </a:r>
          </a:p>
          <a:p>
            <a:r>
              <a:rPr lang="it-IT" dirty="0"/>
              <a:t>EFFETTI SPECIALI LUCI</a:t>
            </a:r>
          </a:p>
          <a:p>
            <a:r>
              <a:rPr lang="it-IT" dirty="0"/>
              <a:t>POLTRONE MASSAGGIATRICI</a:t>
            </a:r>
          </a:p>
          <a:p>
            <a:r>
              <a:rPr lang="it-IT" dirty="0"/>
              <a:t>CHEF STELLATI</a:t>
            </a:r>
          </a:p>
          <a:p>
            <a:r>
              <a:rPr lang="it-IT" dirty="0"/>
              <a:t>CHAMPAGNE DI BENVENUTO</a:t>
            </a:r>
          </a:p>
          <a:p>
            <a:r>
              <a:rPr lang="it-IT" dirty="0"/>
              <a:t>ATTORI E COMPAGNIE TEATRALI DI FAMA MONDIALE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86" y="5641186"/>
            <a:ext cx="722377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60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Organigramma lavoratori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dirty="0"/>
              <a:t>Amministrazione: 5</a:t>
            </a:r>
          </a:p>
          <a:p>
            <a:r>
              <a:rPr lang="it-IT" dirty="0"/>
              <a:t>Organizzazione: 5</a:t>
            </a:r>
          </a:p>
          <a:p>
            <a:r>
              <a:rPr lang="it-IT" dirty="0"/>
              <a:t>Marketing e promozione: 10</a:t>
            </a:r>
          </a:p>
          <a:p>
            <a:r>
              <a:rPr lang="it-IT" dirty="0"/>
              <a:t>Ristorante: 25</a:t>
            </a:r>
          </a:p>
          <a:p>
            <a:r>
              <a:rPr lang="it-IT" dirty="0"/>
              <a:t>Bar: 5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t-IT" dirty="0"/>
              <a:t>Biglietteria: 5</a:t>
            </a:r>
          </a:p>
          <a:p>
            <a:r>
              <a:rPr lang="it-IT" dirty="0"/>
              <a:t>Pulizia: 15</a:t>
            </a:r>
          </a:p>
          <a:p>
            <a:r>
              <a:rPr lang="it-IT" dirty="0"/>
              <a:t>Tecnici suono e luci: 10</a:t>
            </a:r>
          </a:p>
          <a:p>
            <a:r>
              <a:rPr lang="it-IT" dirty="0"/>
              <a:t>Accoglienza: 20</a:t>
            </a:r>
          </a:p>
          <a:p>
            <a:r>
              <a:rPr lang="it-IT" dirty="0"/>
              <a:t>Cast teatrale: 35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86" y="5641186"/>
            <a:ext cx="722377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2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 siamo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20546" y="2074413"/>
            <a:ext cx="6287878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The big bang theatre si occupa dell’organizzazione di spettacoli, realizzabili in diverse lingue, con magnifici effetti speciali per sorprendere tutto il pubblico.</a:t>
            </a:r>
          </a:p>
          <a:p>
            <a:pPr marL="0" indent="0">
              <a:buNone/>
            </a:pPr>
            <a:r>
              <a:rPr lang="it-IT" dirty="0"/>
              <a:t>Gli ospiti potranno usufruire dei vari servizi offerti dalla struttura per rendere la loro permanenza ancora più piacevole.</a:t>
            </a:r>
          </a:p>
          <a:p>
            <a:pPr marL="0" indent="0">
              <a:buNone/>
            </a:pPr>
            <a:r>
              <a:rPr lang="it-IT" dirty="0"/>
              <a:t>La location del teatro, permette che sia facilmente accessibile sia con mezzi privati che pubblici.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208">
            <a:off x="6959464" y="696884"/>
            <a:ext cx="4827344" cy="2514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86" y="5641186"/>
            <a:ext cx="722377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1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5929" y="245125"/>
            <a:ext cx="10396882" cy="1151965"/>
          </a:xfrm>
        </p:spPr>
        <p:txBody>
          <a:bodyPr/>
          <a:lstStyle/>
          <a:p>
            <a:r>
              <a:rPr lang="it-IT" dirty="0"/>
              <a:t>Piano di rischio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9032665"/>
              </p:ext>
            </p:extLst>
          </p:nvPr>
        </p:nvGraphicFramePr>
        <p:xfrm>
          <a:off x="605928" y="1397090"/>
          <a:ext cx="10435852" cy="41036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8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735">
                <a:tc>
                  <a:txBody>
                    <a:bodyPr/>
                    <a:lstStyle/>
                    <a:p>
                      <a:r>
                        <a:rPr lang="it-IT" sz="1800" dirty="0"/>
                        <a:t>RISCHI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PREVENZIONE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ASSICURAZIONE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NE’ PREVENZIONE</a:t>
                      </a:r>
                      <a:r>
                        <a:rPr lang="it-IT" sz="1800" baseline="0" dirty="0"/>
                        <a:t> NE’ ASSICURAZIONE</a:t>
                      </a:r>
                      <a:endParaRPr lang="it-IT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38"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PROBLEMI IMPIANTI</a:t>
                      </a:r>
                      <a:r>
                        <a:rPr lang="it-IT" sz="1400" baseline="0" dirty="0"/>
                        <a:t> E TECNOLOGIE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MANUTENZIONE E CONTROLLI FREQUENTI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ASSICURAZIONE BENI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38"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DANNI VERSO TERZI</a:t>
                      </a:r>
                      <a:r>
                        <a:rPr lang="it-IT" sz="1400" baseline="0" dirty="0"/>
                        <a:t> E OGGETTI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CONTROLLI DI SICUREZZA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ASSICURAZIONE DI RESPONSABILITA’ verso terzi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838"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DANNI LAVORATORI DIPENDENTI E INFORTUNI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CORSI DI</a:t>
                      </a:r>
                      <a:r>
                        <a:rPr lang="it-IT" sz="1400" baseline="0" dirty="0"/>
                        <a:t> PREVENZIONE E FORMAZIONE, CONTROLLI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ASSICURAZIONE INFORTUNI SUL LAVORO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193"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DANNI DA TERZI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CONTROLLI DI</a:t>
                      </a:r>
                      <a:r>
                        <a:rPr lang="it-IT" sz="1400" baseline="0" dirty="0"/>
                        <a:t> SICUREZZA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ASSICURAZIONE BENI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193"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INCENDIO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SISTEMA ANTINCENDIO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ASSICURAZIONE INCENDIO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838"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INTOSSICAZIONE ALIMENTARE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CONTROLLI ADEGUATI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RC PROFESSIONALE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838"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FURTO GUARDAROBA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CONTROLLI DI SICUREZZA, SORVEGLIANZA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ASSICURAZIONE FURTO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86" y="5641186"/>
            <a:ext cx="722377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4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EVENTI NEGATIVI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53834036"/>
              </p:ext>
            </p:extLst>
          </p:nvPr>
        </p:nvGraphicFramePr>
        <p:xfrm>
          <a:off x="685800" y="2063750"/>
          <a:ext cx="10394949" cy="25463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4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193">
                <a:tc>
                  <a:txBody>
                    <a:bodyPr/>
                    <a:lstStyle/>
                    <a:p>
                      <a:r>
                        <a:rPr lang="it-IT" dirty="0"/>
                        <a:t>DANNO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PREPARAZIONE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SOLUZIONE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193">
                <a:tc>
                  <a:txBody>
                    <a:bodyPr/>
                    <a:lstStyle/>
                    <a:p>
                      <a:r>
                        <a:rPr lang="it-IT" sz="1400" dirty="0"/>
                        <a:t>ANNULLAMENTO SPETTACOLO 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RIMBORSO BIGLIETTO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571">
                <a:tc>
                  <a:txBody>
                    <a:bodyPr/>
                    <a:lstStyle/>
                    <a:p>
                      <a:r>
                        <a:rPr lang="it-IT" sz="1400" dirty="0"/>
                        <a:t>UTENZA RISTRETTA (2)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DIVERSIFICAZIONE GENERE</a:t>
                      </a:r>
                      <a:r>
                        <a:rPr lang="it-IT" sz="1400" baseline="0" dirty="0"/>
                        <a:t> SPETTACOLI PER AMPLIARE IL TARGET</a:t>
                      </a:r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394">
                <a:tc>
                  <a:txBody>
                    <a:bodyPr/>
                    <a:lstStyle/>
                    <a:p>
                      <a:r>
                        <a:rPr lang="it-IT" sz="1400" dirty="0"/>
                        <a:t>ROTTURA</a:t>
                      </a:r>
                      <a:r>
                        <a:rPr lang="it-IT" sz="1400" baseline="0" dirty="0"/>
                        <a:t> DELL’IMPIANTO ANTINCENDIO: PARTENDO DA UNA SIGARETTA FUMATA DI NASCOSTO DA UN CLIENTE, SI ATTIVA L’IMPIANTO IN TUTTO LO STABILE CON CONSEGUENTE DANNO ALLA STRUTTURA E AI CLIENTI (3)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IN</a:t>
                      </a:r>
                      <a:r>
                        <a:rPr lang="it-IT" sz="1400" baseline="0" dirty="0"/>
                        <a:t> PARTE 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ASSICURAZIONE PER I DANNI A TERZI E AI LORO BENI E assicurazione SU INCENDIO</a:t>
                      </a:r>
                    </a:p>
                    <a:p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86" y="5641186"/>
            <a:ext cx="722377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13"/>
          </p:nvPr>
        </p:nvSpPr>
        <p:spPr>
          <a:xfrm>
            <a:off x="685799" y="2063396"/>
            <a:ext cx="10396883" cy="331118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1600" dirty="0"/>
              <a:t>Considerando che l’annullamento dello spettacolo è un evento difficile da prevedere, abbiamo chiesto al nostro assicuratore se sia possibile stipulare una assicurazione che copra i danni provocati dal verificarsi di questa eventualità. In ogni caso, è anche possibile prevedere una data di riserva (circa due mesi dopo) per ogni spettacolo, che viene annullata il giorno della prima data.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dirty="0"/>
              <a:t>RITENIAMO DI ESSERE PREPARATI ALLA LIMITAZIONE DEI DANNI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dirty="0"/>
              <a:t>DOBBIAMO DISTINGUERE TRA DANNI DIRETTI ED INDIRETTI. SUL DANNO DIRETTO SIAMO PREPARATI, MENTRE SUI DANNI INDIRETTI NO. </a:t>
            </a:r>
            <a:r>
              <a:rPr lang="it-IT" sz="1600" dirty="0" err="1"/>
              <a:t>questI</a:t>
            </a:r>
            <a:r>
              <a:rPr lang="it-IT" sz="1600" dirty="0"/>
              <a:t> CONSISTONO NEL MALCONTENTO DELLA CLIENTELA E nel diffondersi DI UNA CATTIVA REPUTAZIONE </a:t>
            </a:r>
            <a:r>
              <a:rPr lang="it-IT" sz="1600"/>
              <a:t>della società. </a:t>
            </a:r>
            <a:r>
              <a:rPr lang="it-IT" sz="1600" dirty="0"/>
              <a:t>Per questo potremmo inviare ai clienti una lettera di scuse specificando cosa ha causato l’evento, e per limitare il danno anche uno sconto speciale per uno degli eventi futuri, nonché la riproposta dell’evento che si stava svolgendo.</a:t>
            </a:r>
          </a:p>
          <a:p>
            <a:pPr marL="457200" indent="-457200">
              <a:buFont typeface="+mj-lt"/>
              <a:buAutoNum type="arabicPeriod"/>
            </a:pPr>
            <a:endParaRPr lang="it-IT" dirty="0"/>
          </a:p>
          <a:p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552" y="5634244"/>
            <a:ext cx="722377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45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Evento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203</TotalTime>
  <Words>472</Words>
  <Application>Microsoft Office PowerPoint</Application>
  <PresentationFormat>Widescreen</PresentationFormat>
  <Paragraphs>75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Impact</vt:lpstr>
      <vt:lpstr>Evento</vt:lpstr>
      <vt:lpstr>THE                   THEATRE </vt:lpstr>
      <vt:lpstr>LA NOSTRA STRUTTURA</vt:lpstr>
      <vt:lpstr>Organigramma lavoratori</vt:lpstr>
      <vt:lpstr>Chi siamo</vt:lpstr>
      <vt:lpstr>Piano di rischio</vt:lpstr>
      <vt:lpstr>EVENTI NEGATIVI</vt:lpstr>
      <vt:lpstr>CONCLUSIONE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RICHMOND  THEATRE</dc:title>
  <dc:creator>camola.beatrice.4ta</dc:creator>
  <cp:lastModifiedBy>Simona</cp:lastModifiedBy>
  <cp:revision>20</cp:revision>
  <dcterms:created xsi:type="dcterms:W3CDTF">2018-05-02T09:29:24Z</dcterms:created>
  <dcterms:modified xsi:type="dcterms:W3CDTF">2018-05-26T21:52:07Z</dcterms:modified>
</cp:coreProperties>
</file>