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718CC-2643-4034-AAB7-DDCCAEBA2574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1D9C-2399-4335-8DA3-CDF18525C2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03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1D9C-2399-4335-8DA3-CDF18525C2D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80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1D9C-2399-4335-8DA3-CDF18525C2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050D239-969F-40C7-A83B-8DD65463C7DD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5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191B-A594-4CBB-A821-144DE32BD959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2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799B-B7C4-4050-BBFE-A476017F4733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B57-EAD7-480E-B891-5C5D12DD4171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53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FC61-5417-48C2-BB89-15CBEF1BA881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12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4D5D-1FA8-4625-BA27-8C9705CFD02A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0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2A55-73AF-417F-A99B-C370E12FDE32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2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B4AE-21DC-44E7-98C5-8C1818BCD989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3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9A19-ED17-41F3-BC15-BFF8BF6D76E5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A4C-5F1F-43C0-A9B2-5DD523FF8654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8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CEF-EA46-4508-9A1E-7386F452B5FF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D6CD-E27A-416B-96FD-C412973A8F67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0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3BE3-007C-456E-B059-B84E90FBDBDB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4E32-1973-4A4A-B494-D98DFBF3B48D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7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B217-A8C7-489C-9D17-0DB46AA833AD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3C0-64F4-4721-820F-4F8480BA0347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9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8B4C-AD06-443B-93D1-C80A90AD29FC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6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1AEF-9F1D-422F-B350-F1849B93C708}" type="datetime1">
              <a:rPr lang="en-US" smtClean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4TA ITCT A. BORDONI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0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358879" y="0"/>
            <a:ext cx="7034503" cy="17686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Art Virtual Experience </a:t>
            </a:r>
          </a:p>
          <a:p>
            <a:r>
              <a:rPr lang="it-IT"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s.p.a.</a:t>
            </a:r>
            <a:endParaRPr lang="it-IT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33" y="3509963"/>
            <a:ext cx="3466867" cy="41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0826" y="612371"/>
            <a:ext cx="3854528" cy="1571725"/>
          </a:xfrm>
        </p:spPr>
        <p:txBody>
          <a:bodyPr>
            <a:normAutofit fontScale="90000"/>
          </a:bodyPr>
          <a:lstStyle/>
          <a:p>
            <a:r>
              <a:rPr lang="it-IT" sz="2200" dirty="0"/>
              <a:t>Impresa operante dal 2015 nello sviluppo di software per la realtà virtuale implementati all’interno di circuiti turistici e per la realizzazione di videogiochi.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783">
            <a:off x="5314876" y="3540628"/>
            <a:ext cx="4679096" cy="2631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81953" y="2381523"/>
            <a:ext cx="3856037" cy="3541714"/>
          </a:xfrm>
        </p:spPr>
        <p:txBody>
          <a:bodyPr/>
          <a:lstStyle/>
          <a:p>
            <a:r>
              <a:rPr lang="it-IT" b="1" dirty="0"/>
              <a:t>Luogo</a:t>
            </a:r>
            <a:r>
              <a:rPr lang="it-IT" dirty="0"/>
              <a:t>: Dubai</a:t>
            </a:r>
          </a:p>
          <a:p>
            <a:r>
              <a:rPr lang="it-IT" b="1" dirty="0"/>
              <a:t>Sedi</a:t>
            </a:r>
            <a:r>
              <a:rPr lang="it-IT" dirty="0"/>
              <a:t>: America e Italia</a:t>
            </a:r>
          </a:p>
          <a:p>
            <a:r>
              <a:rPr lang="it-IT" b="1" dirty="0"/>
              <a:t>Dimensione</a:t>
            </a:r>
            <a:r>
              <a:rPr lang="it-IT" dirty="0"/>
              <a:t>: Multinazionale Circa 1500/2000 dipendenti. </a:t>
            </a:r>
          </a:p>
          <a:p>
            <a:r>
              <a:rPr lang="it-IT" b="1" dirty="0"/>
              <a:t>Attività principale</a:t>
            </a:r>
            <a:r>
              <a:rPr lang="it-IT" dirty="0"/>
              <a:t>: Produzione di software per la visita virtuale di città monumenti e musei e per giochi interattivi. </a:t>
            </a:r>
          </a:p>
          <a:p>
            <a:r>
              <a:rPr lang="it-IT" b="1" dirty="0"/>
              <a:t>Attività accessorie</a:t>
            </a:r>
            <a:r>
              <a:rPr lang="it-IT" dirty="0"/>
              <a:t>: Produzione accessori </a:t>
            </a:r>
            <a:r>
              <a:rPr lang="it-IT" dirty="0" err="1"/>
              <a:t>gaming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075">
            <a:off x="7810286" y="723380"/>
            <a:ext cx="2655236" cy="190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222881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proponiamo</a:t>
            </a:r>
          </a:p>
        </p:txBody>
      </p:sp>
      <p:sp>
        <p:nvSpPr>
          <p:cNvPr id="6" name="Sottotitol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Itinerari turistici multimediali e virtuali che proietteranno il cliente in una dimensione di viaggio: visite guidate a musei, opere d’arte, siti archeologici.</a:t>
            </a:r>
          </a:p>
          <a:p>
            <a:r>
              <a:rPr lang="it-IT" dirty="0"/>
              <a:t>Inoltre creiamo percorsi storici legati al mondo dei videogiochi.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959669" y="2446913"/>
            <a:ext cx="3856037" cy="3541714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542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18065"/>
              </p:ext>
            </p:extLst>
          </p:nvPr>
        </p:nvGraphicFramePr>
        <p:xfrm>
          <a:off x="1019331" y="322118"/>
          <a:ext cx="10388184" cy="621918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9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636">
                <a:tc>
                  <a:txBody>
                    <a:bodyPr/>
                    <a:lstStyle/>
                    <a:p>
                      <a:r>
                        <a:rPr lang="it-IT" dirty="0"/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 prevenzione ne 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897">
                <a:tc>
                  <a:txBody>
                    <a:bodyPr/>
                    <a:lstStyle/>
                    <a:p>
                      <a:r>
                        <a:rPr lang="it-IT" sz="1600" dirty="0" err="1"/>
                        <a:t>Hacking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Monitoraggio online e adozione di sistemi antivirus, </a:t>
                      </a: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firewall, autenticazione accessi, crittografia dati, firma digitale, web </a:t>
                      </a:r>
                      <a:r>
                        <a:rPr lang="it-IT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mirroring</a:t>
                      </a: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sistema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Cyber </a:t>
                      </a:r>
                      <a:r>
                        <a:rPr lang="it-IT" sz="1600" dirty="0" err="1"/>
                        <a:t>risk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42">
                <a:tc>
                  <a:txBody>
                    <a:bodyPr/>
                    <a:lstStyle/>
                    <a:p>
                      <a:r>
                        <a:rPr lang="it-IT" sz="1600" dirty="0"/>
                        <a:t>Bug</a:t>
                      </a:r>
                      <a:r>
                        <a:rPr lang="it-IT" sz="1600" baseline="0" dirty="0"/>
                        <a:t> di sistema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Aggiornamenti periodici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Risoluzione</a:t>
                      </a:r>
                      <a:r>
                        <a:rPr lang="it-IT" sz="1600" baseline="0" dirty="0"/>
                        <a:t> dei bug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395">
                <a:tc>
                  <a:txBody>
                    <a:bodyPr/>
                    <a:lstStyle/>
                    <a:p>
                      <a:r>
                        <a:rPr lang="it-IT" sz="1600" dirty="0"/>
                        <a:t>Difetti di produzione dei beni e verso clienti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aseline="0" dirty="0"/>
                        <a:t>Accurato collaudo dei prodotti prima della vendita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Assicurazione sui beni e di responsabilità verso i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242">
                <a:tc>
                  <a:txBody>
                    <a:bodyPr/>
                    <a:lstStyle/>
                    <a:p>
                      <a:r>
                        <a:rPr lang="it-IT" sz="1600" dirty="0"/>
                        <a:t>Contraffazione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Brevetto e copyright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42">
                <a:tc>
                  <a:txBody>
                    <a:bodyPr/>
                    <a:lstStyle/>
                    <a:p>
                      <a:r>
                        <a:rPr lang="it-IT" sz="1600" dirty="0"/>
                        <a:t>Furto e 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Sistemi di allarme e antincendio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Furto e 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027">
                <a:tc>
                  <a:txBody>
                    <a:bodyPr/>
                    <a:lstStyle/>
                    <a:p>
                      <a:r>
                        <a:rPr lang="it-IT" sz="1600" dirty="0"/>
                        <a:t>Dazi</a:t>
                      </a:r>
                      <a:r>
                        <a:rPr lang="it-IT" sz="1600" baseline="0" dirty="0"/>
                        <a:t> doganali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Aumento</a:t>
                      </a:r>
                      <a:r>
                        <a:rPr lang="it-IT" sz="1600" baseline="0" dirty="0"/>
                        <a:t> dei prezzi dei prodotti da vendere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Elasticità prezzi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0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HACKER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28699" y="1927138"/>
            <a:ext cx="9705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Presentazione dell’accaduto</a:t>
            </a:r>
            <a:r>
              <a:rPr lang="it-IT" dirty="0"/>
              <a:t>: durante lo sviluppo di un nostro software si è verificato un episodio di </a:t>
            </a:r>
            <a:r>
              <a:rPr lang="it-IT" dirty="0" err="1"/>
              <a:t>hacking</a:t>
            </a:r>
            <a:r>
              <a:rPr lang="it-IT" dirty="0"/>
              <a:t> che ha portato dei malfunzionamenti e alla temporanea sospensione del funzionamento dei nostri server.</a:t>
            </a:r>
          </a:p>
          <a:p>
            <a:r>
              <a:rPr lang="it-IT" dirty="0"/>
              <a:t>Dopo aver tempestivamente sospeso i nostri server, abbiamo avvisato l’assicurazione dell’accaduto (avevamo sottoscritto il pacchetto con il pronto intervento e attendiamo la perizia per il risarcimento dei danni)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647709" y="3719945"/>
            <a:ext cx="2857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Soluzioni</a:t>
            </a:r>
            <a:r>
              <a:rPr lang="it-IT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Aggiornamento periodico antivirus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Manutenzione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Rilascio aggiornamenti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Assicurazione Cyber </a:t>
            </a:r>
            <a:r>
              <a:rPr lang="it-IT" dirty="0" err="1"/>
              <a:t>Risk</a:t>
            </a:r>
            <a:endParaRPr lang="it-IT" dirty="0"/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57" y="3719945"/>
            <a:ext cx="45148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commento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Eravamo preparati all’evento in quanto avevamo stipulato l’assicurazione Cyber </a:t>
            </a:r>
            <a:r>
              <a:rPr lang="it-IT" dirty="0" err="1"/>
              <a:t>Risk</a:t>
            </a:r>
            <a:r>
              <a:rPr lang="it-IT" dirty="0"/>
              <a:t>. Ovviamente sono stati arrecati danni ai software, abbiamo provveduto a limitare i danni e adottare nuove misure di controllo e monitoraggio.</a:t>
            </a:r>
          </a:p>
          <a:p>
            <a:r>
              <a:rPr lang="it-IT" dirty="0"/>
              <a:t>Purtroppo nonostante le nostre misure di prevenzione, siamo di fronte ad eventi che potrebbero ripetersi nel futuro: in merito a questo rischio occorrerà provvedere a un aggiornamento continuo del personale e all’applicazione di un rigido regolamento.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8" y="257896"/>
            <a:ext cx="1915391" cy="191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5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140</TotalTime>
  <Words>358</Words>
  <Application>Microsoft Office PowerPoint</Application>
  <PresentationFormat>Widescreen</PresentationFormat>
  <Paragraphs>46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Tw Cen MT</vt:lpstr>
      <vt:lpstr>Circuito</vt:lpstr>
      <vt:lpstr>  </vt:lpstr>
      <vt:lpstr>Impresa operante dal 2015 nello sviluppo di software per la realtà virtuale implementati all’interno di circuiti turistici e per la realizzazione di videogiochi.</vt:lpstr>
      <vt:lpstr>proponiamo</vt:lpstr>
      <vt:lpstr>Presentazione standard di PowerPoint</vt:lpstr>
      <vt:lpstr>HACKER</vt:lpstr>
      <vt:lpstr>Conclusioni e commento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FAVARI.NICHOLAS.4TA</dc:creator>
  <cp:lastModifiedBy>Simona</cp:lastModifiedBy>
  <cp:revision>27</cp:revision>
  <dcterms:created xsi:type="dcterms:W3CDTF">2018-05-02T09:54:34Z</dcterms:created>
  <dcterms:modified xsi:type="dcterms:W3CDTF">2018-05-26T21:28:59Z</dcterms:modified>
</cp:coreProperties>
</file>