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09"/>
    <a:srgbClr val="FFD347"/>
    <a:srgbClr val="ED7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F8F6-09F0-49F5-936C-AF66D765CCA0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967F-4094-4BD7-A873-5CFA41831C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92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F8F6-09F0-49F5-936C-AF66D765CCA0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967F-4094-4BD7-A873-5CFA41831C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2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F8F6-09F0-49F5-936C-AF66D765CCA0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967F-4094-4BD7-A873-5CFA41831C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41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F8F6-09F0-49F5-936C-AF66D765CCA0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967F-4094-4BD7-A873-5CFA41831C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90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F8F6-09F0-49F5-936C-AF66D765CCA0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967F-4094-4BD7-A873-5CFA41831C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79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F8F6-09F0-49F5-936C-AF66D765CCA0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967F-4094-4BD7-A873-5CFA41831C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4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F8F6-09F0-49F5-936C-AF66D765CCA0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967F-4094-4BD7-A873-5CFA41831C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75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F8F6-09F0-49F5-936C-AF66D765CCA0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967F-4094-4BD7-A873-5CFA41831C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44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F8F6-09F0-49F5-936C-AF66D765CCA0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967F-4094-4BD7-A873-5CFA41831C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23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F8F6-09F0-49F5-936C-AF66D765CCA0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8C0967F-4094-4BD7-A873-5CFA41831C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28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F8F6-09F0-49F5-936C-AF66D765CCA0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0967F-4094-4BD7-A873-5CFA41831C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35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6BEF8F6-09F0-49F5-936C-AF66D765CCA0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38C0967F-4094-4BD7-A873-5CFA41831C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516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2904" y="273826"/>
            <a:ext cx="10846191" cy="2387600"/>
          </a:xfrm>
        </p:spPr>
        <p:txBody>
          <a:bodyPr/>
          <a:lstStyle/>
          <a:p>
            <a:r>
              <a:rPr lang="it-IT" b="1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wcard Gothic" panose="04020904020102020604" pitchFamily="82" charset="0"/>
              </a:rPr>
              <a:t>«</a:t>
            </a:r>
            <a:r>
              <a:rPr lang="it-IT" sz="6600" b="1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wcard Gothic" panose="04020904020102020604" pitchFamily="82" charset="0"/>
              </a:rPr>
              <a:t>Teniamoci  per   mano»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4430" y="2661426"/>
            <a:ext cx="11617570" cy="1743685"/>
          </a:xfrm>
        </p:spPr>
        <p:txBody>
          <a:bodyPr>
            <a:normAutofit/>
          </a:bodyPr>
          <a:lstStyle/>
          <a:p>
            <a:r>
              <a:rPr lang="it-IT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wcard Gothic" panose="04020904020102020604" pitchFamily="82" charset="0"/>
              </a:rPr>
              <a:t>(campus estivo per BAMBINI E RAGAZZI con disabilità)</a:t>
            </a:r>
          </a:p>
        </p:txBody>
      </p:sp>
    </p:spTree>
    <p:extLst>
      <p:ext uri="{BB962C8B-B14F-4D97-AF65-F5344CB8AC3E}">
        <p14:creationId xmlns:p14="http://schemas.microsoft.com/office/powerpoint/2010/main" val="84750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93260"/>
            <a:ext cx="10515600" cy="3827048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Il campo estivo «Teniamoci per mano» offre una serie di servizi rivolti a bambini e ragazzi affetti da disabilità (fisiche e mentali).</a:t>
            </a:r>
            <a:b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Il personale da noi proposto è specificamente qualificato per seguire durante la giornata i vostri figli, proponendo loro numerose attività di vario tipo.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42" y="3417828"/>
            <a:ext cx="4925891" cy="2577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7D71AE1-B358-4575-BF26-AA42E876F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7" y="3532128"/>
            <a:ext cx="4134583" cy="246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628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17228" y="162701"/>
            <a:ext cx="9983375" cy="845481"/>
          </a:xfrm>
        </p:spPr>
        <p:txBody>
          <a:bodyPr>
            <a:normAutofit/>
          </a:bodyPr>
          <a:lstStyle/>
          <a:p>
            <a:r>
              <a:rPr lang="it-IT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PROGRAMMA DELLE ATTIVITA’:</a:t>
            </a:r>
          </a:p>
        </p:txBody>
      </p:sp>
      <p:graphicFrame>
        <p:nvGraphicFramePr>
          <p:cNvPr id="11" name="Segnaposto contenuto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4547687"/>
              </p:ext>
            </p:extLst>
          </p:nvPr>
        </p:nvGraphicFramePr>
        <p:xfrm>
          <a:off x="117228" y="1008183"/>
          <a:ext cx="11898925" cy="568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0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683">
                <a:tc>
                  <a:txBody>
                    <a:bodyPr/>
                    <a:lstStyle/>
                    <a:p>
                      <a:r>
                        <a:rPr lang="it-IT" sz="1800" dirty="0"/>
                        <a:t>ORARIO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17">
                <a:tc>
                  <a:txBody>
                    <a:bodyPr/>
                    <a:lstStyle/>
                    <a:p>
                      <a:r>
                        <a:rPr lang="it-IT" dirty="0"/>
                        <a:t>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Momento</a:t>
                      </a:r>
                      <a:r>
                        <a:rPr lang="it-IT" sz="1400" baseline="0" dirty="0"/>
                        <a:t> di c</a:t>
                      </a:r>
                      <a:r>
                        <a:rPr lang="it-IT" sz="1400" dirty="0"/>
                        <a:t>onoscenza;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Saluto e preparativi</a:t>
                      </a:r>
                      <a:r>
                        <a:rPr lang="it-IT" sz="1400" baseline="0" dirty="0"/>
                        <a:t> per la seguente attività;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Saluto e inizio preparativi per il corso di nuoto;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Saluto e MUSICOTERAPIA</a:t>
                      </a:r>
                      <a:r>
                        <a:rPr lang="it-IT" sz="1400" baseline="0" dirty="0"/>
                        <a:t>;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Saluto e preparativi per la seguente attività;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r>
                        <a:rPr lang="it-IT" dirty="0"/>
                        <a:t>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manuale ricreativa;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GIARDINAGGIO**;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CORSO</a:t>
                      </a:r>
                      <a:r>
                        <a:rPr lang="it-IT" sz="1400" baseline="0" dirty="0"/>
                        <a:t> DI NUOTO***;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Preparazione al corso di cucina;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PITTURA e DISEGNO;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620">
                <a:tc>
                  <a:txBody>
                    <a:bodyPr/>
                    <a:lstStyle/>
                    <a:p>
                      <a:r>
                        <a:rPr lang="it-IT" dirty="0"/>
                        <a:t>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manuale ricreativa;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GIORDINAGGIO**;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CORSO DI NUOTO***;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CORSO DI CUCINA*****;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PITTURA e DISEGNO;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578">
                <a:tc>
                  <a:txBody>
                    <a:bodyPr/>
                    <a:lstStyle/>
                    <a:p>
                      <a:r>
                        <a:rPr lang="it-IT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ricreativa all’aperto;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Balli ricreativi di gruppo;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MUSICO</a:t>
                      </a:r>
                      <a:r>
                        <a:rPr lang="it-IT" sz="1400" baseline="0" dirty="0"/>
                        <a:t>TERAPIA;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CORSO DI CUCINA*****;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ricreative manuali;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683">
                <a:tc>
                  <a:txBody>
                    <a:bodyPr/>
                    <a:lstStyle/>
                    <a:p>
                      <a:r>
                        <a:rPr lang="it-IT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PRANZO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PRANZO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PRANZO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PRANZO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PRANZO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683">
                <a:tc>
                  <a:txBody>
                    <a:bodyPr/>
                    <a:lstStyle/>
                    <a:p>
                      <a:r>
                        <a:rPr lang="it-IT" dirty="0"/>
                        <a:t>13:00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libere;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libere;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libere;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libere;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libere;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3910">
                <a:tc>
                  <a:txBody>
                    <a:bodyPr/>
                    <a:lstStyle/>
                    <a:p>
                      <a:r>
                        <a:rPr lang="it-IT" dirty="0"/>
                        <a:t>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Training preparatorio  per IPPOTERAPIA;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Gioco</a:t>
                      </a:r>
                      <a:r>
                        <a:rPr lang="it-IT" sz="1400" baseline="0" dirty="0"/>
                        <a:t> del Rugby tutti insieme;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ECOTERAPIA****;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Training preparatorio  per IPPOTERAPIA;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Gioco del Rugby tutti insieme;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683">
                <a:tc>
                  <a:txBody>
                    <a:bodyPr/>
                    <a:lstStyle/>
                    <a:p>
                      <a:r>
                        <a:rPr lang="it-IT" dirty="0"/>
                        <a:t>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IPPOTERAPIA*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Gioco del Rugby;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ECOTERAPIA****;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IPPOTERAPIA*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Gioco del Rugby;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683">
                <a:tc>
                  <a:txBody>
                    <a:bodyPr/>
                    <a:lstStyle/>
                    <a:p>
                      <a:r>
                        <a:rPr lang="it-IT" dirty="0"/>
                        <a:t>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IPPOTERAPIA*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ricreative</a:t>
                      </a:r>
                      <a:r>
                        <a:rPr lang="it-IT" sz="1400" baseline="0" dirty="0"/>
                        <a:t> manuali;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sportive di vario genere a scelta;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IPPOTERAPIA*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MUSICOTERAPIA;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9901">
                <a:tc>
                  <a:txBody>
                    <a:bodyPr/>
                    <a:lstStyle/>
                    <a:p>
                      <a:r>
                        <a:rPr lang="it-IT" dirty="0"/>
                        <a:t>17:00</a:t>
                      </a:r>
                      <a:r>
                        <a:rPr lang="it-IT" baseline="0" dirty="0"/>
                        <a:t> – 18:00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legate alla</a:t>
                      </a:r>
                      <a:r>
                        <a:rPr lang="it-IT" sz="1400" baseline="0" dirty="0"/>
                        <a:t> comunicazione e saluto.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ricreative manuali e saluto.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sportive di vario genere a scelta;</a:t>
                      </a:r>
                      <a:r>
                        <a:rPr lang="it-IT" sz="1400" baseline="0" dirty="0"/>
                        <a:t> saluto.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Attività legate alla comunicazione e saluto.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Piccolo spettacolo</a:t>
                      </a:r>
                      <a:r>
                        <a:rPr lang="it-IT" sz="1400" baseline="0" dirty="0"/>
                        <a:t> teatrale di fine settimana, e saluto.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05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0661" y="386862"/>
            <a:ext cx="10515600" cy="609600"/>
          </a:xfrm>
        </p:spPr>
        <p:txBody>
          <a:bodyPr>
            <a:normAutofit/>
          </a:bodyPr>
          <a:lstStyle/>
          <a:p>
            <a:r>
              <a:rPr lang="it-IT" sz="3600" b="1" u="sng" dirty="0">
                <a:solidFill>
                  <a:schemeClr val="accent1">
                    <a:lumMod val="50000"/>
                  </a:schemeClr>
                </a:solidFill>
              </a:rPr>
              <a:t>CHIARIMENTI SULLE ATTIVITA’ SPECIALI: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231" y="1160586"/>
            <a:ext cx="8886092" cy="5697414"/>
          </a:xfrm>
        </p:spPr>
        <p:txBody>
          <a:bodyPr>
            <a:normAutofit fontScale="92500"/>
          </a:bodyPr>
          <a:lstStyle/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IPPOTERAPIA: i ragazzi saranno strettamente seguiti da personale specializzato in materia, in quanto saranno a contatto con degli animali; impareranno le basi dell’equitazione e impareranno a comprendere i fabbisogni dell’animale.</a:t>
            </a:r>
          </a:p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**GIARDINAGGIO: i ragazzi saranno sempre seguiti dal nostro personale specializzato; si cimenteranno nella coltura delle principali piante da frutto presenti nel nostro giardino e si adopereranno anche nel nostro orto;</a:t>
            </a:r>
          </a:p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***CORSO DI NUOTO: l’attività si svolgerà nella piscina presente nella nostra struttura; i ragazzi seguiranno due ore di lezione e saranno costantemente sorvegliati per la loro sicurezza e salvaguardia;</a:t>
            </a:r>
          </a:p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****ECOTERAPIA: si tratta di un’attività strettamente a contatto con la natura circostante; i ragazzi staranno nell’area verde della nostra struttura e, attraverso attività sensoriali miglioreranno la loro percezione dell’ambiente;</a:t>
            </a:r>
          </a:p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*****CORSO DI CUCINA: si tratta di un’attività che ha come fine l’obiettivo di rendere il ragazzo affetto da disabilità cognitive più autonomo e indipendente nella realtà di tutti i giorni.</a:t>
            </a:r>
          </a:p>
        </p:txBody>
      </p:sp>
      <p:pic>
        <p:nvPicPr>
          <p:cNvPr id="1026" name="Picture 2" descr="E:\immagini\404932_508767775840676_115847687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810" y="328247"/>
            <a:ext cx="1738992" cy="11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mmagini\Ecotera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810" y="1676402"/>
            <a:ext cx="1738992" cy="114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immagini\bambini_nuoto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15" y="3049608"/>
            <a:ext cx="1738992" cy="11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immagini\ecoterapia3_or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15" y="4375637"/>
            <a:ext cx="1738992" cy="11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14" y="5662246"/>
            <a:ext cx="1739487" cy="100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78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u="sng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ATTIVITA’ ORDINARIE COLLETTIVE: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9292" y="1840523"/>
            <a:ext cx="7344508" cy="2204454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Le varie attività si terranno sia al chiuso che all’aperto; fra queste proponiamo attività come la realizzazione di cornici o giocattoli con della pasta, laboratori con plastilina, pittura e disegno, attività di musicoterapia.</a:t>
            </a:r>
          </a:p>
        </p:txBody>
      </p:sp>
      <p:pic>
        <p:nvPicPr>
          <p:cNvPr id="2050" name="Picture 2" descr="E:\immagini\2b2c6ebce171d7ec31792c3d854caa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413">
            <a:off x="853221" y="1980467"/>
            <a:ext cx="24669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immagini\ceramica-bim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400">
            <a:off x="1193190" y="4683371"/>
            <a:ext cx="2438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3010">
            <a:off x="8654561" y="4183331"/>
            <a:ext cx="2627408" cy="185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08" y="4320906"/>
            <a:ext cx="2881239" cy="216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66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743832"/>
            <a:ext cx="10515600" cy="772013"/>
          </a:xfrm>
        </p:spPr>
        <p:txBody>
          <a:bodyPr>
            <a:normAutofit/>
          </a:bodyPr>
          <a:lstStyle/>
          <a:p>
            <a:r>
              <a:rPr lang="it-IT" sz="4000" b="1" u="sng" dirty="0">
                <a:solidFill>
                  <a:schemeClr val="accent1">
                    <a:lumMod val="50000"/>
                  </a:schemeClr>
                </a:solidFill>
              </a:rPr>
              <a:t>RISCHI INDIVIDUATI E PRECAUZIONI: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381000" y="1882829"/>
            <a:ext cx="5715000" cy="2754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u="sng" dirty="0">
                <a:solidFill>
                  <a:srgbClr val="002060"/>
                </a:solidFill>
              </a:rPr>
              <a:t>RISCHI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Danni fisici legati ad infortuni nel corso delle attività proposte, a causa di imprevisti;</a:t>
            </a:r>
          </a:p>
          <a:p>
            <a:r>
              <a:rPr lang="it-IT" sz="2400" b="1" dirty="0">
                <a:solidFill>
                  <a:srgbClr val="002060"/>
                </a:solidFill>
              </a:rPr>
              <a:t>Maltempo e di conseguenza sospensione delle attività l’aperto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6390606" y="1882829"/>
            <a:ext cx="5574323" cy="2684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u="sng" dirty="0">
                <a:solidFill>
                  <a:schemeClr val="accent5">
                    <a:lumMod val="50000"/>
                  </a:schemeClr>
                </a:solidFill>
              </a:rPr>
              <a:t>PRECAUZIONI</a:t>
            </a:r>
          </a:p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Abbiamo predisposto un’assicurazione a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copertura di eventuali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 danni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agli utenti </a:t>
            </a:r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nel prezzo;</a:t>
            </a:r>
          </a:p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Ci impegniamo a svolgere attività alternative e sostitutive all’interno della nostra struttura.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751532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rgbClr val="000000"/>
      </a:dk1>
      <a:lt1>
        <a:srgbClr val="FFFFFF"/>
      </a:lt1>
      <a:dk2>
        <a:srgbClr val="303034"/>
      </a:dk2>
      <a:lt2>
        <a:srgbClr val="DFDFE4"/>
      </a:lt2>
      <a:accent1>
        <a:srgbClr val="00AEEF"/>
      </a:accent1>
      <a:accent2>
        <a:srgbClr val="8CC600"/>
      </a:accent2>
      <a:accent3>
        <a:srgbClr val="FFBE00"/>
      </a:accent3>
      <a:accent4>
        <a:srgbClr val="FF0097"/>
      </a:accent4>
      <a:accent5>
        <a:srgbClr val="0071BC"/>
      </a:accent5>
      <a:accent6>
        <a:srgbClr val="FF8600"/>
      </a:accent6>
      <a:hlink>
        <a:srgbClr val="2424F0"/>
      </a:hlink>
      <a:folHlink>
        <a:srgbClr val="808080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120</TotalTime>
  <Words>545</Words>
  <Application>Microsoft Office PowerPoint</Application>
  <PresentationFormat>Widescreen</PresentationFormat>
  <Paragraphs>85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 Light</vt:lpstr>
      <vt:lpstr>Showcard Gothic</vt:lpstr>
      <vt:lpstr>Metropolitano</vt:lpstr>
      <vt:lpstr>«Teniamoci  per   mano»</vt:lpstr>
      <vt:lpstr>Il campo estivo «Teniamoci per mano» offre una serie di servizi rivolti a bambini e ragazzi affetti da disabilità (fisiche e mentali). Il personale da noi proposto è specificamente qualificato per seguire durante la giornata i vostri figli, proponendo loro numerose attività di vario tipo. </vt:lpstr>
      <vt:lpstr>PROGRAMMA DELLE ATTIVITA’:</vt:lpstr>
      <vt:lpstr>CHIARIMENTI SULLE ATTIVITA’ SPECIALI:</vt:lpstr>
      <vt:lpstr>ATTIVITA’ ORDINARIE COLLETTIVE:</vt:lpstr>
      <vt:lpstr>RISCHI INDIVIDUATI E PRECAUZIONI: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«Teniamoci per mano»</dc:title>
  <dc:creator>jaime gomez</dc:creator>
  <cp:lastModifiedBy>Simona</cp:lastModifiedBy>
  <cp:revision>16</cp:revision>
  <dcterms:created xsi:type="dcterms:W3CDTF">2018-04-10T10:47:50Z</dcterms:created>
  <dcterms:modified xsi:type="dcterms:W3CDTF">2018-05-24T21:48:19Z</dcterms:modified>
</cp:coreProperties>
</file>