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33579-F022-416C-ABC9-5DA5F05C895E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F1D12-BE7A-4EE3-BAB1-BA75892E4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1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retsofnaple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5400" dirty="0">
                <a:latin typeface="Andalus" panose="02020603050405020304" pitchFamily="18" charset="-78"/>
                <a:cs typeface="Andalus" panose="02020603050405020304" pitchFamily="18" charset="-78"/>
              </a:rPr>
              <a:t>THE SECRETS OF NAPLES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3200" dirty="0"/>
              <a:t>S.R.L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660859" y="3606085"/>
            <a:ext cx="8689976" cy="60530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Azienda turistica regione Campania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61" y="161248"/>
            <a:ext cx="4631071" cy="21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304" y="153749"/>
            <a:ext cx="10552638" cy="1591607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lgerian" panose="04020705040A02060702" pitchFamily="82" charset="0"/>
              </a:rPr>
              <a:t>CHI SIAMO? E che mezzi di trasporto utilizziamo?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1440382"/>
            <a:ext cx="10363826" cy="4936142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La nostra società organizza viaggi turistici nella regione Campania. Proponiamo diversi percorsi nell’entroterra e </a:t>
            </a:r>
            <a:r>
              <a:rPr lang="it-IT" dirty="0" err="1"/>
              <a:t>marITTIMI</a:t>
            </a:r>
            <a:r>
              <a:rPr lang="it-IT" dirty="0"/>
              <a:t>, </a:t>
            </a:r>
            <a:r>
              <a:rPr lang="it-IT" dirty="0" err="1"/>
              <a:t>FORNendo</a:t>
            </a:r>
            <a:r>
              <a:rPr lang="it-IT" dirty="0"/>
              <a:t> a disposizione alloggi e trasporti.</a:t>
            </a:r>
          </a:p>
          <a:p>
            <a:r>
              <a:rPr lang="it-IT" dirty="0"/>
              <a:t>Questi percorsi durano 7 giorni/6 NOTTI e possono essere prenotati sul nostro sito online (</a:t>
            </a:r>
            <a:r>
              <a:rPr lang="it-IT" dirty="0">
                <a:hlinkClick r:id="rId2"/>
              </a:rPr>
              <a:t>www.secretsofnaples.org</a:t>
            </a:r>
            <a:r>
              <a:rPr lang="it-IT" dirty="0"/>
              <a:t>) fino a 15 giorni prima della data di partenza. Dopo aver accolto le prenotazioni, provvederemo a mettere a disposizione alloggi NEI PRESSI </a:t>
            </a:r>
            <a:r>
              <a:rPr lang="it-IT" dirty="0" err="1"/>
              <a:t>DElle</a:t>
            </a:r>
            <a:r>
              <a:rPr lang="it-IT" dirty="0"/>
              <a:t> mete richieste. </a:t>
            </a:r>
          </a:p>
          <a:p>
            <a:r>
              <a:rPr lang="it-IT" dirty="0"/>
              <a:t>Per il trasporto mettiamo a disposizione:</a:t>
            </a:r>
          </a:p>
          <a:p>
            <a:pPr marL="0" indent="0">
              <a:buNone/>
            </a:pPr>
            <a:r>
              <a:rPr lang="it-IT" dirty="0"/>
              <a:t>             </a:t>
            </a:r>
          </a:p>
          <a:p>
            <a:pPr marL="0" indent="0">
              <a:buNone/>
            </a:pPr>
            <a:r>
              <a:rPr lang="it-IT" dirty="0"/>
              <a:t>               pullman                                                         traghetto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30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382" y="254375"/>
            <a:ext cx="7251089" cy="1596177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lgerian" panose="04020705040A02060702" pitchFamily="82" charset="0"/>
              </a:rPr>
              <a:t>Che percorsi proponiamo?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1877352"/>
            <a:ext cx="10363826" cy="3913847"/>
          </a:xfrm>
        </p:spPr>
        <p:txBody>
          <a:bodyPr/>
          <a:lstStyle/>
          <a:p>
            <a:r>
              <a:rPr lang="it-IT" dirty="0"/>
              <a:t>I percorsi che proponiamo sono tre: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L’innovativa           cimitero delle fontanelle, museo cappella di san severo,                                            Napoli sotterranea, porta di san Gennaro, palazzo dei duchi di Casamassima , museo archeologico di capodimonte.</a:t>
            </a:r>
          </a:p>
          <a:p>
            <a:pPr marL="0" indent="0">
              <a:buNone/>
            </a:pPr>
            <a:r>
              <a:rPr lang="it-IT" dirty="0"/>
              <a:t>offriamo 6 notti, </a:t>
            </a:r>
            <a:r>
              <a:rPr lang="it-IT" dirty="0" err="1"/>
              <a:t>bed&amp;breakfast</a:t>
            </a:r>
            <a:r>
              <a:rPr lang="it-IT" dirty="0"/>
              <a:t> nei diversi luoghi, guida turistica locale e convenzioni con agriturismi e ristoranti locali al prezzo di 633 euro.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>
            <a:off x="3010237" y="2540899"/>
            <a:ext cx="614995" cy="113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473">
            <a:off x="1047914" y="4662418"/>
            <a:ext cx="2521019" cy="14405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rot="21322888">
            <a:off x="1080985" y="6183356"/>
            <a:ext cx="2932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Napoli sotterranea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12" y="4558588"/>
            <a:ext cx="2267177" cy="167939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587049" y="4827373"/>
            <a:ext cx="368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Palazzo dei Duchi di Casamassima</a:t>
            </a:r>
          </a:p>
        </p:txBody>
      </p:sp>
    </p:spTree>
    <p:extLst>
      <p:ext uri="{BB962C8B-B14F-4D97-AF65-F5344CB8AC3E}">
        <p14:creationId xmlns:p14="http://schemas.microsoft.com/office/powerpoint/2010/main" val="35332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833480" y="1399922"/>
            <a:ext cx="80295" cy="814772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582628"/>
            <a:ext cx="10363826" cy="520857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2. La sportiva              reggia di </a:t>
            </a:r>
            <a:r>
              <a:rPr lang="it-IT" dirty="0" err="1"/>
              <a:t>caserta</a:t>
            </a:r>
            <a:r>
              <a:rPr lang="it-IT" dirty="0"/>
              <a:t>, parco nazionale del vesuvio, </a:t>
            </a:r>
            <a:r>
              <a:rPr lang="it-IT" dirty="0" err="1"/>
              <a:t>casoria</a:t>
            </a:r>
            <a:r>
              <a:rPr lang="it-IT" dirty="0"/>
              <a:t>, monumento ai caduti del mare, </a:t>
            </a:r>
            <a:r>
              <a:rPr lang="it-IT" dirty="0" err="1"/>
              <a:t>casalnuovo</a:t>
            </a:r>
            <a:r>
              <a:rPr lang="it-IT" dirty="0"/>
              <a:t> di </a:t>
            </a:r>
            <a:r>
              <a:rPr lang="it-IT" dirty="0" err="1"/>
              <a:t>napoli</a:t>
            </a:r>
            <a:r>
              <a:rPr lang="it-IT" dirty="0"/>
              <a:t>, giardino botanico.</a:t>
            </a:r>
          </a:p>
          <a:p>
            <a:pPr marL="0" indent="0">
              <a:buNone/>
            </a:pPr>
            <a:r>
              <a:rPr lang="it-IT" dirty="0"/>
              <a:t>offriamo 6 notti, </a:t>
            </a:r>
            <a:r>
              <a:rPr lang="it-IT" dirty="0" err="1"/>
              <a:t>bed&amp;breakfast</a:t>
            </a:r>
            <a:r>
              <a:rPr lang="it-IT" dirty="0"/>
              <a:t> nei diversi luoghi, guida turistica locale e convenzioni con agriturismi e ristoranti locali; questo percorso è effettuato a piedi per i più volenterosi e sportivi al prezzo di: 560 euro.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>
            <a:off x="2654188" y="752560"/>
            <a:ext cx="841572" cy="169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2853">
            <a:off x="862274" y="3172079"/>
            <a:ext cx="3037952" cy="16436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67" y="4270328"/>
            <a:ext cx="3272922" cy="144636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21066676">
            <a:off x="841571" y="4808846"/>
            <a:ext cx="385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Reggia di Caserta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523866" y="5803440"/>
            <a:ext cx="363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Casoria</a:t>
            </a:r>
          </a:p>
        </p:txBody>
      </p:sp>
    </p:spTree>
    <p:extLst>
      <p:ext uri="{BB962C8B-B14F-4D97-AF65-F5344CB8AC3E}">
        <p14:creationId xmlns:p14="http://schemas.microsoft.com/office/powerpoint/2010/main" val="251324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1124793"/>
            <a:ext cx="397135" cy="1089901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631180"/>
            <a:ext cx="10363826" cy="516002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3. La classica           Napoli (piazza del plebiscito), lungomare di </a:t>
            </a:r>
            <a:r>
              <a:rPr lang="it-IT" dirty="0" err="1"/>
              <a:t>mErgellina</a:t>
            </a:r>
            <a:r>
              <a:rPr lang="it-IT" dirty="0"/>
              <a:t>, capri (grotta verde,bianca,azzurra,rossa), sorrento, vesuvio, paestum, ischia, quartieri spagnoli. </a:t>
            </a:r>
          </a:p>
          <a:p>
            <a:pPr marL="0" indent="0">
              <a:buNone/>
            </a:pPr>
            <a:r>
              <a:rPr lang="it-IT" dirty="0"/>
              <a:t>offriamo 6 notti, </a:t>
            </a:r>
            <a:r>
              <a:rPr lang="it-IT" dirty="0" err="1"/>
              <a:t>bed&amp;breakfast</a:t>
            </a:r>
            <a:r>
              <a:rPr lang="it-IT" dirty="0"/>
              <a:t> nei diversi luoghi, guida turistica locale e convenzioni con agriturismi e ristoranti locali al prezzo di 800 euro.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>
            <a:off x="2735108" y="809204"/>
            <a:ext cx="550259" cy="129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3" y="3282647"/>
            <a:ext cx="2945501" cy="17431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294">
            <a:off x="6440587" y="2853769"/>
            <a:ext cx="2274536" cy="227453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43873" y="5211271"/>
            <a:ext cx="301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Vesuvio</a:t>
            </a:r>
          </a:p>
        </p:txBody>
      </p:sp>
      <p:sp>
        <p:nvSpPr>
          <p:cNvPr id="9" name="CasellaDiTesto 8"/>
          <p:cNvSpPr txBox="1"/>
          <p:nvPr/>
        </p:nvSpPr>
        <p:spPr>
          <a:xfrm rot="20952251">
            <a:off x="6684018" y="5211271"/>
            <a:ext cx="248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Quartieri Spagnoli </a:t>
            </a:r>
          </a:p>
        </p:txBody>
      </p:sp>
    </p:spTree>
    <p:extLst>
      <p:ext uri="{BB962C8B-B14F-4D97-AF65-F5344CB8AC3E}">
        <p14:creationId xmlns:p14="http://schemas.microsoft.com/office/powerpoint/2010/main" val="26210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8051" y="618517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lgerian" panose="04020705040A02060702" pitchFamily="82" charset="0"/>
              </a:rPr>
              <a:t>Il nostro rischio imprenditoriale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1998734"/>
            <a:ext cx="10363826" cy="379246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 rischio che la nostra impresa deve affrontare è quello della concorrenza in quanto nei pressi di </a:t>
            </a:r>
            <a:r>
              <a:rPr lang="it-IT" dirty="0" err="1"/>
              <a:t>napoli</a:t>
            </a:r>
            <a:r>
              <a:rPr lang="it-IT" dirty="0"/>
              <a:t> vi sono più di quaranta agenzie di viaggi. Queste agenzie offrono tipologie di viaggio classiche, attrezzate e di lusso. offrono viaggi completi, compresi di: voli, soggiorni, mezza pensione/completa, trasferimenti, percorsi in autobus e guide. 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2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lgerian" panose="04020705040A02060702" pitchFamily="82" charset="0"/>
              </a:rPr>
              <a:t>Come superare la concorrenza?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97590" y="2488473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 nostra impresa supera la concorrenza grazie al rinnovo e all’innovazione. Abbiamo deciso di distinguerci dalla massa appoggiandoci ad associazioni di </a:t>
            </a:r>
            <a:r>
              <a:rPr lang="it-IT" dirty="0" err="1"/>
              <a:t>guidE</a:t>
            </a:r>
            <a:r>
              <a:rPr lang="it-IT" dirty="0"/>
              <a:t> locali, </a:t>
            </a:r>
            <a:r>
              <a:rPr lang="it-IT" dirty="0" err="1"/>
              <a:t>COSì</a:t>
            </a:r>
            <a:r>
              <a:rPr lang="it-IT" dirty="0"/>
              <a:t> DA POTER valorizzare il territorio anche nelle parti più segrete.</a:t>
            </a:r>
          </a:p>
          <a:p>
            <a:pPr marL="0" indent="0">
              <a:buNone/>
            </a:pPr>
            <a:r>
              <a:rPr lang="it-IT" dirty="0"/>
              <a:t>Il dettaglio che ci rappresenta e ci distingue sono le tipologie di viaggio «sportiva» e «innovativa» che permettono </a:t>
            </a:r>
            <a:r>
              <a:rPr lang="it-IT"/>
              <a:t>di conciliare </a:t>
            </a:r>
            <a:r>
              <a:rPr lang="it-IT" dirty="0"/>
              <a:t>diversi </a:t>
            </a:r>
            <a:r>
              <a:rPr lang="it-IT"/>
              <a:t>gusti e </a:t>
            </a:r>
            <a:r>
              <a:rPr lang="it-IT" dirty="0"/>
              <a:t>diverse personalità.</a:t>
            </a:r>
          </a:p>
        </p:txBody>
      </p:sp>
    </p:spTree>
    <p:extLst>
      <p:ext uri="{BB962C8B-B14F-4D97-AF65-F5344CB8AC3E}">
        <p14:creationId xmlns:p14="http://schemas.microsoft.com/office/powerpoint/2010/main" val="1365215407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116</TotalTime>
  <Words>467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Algerian</vt:lpstr>
      <vt:lpstr>Andalus</vt:lpstr>
      <vt:lpstr>Arial</vt:lpstr>
      <vt:lpstr>Calibri</vt:lpstr>
      <vt:lpstr>Tw Cen MT</vt:lpstr>
      <vt:lpstr>Goccia</vt:lpstr>
      <vt:lpstr>THE SECRETS OF NAPLES S.R.L</vt:lpstr>
      <vt:lpstr>CHI SIAMO? E che mezzi di trasporto utilizziamo?</vt:lpstr>
      <vt:lpstr>Che percorsi proponiamo?</vt:lpstr>
      <vt:lpstr> </vt:lpstr>
      <vt:lpstr> </vt:lpstr>
      <vt:lpstr>Il nostro rischio imprenditoriale</vt:lpstr>
      <vt:lpstr>Come superare la concorrenza?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SECRETS OF NAPLES S.R.L</dc:title>
  <dc:creator>Ainet-i5</dc:creator>
  <cp:lastModifiedBy>Simona</cp:lastModifiedBy>
  <cp:revision>13</cp:revision>
  <dcterms:created xsi:type="dcterms:W3CDTF">2018-04-10T08:20:04Z</dcterms:created>
  <dcterms:modified xsi:type="dcterms:W3CDTF">2018-05-24T21:53:39Z</dcterms:modified>
</cp:coreProperties>
</file>