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8"/>
  </p:notesMasterIdLst>
  <p:sldIdLst>
    <p:sldId id="256" r:id="rId2"/>
    <p:sldId id="259" r:id="rId3"/>
    <p:sldId id="260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35E04-4572-4FCC-A0C4-86C99FE792B9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87FE3-800A-4EB5-86AD-9C8FBF1DBA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48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7FE3-800A-4EB5-86AD-9C8FBF1DBA6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99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98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31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50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84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434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550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925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82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8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4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41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85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08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39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95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81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411C3-688F-4ADE-BC9C-2DC35DFCC8B4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0E2FA9-BE38-4E85-BDE6-39CE83D67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06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pacemarket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773328" y="4415644"/>
            <a:ext cx="5100637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1800" dirty="0"/>
          </a:p>
        </p:txBody>
      </p:sp>
      <p:pic>
        <p:nvPicPr>
          <p:cNvPr id="2050" name="Picture 2" descr="Risultati immagini per space marke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71" y="189950"/>
            <a:ext cx="6601775" cy="42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47" y="1203050"/>
            <a:ext cx="2466975" cy="17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74" y="2542715"/>
            <a:ext cx="5875962" cy="333234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9345" y="2427958"/>
            <a:ext cx="52846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Nel nostro supermercato troverai carrelli dotati di un monitor con GPS dove inserendo la lista della spesa verrai guidato nell’acquisto dei prodotti selezionati e ti indicheremo elementi correlati. Inoltre il monitor fornirà informazioni sui prodotti presenti nel percorso e l’ammontare della spesa totale.</a:t>
            </a:r>
          </a:p>
          <a:p>
            <a:pPr algn="ctr"/>
            <a:r>
              <a:rPr lang="it-IT" sz="2000" dirty="0"/>
              <a:t>Se devi fare pochi acquisti scarica la nostra </a:t>
            </a:r>
            <a:r>
              <a:rPr lang="it-IT" sz="2000" dirty="0" err="1"/>
              <a:t>App</a:t>
            </a:r>
            <a:r>
              <a:rPr lang="it-IT" sz="2000" dirty="0"/>
              <a:t> «SPACEMARKET» presente su tutti gli store invece di usare il carrello.</a:t>
            </a:r>
          </a:p>
          <a:p>
            <a:pPr algn="ctr"/>
            <a:r>
              <a:rPr lang="it-IT" dirty="0"/>
              <a:t>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7730" y="613633"/>
            <a:ext cx="11610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chemeClr val="accent6">
                    <a:lumMod val="50000"/>
                  </a:schemeClr>
                </a:solidFill>
              </a:rPr>
              <a:t>L’innovazione</a:t>
            </a:r>
          </a:p>
        </p:txBody>
      </p:sp>
    </p:spTree>
    <p:extLst>
      <p:ext uri="{BB962C8B-B14F-4D97-AF65-F5344CB8AC3E}">
        <p14:creationId xmlns:p14="http://schemas.microsoft.com/office/powerpoint/2010/main" val="7005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1378039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>
                <a:solidFill>
                  <a:srgbClr val="0070C0"/>
                </a:solidFill>
              </a:rPr>
              <a:t>I vantaggi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086377" y="4433888"/>
            <a:ext cx="79849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Con noi risparmierai tempo e denaro!</a:t>
            </a:r>
          </a:p>
          <a:p>
            <a:pPr algn="ctr"/>
            <a:r>
              <a:rPr lang="it-IT" sz="2800" dirty="0"/>
              <a:t>Basta spese inutili e basta girovagare senza trovare ciò che ti serve!</a:t>
            </a:r>
          </a:p>
          <a:p>
            <a:pPr algn="ctr"/>
            <a:r>
              <a:rPr lang="it-IT" sz="2800" dirty="0"/>
              <a:t>I nostri GPS ti indicheranno sempre il percorso migliore.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1584102"/>
            <a:ext cx="5692462" cy="26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3628" y="327802"/>
            <a:ext cx="10489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rgbClr val="C00000"/>
                </a:solidFill>
              </a:rPr>
              <a:t>Dove ci trovate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25351" y="3122762"/>
            <a:ext cx="3347049" cy="53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12" y="1664898"/>
            <a:ext cx="7703388" cy="452024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0168" y="2406769"/>
            <a:ext cx="4175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Ci trovate nella nuovissima area del City Life shopping </a:t>
            </a:r>
            <a:r>
              <a:rPr lang="it-IT" dirty="0" err="1"/>
              <a:t>district</a:t>
            </a:r>
            <a:r>
              <a:rPr lang="it-IT" dirty="0"/>
              <a:t>, precisamente in Piazza Elsa Morante Milano, facilmente raggiungibile con la linea M5 fermata Tre Torri. </a:t>
            </a:r>
          </a:p>
          <a:p>
            <a:pPr algn="ctr"/>
            <a:r>
              <a:rPr lang="it-IT" dirty="0"/>
              <a:t>Per maggiori informazioni visitate il nostro sito </a:t>
            </a:r>
            <a:r>
              <a:rPr lang="it-IT" dirty="0">
                <a:hlinkClick r:id="rId4"/>
              </a:rPr>
              <a:t>www.spacemarket.com</a:t>
            </a:r>
            <a:r>
              <a:rPr lang="it-IT" dirty="0"/>
              <a:t> o scriveteci su </a:t>
            </a:r>
            <a:r>
              <a:rPr lang="it-IT" dirty="0" err="1"/>
              <a:t>whatsapp</a:t>
            </a:r>
            <a:r>
              <a:rPr lang="it-IT" dirty="0"/>
              <a:t> al numero 3275696296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48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64234" y="327804"/>
            <a:ext cx="825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1">
                    <a:lumMod val="50000"/>
                  </a:schemeClr>
                </a:solidFill>
              </a:rPr>
              <a:t>Rischio puro: incendio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2642" y="1561381"/>
            <a:ext cx="794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Data la presenza di materiale infiammabile nella nostra struttura e nelle strutture adiacenti, considerando anche la presenza di un parco, vi è un elevato rischio di incendi. Le fonti di rischio potrebbero essere circoscritte</a:t>
            </a:r>
          </a:p>
          <a:p>
            <a:pPr algn="ctr"/>
            <a:r>
              <a:rPr lang="it-IT" dirty="0"/>
              <a:t>dei numerosi dispositivi elettronici presenti nel supermercato.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79894" y="2889849"/>
            <a:ext cx="8350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>
                    <a:lumMod val="50000"/>
                  </a:schemeClr>
                </a:solidFill>
              </a:rPr>
              <a:t>Rischio imprenditoriale: malfunzionamento dei dispositivi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79894" y="4408098"/>
            <a:ext cx="8126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Poiché facciamo della tecnologia il nostro punto di forza, un grave danno per la nostra immagine e per i nostri affari potrebbe essere rappresentato dal malfunzionamento dei dispositivi.    </a:t>
            </a:r>
          </a:p>
        </p:txBody>
      </p:sp>
    </p:spTree>
    <p:extLst>
      <p:ext uri="{BB962C8B-B14F-4D97-AF65-F5344CB8AC3E}">
        <p14:creationId xmlns:p14="http://schemas.microsoft.com/office/powerpoint/2010/main" val="41646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0882" y="422694"/>
            <a:ext cx="8289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3">
                    <a:lumMod val="75000"/>
                  </a:schemeClr>
                </a:solidFill>
              </a:rPr>
              <a:t>Rischio puro: </a:t>
            </a:r>
            <a:r>
              <a:rPr lang="it-IT" sz="4400" b="1" dirty="0" err="1">
                <a:solidFill>
                  <a:schemeClr val="accent3">
                    <a:lumMod val="75000"/>
                  </a:schemeClr>
                </a:solidFill>
              </a:rPr>
              <a:t>recovery</a:t>
            </a:r>
            <a:r>
              <a:rPr lang="it-IT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4400" b="1" dirty="0" err="1">
                <a:solidFill>
                  <a:schemeClr val="accent3">
                    <a:lumMod val="75000"/>
                  </a:schemeClr>
                </a:solidFill>
              </a:rPr>
              <a:t>plan</a:t>
            </a:r>
            <a:r>
              <a:rPr lang="it-IT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79893" y="1423359"/>
            <a:ext cx="8220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Per fronteggiare un eventuale incendio abbiamo deciso di collegare i nostri allarmi antincendio direttamente alla centrale dei Vigili del fuoco e munirci di impianti antincendio all’avanguardia. Inoltre abbiamo stipulato un contratto di assicurazione. Infine tutti i nostri dipendenti seguono frequentemente dei corsi su come affrontare al meglio un incendio.</a:t>
            </a:r>
          </a:p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19178" y="3408909"/>
            <a:ext cx="967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3">
                    <a:lumMod val="75000"/>
                  </a:schemeClr>
                </a:solidFill>
              </a:rPr>
              <a:t>Prevenzione rischio imprenditoriale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78302" y="4348019"/>
            <a:ext cx="828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 fine di prevenire eventuali guasti o malfunzionamenti dei dispositivi effettuiamo regolari attività di manutenzione e sono sempre presenti dei tecnici nella struttura pronti ad intervenire. Contiamo inoltre su dieci anni di garanzia </a:t>
            </a:r>
            <a:r>
              <a:rPr lang="it-IT"/>
              <a:t>da parte del </a:t>
            </a:r>
            <a:r>
              <a:rPr lang="it-IT" dirty="0"/>
              <a:t>nostro fornitore su ogni dispositivo.</a:t>
            </a:r>
          </a:p>
        </p:txBody>
      </p:sp>
    </p:spTree>
    <p:extLst>
      <p:ext uri="{BB962C8B-B14F-4D97-AF65-F5344CB8AC3E}">
        <p14:creationId xmlns:p14="http://schemas.microsoft.com/office/powerpoint/2010/main" val="25209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341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Sfaccettatura</vt:lpstr>
      <vt:lpstr>Presentazione standard di PowerPoint</vt:lpstr>
      <vt:lpstr>Presentazione standard di PowerPoint</vt:lpstr>
      <vt:lpstr>I vantaggi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MARKET</dc:title>
  <dc:creator>jaime gomez</dc:creator>
  <cp:lastModifiedBy>Simona</cp:lastModifiedBy>
  <cp:revision>26</cp:revision>
  <dcterms:created xsi:type="dcterms:W3CDTF">2018-04-10T07:23:48Z</dcterms:created>
  <dcterms:modified xsi:type="dcterms:W3CDTF">2018-05-24T21:41:01Z</dcterms:modified>
</cp:coreProperties>
</file>