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49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40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11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79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7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42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74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36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61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875B-BDDC-4997-8179-3E0352BD1B7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1308-0C85-4493-989A-144AB37B1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L’eco del futuro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885618" cy="291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5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3168352" cy="1584176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Abbiamo ideato un supermercato ecosostenibile con prodotti biologici e a km 0. Ricerchiamo prodotti locali, di stagione 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971600" y="5301208"/>
            <a:ext cx="400000" cy="337592"/>
          </a:xfrm>
        </p:spPr>
        <p:txBody>
          <a:bodyPr>
            <a:noAutofit/>
          </a:bodyPr>
          <a:lstStyle/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68" y="713892"/>
            <a:ext cx="28803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44" y="1875039"/>
            <a:ext cx="39015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5" y="4723921"/>
            <a:ext cx="3230487" cy="21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85" y="4653136"/>
            <a:ext cx="2503487" cy="21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79" y="2010036"/>
            <a:ext cx="27956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0" y="4653136"/>
            <a:ext cx="253603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0" y="2564904"/>
            <a:ext cx="2213421" cy="17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01" y="620688"/>
            <a:ext cx="1951555" cy="14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86708"/>
            <a:ext cx="1632549" cy="10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424936" cy="496855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Angolo pane appena sfornato. Scegli tu la farina e gli ingredienti. Filiera garantita.</a:t>
            </a:r>
          </a:p>
          <a:p>
            <a:r>
              <a:rPr lang="it-IT" dirty="0">
                <a:solidFill>
                  <a:schemeClr val="tx1"/>
                </a:solidFill>
              </a:rPr>
              <a:t>Distributori di prodotti diversi.</a:t>
            </a:r>
          </a:p>
          <a:p>
            <a:r>
              <a:rPr lang="it-IT" dirty="0">
                <a:solidFill>
                  <a:schemeClr val="tx1"/>
                </a:solidFill>
              </a:rPr>
              <a:t>Casa dell’acqua.</a:t>
            </a:r>
          </a:p>
          <a:p>
            <a:r>
              <a:rPr lang="it-IT" dirty="0">
                <a:solidFill>
                  <a:schemeClr val="tx1"/>
                </a:solidFill>
              </a:rPr>
              <a:t>Riciclo materie prime.</a:t>
            </a:r>
          </a:p>
          <a:p>
            <a:r>
              <a:rPr lang="it-IT" dirty="0">
                <a:solidFill>
                  <a:schemeClr val="tx1"/>
                </a:solidFill>
              </a:rPr>
              <a:t>Angolo ‘KM 0’.</a:t>
            </a:r>
          </a:p>
          <a:p>
            <a:r>
              <a:rPr lang="it-IT">
                <a:solidFill>
                  <a:schemeClr val="tx1"/>
                </a:solidFill>
              </a:rPr>
              <a:t>Edificio ecosostenibile</a:t>
            </a:r>
            <a:r>
              <a:rPr lang="it-IT" dirty="0">
                <a:solidFill>
                  <a:schemeClr val="tx1"/>
                </a:solidFill>
              </a:rPr>
              <a:t>. Pannelli fotovoltaici.</a:t>
            </a:r>
          </a:p>
          <a:p>
            <a:r>
              <a:rPr lang="it-IT" dirty="0">
                <a:solidFill>
                  <a:schemeClr val="tx1"/>
                </a:solidFill>
              </a:rPr>
              <a:t>Frigo chiusi.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20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Office PowerPoint</Application>
  <PresentationFormat>Presentazione su schermo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Bernard MT Condensed</vt:lpstr>
      <vt:lpstr>Calibri</vt:lpstr>
      <vt:lpstr>Tema di Office</vt:lpstr>
      <vt:lpstr>L’eco del futuro</vt:lpstr>
      <vt:lpstr>Abbiamo ideato un supermercato ecosostenibile con prodotti biologici e a km 0. Ricerchiamo prodotti locali, di stagione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Multilab</dc:creator>
  <cp:lastModifiedBy>Simona</cp:lastModifiedBy>
  <cp:revision>9</cp:revision>
  <dcterms:created xsi:type="dcterms:W3CDTF">2018-04-10T09:43:09Z</dcterms:created>
  <dcterms:modified xsi:type="dcterms:W3CDTF">2018-05-24T21:31:19Z</dcterms:modified>
</cp:coreProperties>
</file>