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D36-673E-48AA-ACDD-C174366F69B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0E9-2F34-435E-87B6-A84CE7EB6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88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D36-673E-48AA-ACDD-C174366F69B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0E9-2F34-435E-87B6-A84CE7EB6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23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D36-673E-48AA-ACDD-C174366F69B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0E9-2F34-435E-87B6-A84CE7EB6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41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D36-673E-48AA-ACDD-C174366F69B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0E9-2F34-435E-87B6-A84CE7EB6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7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D36-673E-48AA-ACDD-C174366F69B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0E9-2F34-435E-87B6-A84CE7EB6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26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D36-673E-48AA-ACDD-C174366F69B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0E9-2F34-435E-87B6-A84CE7EB6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10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D36-673E-48AA-ACDD-C174366F69B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0E9-2F34-435E-87B6-A84CE7EB6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91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D36-673E-48AA-ACDD-C174366F69B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0E9-2F34-435E-87B6-A84CE7EB6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5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D36-673E-48AA-ACDD-C174366F69B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0E9-2F34-435E-87B6-A84CE7EB6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9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D36-673E-48AA-ACDD-C174366F69B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0E9-2F34-435E-87B6-A84CE7EB6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479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7D36-673E-48AA-ACDD-C174366F69B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F0E9-2F34-435E-87B6-A84CE7EB6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35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17D36-673E-48AA-ACDD-C174366F69B1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F0E9-2F34-435E-87B6-A84CE7EB6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123421" y="2767280"/>
            <a:ext cx="99451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NATURAL STRAPS S.R.L</a:t>
            </a:r>
            <a:endParaRPr lang="it-IT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0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94971" y="370788"/>
            <a:ext cx="9332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CHI SIAMO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873260" y="1963952"/>
            <a:ext cx="58542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latin typeface="Arial Black" panose="020B0A04020102020204" pitchFamily="34" charset="0"/>
                <a:cs typeface="Aharoni" panose="02010803020104030203" pitchFamily="2" charset="-79"/>
              </a:rPr>
              <a:t>La Natural </a:t>
            </a:r>
            <a:r>
              <a:rPr lang="it-IT" sz="3200" dirty="0" err="1">
                <a:latin typeface="Arial Black" panose="020B0A04020102020204" pitchFamily="34" charset="0"/>
                <a:cs typeface="Aharoni" panose="02010803020104030203" pitchFamily="2" charset="-79"/>
              </a:rPr>
              <a:t>Straps</a:t>
            </a:r>
            <a:r>
              <a:rPr lang="it-IT" sz="3200" dirty="0">
                <a:latin typeface="Arial Black" panose="020B0A04020102020204" pitchFamily="34" charset="0"/>
                <a:cs typeface="Aharoni" panose="02010803020104030203" pitchFamily="2" charset="-79"/>
              </a:rPr>
              <a:t> S.R.L </a:t>
            </a:r>
            <a:r>
              <a:rPr lang="it-IT" sz="3200" b="1" dirty="0">
                <a:latin typeface="Arial Black" panose="020B0A04020102020204" pitchFamily="34" charset="0"/>
                <a:cs typeface="Aharoni" panose="02010803020104030203" pitchFamily="2" charset="-79"/>
              </a:rPr>
              <a:t>è</a:t>
            </a:r>
            <a:r>
              <a:rPr lang="it-IT" sz="3200" dirty="0">
                <a:latin typeface="Arial Black" panose="020B0A04020102020204" pitchFamily="34" charset="0"/>
                <a:cs typeface="Aharoni" panose="02010803020104030203" pitchFamily="2" charset="-79"/>
              </a:rPr>
              <a:t> un’azienda nata nel </a:t>
            </a:r>
            <a:r>
              <a:rPr lang="it-IT" sz="4000" dirty="0">
                <a:latin typeface="Arial Black" panose="020B0A04020102020204" pitchFamily="34" charset="0"/>
                <a:cs typeface="Aharoni" panose="02010803020104030203" pitchFamily="2" charset="-79"/>
              </a:rPr>
              <a:t>2018</a:t>
            </a:r>
            <a:r>
              <a:rPr lang="it-IT" sz="3200" dirty="0">
                <a:latin typeface="Arial Black" panose="020B0A04020102020204" pitchFamily="34" charset="0"/>
                <a:cs typeface="Aharoni" panose="02010803020104030203" pitchFamily="2" charset="-79"/>
              </a:rPr>
              <a:t>, che si occupa di produzione di cinturini per orologi, cinture e bracciali realizzati interamente in materiali naturali, ecosostenibili e riciclati</a:t>
            </a: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2" name="AutoShape 2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Immagine correla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3" y="2208289"/>
            <a:ext cx="4220308" cy="422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254368" y="2337243"/>
            <a:ext cx="41734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8550073"/>
              </a:avLst>
            </a:prstTxWarp>
            <a:spAutoFit/>
          </a:bodyPr>
          <a:lstStyle/>
          <a:p>
            <a:pPr algn="ctr"/>
            <a:r>
              <a:rPr lang="it-IT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NATURAL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64472" y="5505267"/>
            <a:ext cx="2353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9290"/>
              </a:avLst>
            </a:prstTxWarp>
            <a:spAutoFit/>
          </a:bodyPr>
          <a:lstStyle/>
          <a:p>
            <a:pPr algn="ctr"/>
            <a:r>
              <a:rPr lang="it-IT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STRAPS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034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362858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DI COSA CI OCCUPIAMO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9943" y="2075542"/>
            <a:ext cx="112921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 Black" panose="020B0A04020102020204" pitchFamily="34" charset="0"/>
                <a:cs typeface="Aharoni" panose="02010803020104030203" pitchFamily="2" charset="-79"/>
              </a:rPr>
              <a:t>La nostra azienda si occupa di progettazione e produzione. Grazie a queste due attività collegate possiamo offrire al cliente una linea interamente progettata da designer altamente qualificati, inoltre offre la </a:t>
            </a:r>
            <a:r>
              <a:rPr lang="it-IT" sz="2800" dirty="0" err="1">
                <a:latin typeface="Arial Black" panose="020B0A04020102020204" pitchFamily="34" charset="0"/>
                <a:cs typeface="Aharoni" panose="02010803020104030203" pitchFamily="2" charset="-79"/>
              </a:rPr>
              <a:t>possibilita’</a:t>
            </a:r>
            <a:r>
              <a:rPr lang="it-IT" sz="2800" dirty="0">
                <a:latin typeface="Arial Black" panose="020B0A04020102020204" pitchFamily="34" charset="0"/>
                <a:cs typeface="Aharoni" panose="02010803020104030203" pitchFamily="2" charset="-79"/>
              </a:rPr>
              <a:t> di realizzare un prodotto interamente personalizzato secondo il gusto del cliente. L’azienda si rivolge ad una clientela universale che ha come ideali il rispetto della natura, l’ecosostenibilità e la riqualificazione del territorio nel quale produciamo i nostri</a:t>
            </a:r>
            <a:r>
              <a:rPr 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572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11087" y="362857"/>
            <a:ext cx="9405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Dove siamo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112000" y="1854851"/>
            <a:ext cx="45865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 Black" panose="020B0A04020102020204" pitchFamily="34" charset="0"/>
                <a:cs typeface="Aharoni" panose="02010803020104030203" pitchFamily="2" charset="-79"/>
              </a:rPr>
              <a:t>Ci troviamo in Valle d’Aosta, precisamente nella </a:t>
            </a:r>
            <a:r>
              <a:rPr lang="it-IT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citta’</a:t>
            </a:r>
            <a:r>
              <a:rPr lang="it-IT" sz="2000" dirty="0">
                <a:latin typeface="Arial Black" panose="020B0A04020102020204" pitchFamily="34" charset="0"/>
                <a:cs typeface="Aharoni" panose="02010803020104030203" pitchFamily="2" charset="-79"/>
              </a:rPr>
              <a:t> di </a:t>
            </a:r>
            <a:r>
              <a:rPr lang="it-IT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Point-Saint-Martin</a:t>
            </a:r>
            <a:r>
              <a:rPr lang="it-IT" sz="2000" dirty="0"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it-IT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citta’</a:t>
            </a:r>
            <a:r>
              <a:rPr lang="it-IT" sz="2000" dirty="0">
                <a:latin typeface="Arial Black" panose="020B0A04020102020204" pitchFamily="34" charset="0"/>
                <a:cs typeface="Aharoni" panose="02010803020104030203" pitchFamily="2" charset="-79"/>
              </a:rPr>
              <a:t> di confine con il Piemonte e facilmente </a:t>
            </a:r>
            <a:r>
              <a:rPr lang="it-IT" sz="2000" dirty="0" err="1">
                <a:latin typeface="Arial Black" panose="020B0A04020102020204" pitchFamily="34" charset="0"/>
                <a:cs typeface="Aharoni" panose="02010803020104030203" pitchFamily="2" charset="-79"/>
              </a:rPr>
              <a:t>raggiungebile</a:t>
            </a:r>
            <a:r>
              <a:rPr lang="it-IT" sz="2000" dirty="0">
                <a:latin typeface="Arial Black" panose="020B0A04020102020204" pitchFamily="34" charset="0"/>
                <a:cs typeface="Aharoni" panose="02010803020104030203" pitchFamily="2" charset="-79"/>
              </a:rPr>
              <a:t> tramite l’autostrada A5. Presso la nostra azienda </a:t>
            </a:r>
            <a:r>
              <a:rPr lang="it-IT" sz="2000" b="1" dirty="0">
                <a:latin typeface="Arial Black" panose="020B0A04020102020204" pitchFamily="34" charset="0"/>
                <a:cs typeface="Aharoni" panose="02010803020104030203" pitchFamily="2" charset="-79"/>
              </a:rPr>
              <a:t>è presente uno showroom nel quale i clienti potranno scegliere i nostri prodotti guidati da personale esperto e cordiale. Inoltre è possibile acquistare anche più agevolmente dal sito web.</a:t>
            </a:r>
          </a:p>
        </p:txBody>
      </p:sp>
      <p:pic>
        <p:nvPicPr>
          <p:cNvPr id="2050" name="Picture 2" descr="Risultati immagini per cartina valle d'ao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" y="1700289"/>
            <a:ext cx="4963885" cy="390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2 8"/>
          <p:cNvCxnSpPr/>
          <p:nvPr/>
        </p:nvCxnSpPr>
        <p:spPr>
          <a:xfrm>
            <a:off x="4572000" y="4499429"/>
            <a:ext cx="1190171" cy="1741714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963886" y="6272319"/>
            <a:ext cx="214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haroni" panose="02010803020104030203" pitchFamily="2" charset="-79"/>
                <a:cs typeface="Aharoni" panose="02010803020104030203" pitchFamily="2" charset="-79"/>
              </a:rPr>
              <a:t>NOI SIAMO QUI</a:t>
            </a:r>
          </a:p>
        </p:txBody>
      </p:sp>
    </p:spTree>
    <p:extLst>
      <p:ext uri="{BB962C8B-B14F-4D97-AF65-F5344CB8AC3E}">
        <p14:creationId xmlns:p14="http://schemas.microsoft.com/office/powerpoint/2010/main" val="40929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032002" y="522515"/>
            <a:ext cx="8040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i nostri materiali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300684" y="2075544"/>
            <a:ext cx="40785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rial Black" panose="020B0A04020102020204" pitchFamily="34" charset="0"/>
                <a:cs typeface="Aharoni" panose="02010803020104030203" pitchFamily="2" charset="-79"/>
              </a:rPr>
              <a:t>REPERIAMO I MATERIALI DA AZIENDE DEL LUOGO CHE CI FORNISCONO LA MATERIA PRIMA DI ALTA QUALITA’: LEGNO, TESSUTI E FIBRE NATURALI</a:t>
            </a:r>
            <a:r>
              <a:rPr lang="it-IT" sz="2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3074" name="Picture 2" descr="Risultati immagini per LEG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0" y="1477522"/>
            <a:ext cx="4459058" cy="25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83" y="4163203"/>
            <a:ext cx="5851281" cy="238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9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8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I RISCHI PURI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17784" y="1852246"/>
            <a:ext cx="9636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 panose="020B0A04020102020204" pitchFamily="34" charset="0"/>
              </a:rPr>
              <a:t>ESSENDO L’AZIENDA SITA IN UNA ZONA MONTANA, IL RISCHIO DI NEVICATE COPIOSE CHE IMPEDISCANO IL REGOLARE RIFORNIMENTO DI MATERIALI E IL RAGGIUNGIMENTO DEL SITO E’ ELEVATO. PER QUESTO CI SIAMO PREVENTIVAMENTE MUNITI DI UNO SPALANEVE DI ULTIMA GENERAZIONE.</a:t>
            </a:r>
          </a:p>
          <a:p>
            <a:r>
              <a:rPr lang="fr-FR" sz="2400" dirty="0">
                <a:latin typeface="Arial Black" panose="020B0A04020102020204" pitchFamily="34" charset="0"/>
              </a:rPr>
              <a:t>LE CONDIZIONI ATMOSFERICHE POTREBBERO INTACCARE IRREPARABILMENTE I NOSTRI PRODOTTI IN LEGNO, PER QUESTO CI AVVALIAMO DI MACCHINARI CHE GARANTISCONO LIVELLI OTTIMALI DI UMIDITA’ E DI TEMPERATURA.</a:t>
            </a:r>
          </a:p>
          <a:p>
            <a:r>
              <a:rPr lang="fr-FR" sz="2400" dirty="0">
                <a:latin typeface="Arial Black" panose="020B0A04020102020204" pitchFamily="34" charset="0"/>
              </a:rPr>
              <a:t>PREVENENDO COSI ANCHE LA PROLIFERAZIONE DI TARLI CHE DISTRUGGEREBBERO IL LEGNAME.</a:t>
            </a:r>
          </a:p>
          <a:p>
            <a:endParaRPr lang="fr-F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7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2323" y="34314"/>
            <a:ext cx="10515600" cy="1325563"/>
          </a:xfrm>
        </p:spPr>
        <p:txBody>
          <a:bodyPr>
            <a:normAutofit/>
          </a:bodyPr>
          <a:lstStyle/>
          <a:p>
            <a:r>
              <a:rPr lang="fr-FR" sz="88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RISCHI D’IMPRESA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7907" y="1359877"/>
            <a:ext cx="115472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 panose="020B0A04020102020204" pitchFamily="34" charset="0"/>
              </a:rPr>
              <a:t>COME RISCHI D’IMPRESA ABBIAMO EVIDENZIATO IL RISCHIO DI INADEMPIENZE E RITARDI NELLE CONSEGNE DA ACQUISTI SUL WEB, SOPRATTUTTO ALL’ESTERO, PERCHE’ CI AFFIDIAMO AD UNA SOLA AZIENDA DI TRASPORTI. INOLTRE LA NOTEVOLE DISTANZA DA AEROPORTI O GRANDI CENTRI LOGISTICA NON FACILITA LE CONSEGNE. PER QUESTO ABBIAMO DECISO DI SERVIRCI ANCHE DELLA LINEA FERROVIARIA, CHE PASSA ANCHE PER IL COMUNE DI POINT-SAINT-MARTIN. STIPULIAMO INOLTRE UN’ASSICURAZIONE SUL PRODOTTO PER IL RISCHIO DANNO DURANTE IL TRASPORTO.</a:t>
            </a:r>
          </a:p>
          <a:p>
            <a:r>
              <a:rPr lang="fr-FR" sz="2400" dirty="0">
                <a:latin typeface="Arial Black" panose="020B0A04020102020204" pitchFamily="34" charset="0"/>
              </a:rPr>
              <a:t>UN ALTRO RISCHIO D’IMPRESA E’ RELATIVO ALLA REPERIBILITA’ DEL MATERIALE: I MOBILIFICI STESSI DAI QUALI CI RIFORNIAMO POTREBBERO UTILIZZARE GLI SCARTI PER RIDURRE GLI SPRECHI. PER QUESTO ABBIAMO GIA’ TROVATO ALTRE AZIENDE SUL TERRITORIO CHE POTREBBERO RIFORNIRCI.</a:t>
            </a:r>
          </a:p>
        </p:txBody>
      </p:sp>
    </p:spTree>
    <p:extLst>
      <p:ext uri="{BB962C8B-B14F-4D97-AF65-F5344CB8AC3E}">
        <p14:creationId xmlns:p14="http://schemas.microsoft.com/office/powerpoint/2010/main" val="2251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04801" y="0"/>
            <a:ext cx="113362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dirty="0">
              <a:latin typeface="Arial Black" panose="020B0A04020102020204" pitchFamily="34" charset="0"/>
            </a:endParaRPr>
          </a:p>
          <a:p>
            <a:pPr algn="ctr"/>
            <a:r>
              <a:rPr lang="fr-FR" sz="2800" dirty="0">
                <a:latin typeface="Arial Black" panose="020B0A04020102020204" pitchFamily="34" charset="0"/>
              </a:rPr>
              <a:t>LAVORO ESEGUITO DA:</a:t>
            </a:r>
          </a:p>
          <a:p>
            <a:pPr algn="ctr"/>
            <a:endParaRPr lang="fr-FR" sz="2800" dirty="0">
              <a:latin typeface="Arial Black" panose="020B0A04020102020204" pitchFamily="34" charset="0"/>
            </a:endParaRPr>
          </a:p>
          <a:p>
            <a:pPr algn="ctr"/>
            <a:endParaRPr lang="fr-FR" sz="2800" dirty="0">
              <a:latin typeface="Arial Black" panose="020B0A04020102020204" pitchFamily="34" charset="0"/>
            </a:endParaRPr>
          </a:p>
          <a:p>
            <a:pPr algn="ctr"/>
            <a:r>
              <a:rPr lang="fr-FR" sz="2800" dirty="0">
                <a:latin typeface="Arial Black" panose="020B0A04020102020204" pitchFamily="34" charset="0"/>
              </a:rPr>
              <a:t>STUDENTI DI 4G</a:t>
            </a:r>
          </a:p>
          <a:p>
            <a:pPr algn="ctr"/>
            <a:r>
              <a:rPr lang="fr-FR" sz="2800" dirty="0">
                <a:latin typeface="Arial Black" panose="020B0A04020102020204" pitchFamily="34" charset="0"/>
              </a:rPr>
              <a:t>DELL’ISTITUTO DI ISTRUZIONE SUPERIORE STATALE « FABIO BESTA »</a:t>
            </a:r>
          </a:p>
          <a:p>
            <a:pPr algn="ctr"/>
            <a:endParaRPr lang="fr-FR" sz="2800" dirty="0">
              <a:latin typeface="Arial Black" panose="020B0A04020102020204" pitchFamily="34" charset="0"/>
            </a:endParaRPr>
          </a:p>
          <a:p>
            <a:pPr algn="ctr"/>
            <a:endParaRPr lang="fr-FR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444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Aharoni</vt:lpstr>
      <vt:lpstr>Algerian</vt:lpstr>
      <vt:lpstr>Arial</vt:lpstr>
      <vt:lpstr>Arial Black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RISCHI PURI</vt:lpstr>
      <vt:lpstr>RISCHI D’IMPRESA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Ainet-i5</dc:creator>
  <cp:lastModifiedBy>Simona</cp:lastModifiedBy>
  <cp:revision>26</cp:revision>
  <dcterms:created xsi:type="dcterms:W3CDTF">2018-04-10T07:31:31Z</dcterms:created>
  <dcterms:modified xsi:type="dcterms:W3CDTF">2018-05-24T21:28:05Z</dcterms:modified>
</cp:coreProperties>
</file>