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84FBAEE6-9BE7-4E0F-BEFC-B33A5665BDEA}">
          <p14:sldIdLst>
            <p14:sldId id="256"/>
            <p14:sldId id="257"/>
            <p14:sldId id="258"/>
          </p14:sldIdLst>
        </p14:section>
        <p14:section name="Sezione senza titolo" id="{7D1B93EF-0FF7-4CA8-812A-6B55514BA99A}">
          <p14:sldIdLst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9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12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1785600" y="274649"/>
            <a:ext cx="36576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12800" y="274649"/>
            <a:ext cx="107696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67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87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67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45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53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81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7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77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54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CFB3B-7A71-4EC4-8FF0-9DC9797BF6E9}" type="datetimeFigureOut">
              <a:rPr lang="it-IT" smtClean="0"/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A194-52C8-41DD-8143-78D2DB6EAA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77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6577981" y="277041"/>
            <a:ext cx="533735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solidFill>
                  <a:srgbClr val="003399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roadway" panose="04040905080B02020502" pitchFamily="82" charset="0"/>
              </a:rPr>
              <a:t>MAKE IT YOURS</a:t>
            </a:r>
          </a:p>
          <a:p>
            <a:pPr algn="ctr"/>
            <a:endParaRPr lang="it-IT" sz="5400" b="1" cap="none" spc="0" dirty="0">
              <a:ln/>
              <a:solidFill>
                <a:srgbClr val="003399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660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-46894" y="291734"/>
            <a:ext cx="54723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Franklin Gothic Heavy" panose="020B0903020102020204" pitchFamily="34" charset="0"/>
                <a:cs typeface="Aharoni"/>
              </a:rPr>
              <a:t>PROGETTAZIONE VIAGGI PERSONALIZZATI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237" y="683369"/>
            <a:ext cx="3282433" cy="23392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4572033" y="3540230"/>
            <a:ext cx="5036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latin typeface="Franklin Gothic Heavy" panose="020B0903020102020204" pitchFamily="34" charset="0"/>
                <a:cs typeface="Aharoni" panose="02010803020104030203" pitchFamily="2" charset="-79"/>
              </a:rPr>
              <a:t>PACCHETTI VIAGGIO CONVENIENTI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36100" y="1368952"/>
            <a:ext cx="4506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Che tipo sei?</a:t>
            </a:r>
          </a:p>
          <a:p>
            <a:pPr algn="ctr"/>
            <a:r>
              <a:rPr lang="it-IT" sz="2400" dirty="0"/>
              <a:t>Compila il nostro questionario online, passa in agenzia e creeremo la vacanza fatta su misura per te!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546427" y="3989335"/>
            <a:ext cx="36059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*ristoranti</a:t>
            </a:r>
          </a:p>
          <a:p>
            <a:r>
              <a:rPr lang="it-IT" sz="2400" dirty="0"/>
              <a:t>*mezzi di trasporto</a:t>
            </a:r>
          </a:p>
          <a:p>
            <a:r>
              <a:rPr lang="it-IT" sz="2400" dirty="0"/>
              <a:t>*escursioni</a:t>
            </a:r>
          </a:p>
          <a:p>
            <a:r>
              <a:rPr lang="it-IT" sz="2400" dirty="0"/>
              <a:t>*vitto e alloggio</a:t>
            </a:r>
          </a:p>
          <a:p>
            <a:r>
              <a:rPr lang="it-IT" sz="2400" dirty="0"/>
              <a:t>*e molte altre attività pensate appositamente per te…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46" y="4304713"/>
            <a:ext cx="2717775" cy="2039440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844" y="4864913"/>
            <a:ext cx="3003307" cy="147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9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aborazione alternativa 1"/>
          <p:cNvSpPr/>
          <p:nvPr/>
        </p:nvSpPr>
        <p:spPr>
          <a:xfrm>
            <a:off x="7039708" y="296308"/>
            <a:ext cx="2872155" cy="2596661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41453" y="167610"/>
            <a:ext cx="4778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latin typeface="Franklin Gothic Heavy" panose="020B0903020102020204" pitchFamily="34" charset="0"/>
                <a:cs typeface="Aharoni"/>
              </a:rPr>
              <a:t>COME COMUNICARE CON NOI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174" y="3256754"/>
            <a:ext cx="4459899" cy="329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247" y="488106"/>
            <a:ext cx="2579076" cy="2269279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41452" y="1337115"/>
            <a:ext cx="513943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cs typeface="Aharoni"/>
              </a:rPr>
              <a:t>Di qualunque cosa tu necessiti, ovunque  tu sia, puoi contattarci attraverso la nostra </a:t>
            </a:r>
            <a:r>
              <a:rPr lang="it-IT" sz="2000" dirty="0" err="1">
                <a:cs typeface="Aharoni"/>
              </a:rPr>
              <a:t>app</a:t>
            </a:r>
            <a:r>
              <a:rPr lang="it-IT" sz="2000" dirty="0">
                <a:cs typeface="Aharoni"/>
              </a:rPr>
              <a:t> scaricabile gratuitamente da </a:t>
            </a:r>
            <a:r>
              <a:rPr lang="it-IT" sz="2000" dirty="0" err="1">
                <a:cs typeface="Aharoni"/>
              </a:rPr>
              <a:t>App</a:t>
            </a:r>
            <a:r>
              <a:rPr lang="it-IT" sz="2000" dirty="0">
                <a:cs typeface="Aharoni"/>
              </a:rPr>
              <a:t> Store o Play Store sul tuo telefono , tablet o computer.</a:t>
            </a: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63997" y="2937553"/>
            <a:ext cx="417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In caso ci fossero dei problemi con la nostra </a:t>
            </a:r>
            <a:r>
              <a:rPr lang="it-IT" sz="2000" dirty="0" err="1"/>
              <a:t>app</a:t>
            </a:r>
            <a:r>
              <a:rPr lang="it-IT" sz="2000" dirty="0"/>
              <a:t> potrai sempre contattarci attraverso il nostro numero verde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920958" y="4023218"/>
            <a:ext cx="30989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/>
              <a:t>800-008-860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53" y="2775841"/>
            <a:ext cx="1247377" cy="1247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454836" y="5017476"/>
            <a:ext cx="45650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/>
              <a:t>Siamo attivi 24h su 24 e i nostri dipendenti sono molto formati e ti aiuteranno a risolvere il tuo problema</a:t>
            </a:r>
          </a:p>
        </p:txBody>
      </p:sp>
    </p:spTree>
    <p:extLst>
      <p:ext uri="{BB962C8B-B14F-4D97-AF65-F5344CB8AC3E}">
        <p14:creationId xmlns:p14="http://schemas.microsoft.com/office/powerpoint/2010/main" val="177463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361093" y="1861158"/>
            <a:ext cx="302455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latin typeface="+mj-lt"/>
              </a:rPr>
              <a:t>Sulla nostra </a:t>
            </a:r>
            <a:r>
              <a:rPr lang="it-IT" sz="2000" dirty="0" err="1">
                <a:latin typeface="+mj-lt"/>
              </a:rPr>
              <a:t>app</a:t>
            </a:r>
            <a:r>
              <a:rPr lang="it-IT" sz="2000" dirty="0">
                <a:latin typeface="+mj-lt"/>
              </a:rPr>
              <a:t> potrai trovare:</a:t>
            </a:r>
          </a:p>
          <a:p>
            <a:pPr algn="ctr"/>
            <a:r>
              <a:rPr lang="it-IT" sz="2000" dirty="0">
                <a:latin typeface="+mj-lt"/>
              </a:rPr>
              <a:t>-mappe locali</a:t>
            </a:r>
          </a:p>
          <a:p>
            <a:pPr algn="ctr"/>
            <a:r>
              <a:rPr lang="it-IT" sz="2000" dirty="0">
                <a:latin typeface="+mj-lt"/>
              </a:rPr>
              <a:t>-informazioni del territorio (ristoranti, fermate dei trasporti, musei…)</a:t>
            </a:r>
          </a:p>
          <a:p>
            <a:pPr algn="ctr"/>
            <a:r>
              <a:rPr lang="it-IT" sz="2000" dirty="0">
                <a:latin typeface="+mj-lt"/>
              </a:rPr>
              <a:t>-chat per la comunicare direttamente con il nostro personale per ogni esigenza</a:t>
            </a:r>
          </a:p>
          <a:p>
            <a:pPr algn="ctr"/>
            <a:r>
              <a:rPr lang="it-IT" sz="2000" dirty="0">
                <a:latin typeface="+mj-lt"/>
              </a:rPr>
              <a:t>-informazioni riguardanti il pacchetto viaggio scelto per te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200841" y="352082"/>
            <a:ext cx="3345057" cy="119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latin typeface="Franklin Gothic Heavy" panose="020B0903020102020204" pitchFamily="34" charset="0"/>
              </a:rPr>
              <a:t>LA NOSTRA APP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54" y="328441"/>
            <a:ext cx="3639275" cy="339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59" y="275686"/>
            <a:ext cx="3528646" cy="350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4" y="4371606"/>
            <a:ext cx="3545490" cy="1772745"/>
          </a:xfrm>
          <a:prstGeom prst="rect">
            <a:avLst/>
          </a:prstGeom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946" y="4053620"/>
            <a:ext cx="2433578" cy="243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46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709139" y="4232207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 </a:t>
            </a:r>
            <a:r>
              <a:rPr lang="it-IT" sz="2800" dirty="0">
                <a:latin typeface="Franklin Gothic Heavy" panose="020B0903020102020204" pitchFamily="34" charset="0"/>
              </a:rPr>
              <a:t>RISOLUZIONE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contattiamo altri aeroporti per garantire voli disponibili per quella meta e relativo servizio navetta a nostro carico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696307" y="363416"/>
            <a:ext cx="57474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RISCHI DELL’ AZIENDA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72308" y="1547446"/>
            <a:ext cx="2650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>
                <a:latin typeface="Franklin Gothic Heavy" panose="020B0903020102020204" pitchFamily="34" charset="0"/>
              </a:rPr>
              <a:t>RISCHIO PURO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72308" y="2101444"/>
            <a:ext cx="55534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/>
              <a:t>cancellazione dei voli per cause metereologiche </a:t>
            </a:r>
          </a:p>
        </p:txBody>
      </p:sp>
      <p:sp>
        <p:nvSpPr>
          <p:cNvPr id="12" name="Freccia a destra 11"/>
          <p:cNvSpPr/>
          <p:nvPr/>
        </p:nvSpPr>
        <p:spPr>
          <a:xfrm rot="3282129">
            <a:off x="5487217" y="3049613"/>
            <a:ext cx="1378137" cy="695628"/>
          </a:xfrm>
          <a:prstGeom prst="rightArrow">
            <a:avLst>
              <a:gd name="adj1" fmla="val 3698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904" y="1420872"/>
            <a:ext cx="3903465" cy="216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08" y="3114264"/>
            <a:ext cx="3665648" cy="2740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3566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6000">
              <a:srgbClr val="C4D6EB"/>
            </a:gs>
            <a:gs pos="100000">
              <a:srgbClr val="FFEBFA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39969" y="45692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dirty="0">
                <a:latin typeface="Franklin Gothic Heavy" panose="020B0903020102020204" pitchFamily="34" charset="0"/>
              </a:rPr>
              <a:t>RISCHIO IMPRENDITORIALE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Inaccessibilità di mete turistiche di prima scelta a causa di guerre, catastrofi naturali, epidemie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Problemi legati alla comunicazione tramite call center o applicazione per </a:t>
            </a:r>
            <a:r>
              <a:rPr lang="it-IT" sz="2000" dirty="0" err="1"/>
              <a:t>smartphone</a:t>
            </a:r>
            <a:endParaRPr lang="it-IT" sz="2000" dirty="0"/>
          </a:p>
        </p:txBody>
      </p:sp>
      <p:sp>
        <p:nvSpPr>
          <p:cNvPr id="5" name="Rettangolo 4"/>
          <p:cNvSpPr/>
          <p:nvPr/>
        </p:nvSpPr>
        <p:spPr>
          <a:xfrm>
            <a:off x="4806462" y="2687324"/>
            <a:ext cx="720969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Franklin Gothic Heavy" panose="020B0903020102020204" pitchFamily="34" charset="0"/>
              </a:rPr>
              <a:t>RISOLUZIONE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proponiamo un’altra meta con pacchetto inclusivo di attività simili a quelle già scelte e possibilmente in una zona con caratteristiche similari; se il cliente non dovesse accettare la nuova proposta sarà  rimborsato delle spese d’agenzia e del costo del biglietto aereo secondo le clausole di rimborso previste dalla compagnia aerea.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Per problemi legati alla comunicazione, chiamare il nostro numero verde di </a:t>
            </a:r>
            <a:r>
              <a:rPr lang="it-IT" sz="2000"/>
              <a:t>emergenza che </a:t>
            </a:r>
            <a:r>
              <a:rPr lang="it-IT" sz="2000" dirty="0"/>
              <a:t>darà la possibilità di parlare direttamente con i nostri tecnici che </a:t>
            </a:r>
            <a:r>
              <a:rPr lang="it-IT" sz="2000"/>
              <a:t>risolveranno il </a:t>
            </a:r>
            <a:r>
              <a:rPr lang="it-IT" sz="2000" dirty="0"/>
              <a:t>problema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831" y="2376121"/>
            <a:ext cx="1023937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027" y="313124"/>
            <a:ext cx="3584096" cy="237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9" y="3910303"/>
            <a:ext cx="2800900" cy="207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564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317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Aharoni</vt:lpstr>
      <vt:lpstr>Arial</vt:lpstr>
      <vt:lpstr>Broadway</vt:lpstr>
      <vt:lpstr>Calibri</vt:lpstr>
      <vt:lpstr>Franklin Gothic Heavy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Ainet-i5</dc:creator>
  <cp:lastModifiedBy>Simona</cp:lastModifiedBy>
  <cp:revision>16</cp:revision>
  <dcterms:created xsi:type="dcterms:W3CDTF">2018-04-10T10:11:59Z</dcterms:created>
  <dcterms:modified xsi:type="dcterms:W3CDTF">2018-05-24T21:10:26Z</dcterms:modified>
</cp:coreProperties>
</file>