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25518A9-B687-4302-9395-2322403C665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1A99A684-0CB7-41E9-A4DF-5D1C2CA5BF6F}"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EDD7C35-9E19-4518-A4B2-3B09CD8CC756}"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6196DA8-8897-4DDF-BFB6-5D83863C837A}"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DCBBA708-C5F0-412D-90E2-1919F0D196AE}" type="datetimeFigureOut">
              <a:rPr lang="en-US" dirty="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A9C8F8FA-EF43-4642-9368-3F4E33039BD9}" type="datetimeFigureOut">
              <a:rPr lang="en-US" dirty="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5/24/2018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EB9C5D3-0140-4E75-8D7F-C0623D06DFD7}" type="datetimeFigureOut">
              <a:rPr lang="en-US" dirty="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3AE0757-B101-4811-9189-10EB2F458E2D}"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EBDC078-589F-40E3-816C-EE21D62B5BBA}" type="datetimeFigureOut">
              <a:rPr lang="en-US" dirty="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5/24/2018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14007" y="2478215"/>
            <a:ext cx="8144134" cy="1373070"/>
          </a:xfrm>
        </p:spPr>
        <p:txBody>
          <a:bodyPr/>
          <a:lstStyle/>
          <a:p>
            <a:r>
              <a:rPr lang="it-IT" dirty="0">
                <a:latin typeface="Bodoni MT Black" panose="02070A03080606020203" pitchFamily="18" charset="0"/>
              </a:rPr>
              <a:t>BE VEGGIE</a:t>
            </a:r>
          </a:p>
        </p:txBody>
      </p:sp>
      <p:sp>
        <p:nvSpPr>
          <p:cNvPr id="3" name="Sottotitolo 2"/>
          <p:cNvSpPr>
            <a:spLocks noGrp="1"/>
          </p:cNvSpPr>
          <p:nvPr>
            <p:ph type="subTitle" idx="1"/>
          </p:nvPr>
        </p:nvSpPr>
        <p:spPr>
          <a:xfrm>
            <a:off x="-1282950" y="4568851"/>
            <a:ext cx="8144134" cy="1117687"/>
          </a:xfrm>
        </p:spPr>
        <p:txBody>
          <a:bodyPr/>
          <a:lstStyle/>
          <a:p>
            <a:r>
              <a:rPr lang="it-IT" dirty="0"/>
              <a:t>#</a:t>
            </a:r>
            <a:r>
              <a:rPr lang="it-IT" sz="3200" dirty="0">
                <a:latin typeface="Berlin Sans FB Demi" panose="020E0802020502020306" pitchFamily="34" charset="0"/>
              </a:rPr>
              <a:t>BEEDGYGOVEGGIE</a:t>
            </a:r>
          </a:p>
        </p:txBody>
      </p:sp>
    </p:spTree>
    <p:extLst>
      <p:ext uri="{BB962C8B-B14F-4D97-AF65-F5344CB8AC3E}">
        <p14:creationId xmlns:p14="http://schemas.microsoft.com/office/powerpoint/2010/main" val="307471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DOVE TROVARCI E COME RAGGIUNGERCI ?</a:t>
            </a:r>
          </a:p>
        </p:txBody>
      </p:sp>
      <p:sp>
        <p:nvSpPr>
          <p:cNvPr id="3" name="Segnaposto contenuto 2"/>
          <p:cNvSpPr>
            <a:spLocks noGrp="1"/>
          </p:cNvSpPr>
          <p:nvPr>
            <p:ph sz="half" idx="1"/>
          </p:nvPr>
        </p:nvSpPr>
        <p:spPr>
          <a:xfrm>
            <a:off x="732347" y="2552035"/>
            <a:ext cx="4698358" cy="3599316"/>
          </a:xfrm>
        </p:spPr>
        <p:txBody>
          <a:bodyPr/>
          <a:lstStyle/>
          <a:p>
            <a:endParaRPr lang="it-IT" dirty="0"/>
          </a:p>
          <a:p>
            <a:pPr marL="0" indent="0">
              <a:buNone/>
            </a:pPr>
            <a:r>
              <a:rPr lang="it-IT" dirty="0"/>
              <a:t>Be </a:t>
            </a:r>
            <a:r>
              <a:rPr lang="it-IT" dirty="0" err="1"/>
              <a:t>Veggie</a:t>
            </a:r>
            <a:r>
              <a:rPr lang="it-IT" dirty="0"/>
              <a:t> è situato nel centro di Milano, a pochi passi dal Duomo, in una delle zone più frequentate della città.</a:t>
            </a:r>
          </a:p>
          <a:p>
            <a:pPr marL="0" indent="0">
              <a:buNone/>
            </a:pPr>
            <a:r>
              <a:rPr lang="it-IT" dirty="0"/>
              <a:t>Via Torino, n.29</a:t>
            </a:r>
          </a:p>
          <a:p>
            <a:pPr marL="0" indent="0">
              <a:buNone/>
            </a:pPr>
            <a:endParaRPr lang="it-IT" dirty="0"/>
          </a:p>
          <a:p>
            <a:pPr marL="0" indent="0">
              <a:buNone/>
            </a:pPr>
            <a:r>
              <a:rPr lang="it-IT" dirty="0"/>
              <a:t>Siamo facilmente raggiungibili dalla fermata della linea M1 Duomo ,o, in alternativa , tramite i tram n. 2 o 3</a:t>
            </a:r>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6738" y="2294127"/>
            <a:ext cx="5687732" cy="4260627"/>
          </a:xfrm>
        </p:spPr>
      </p:pic>
    </p:spTree>
    <p:extLst>
      <p:ext uri="{BB962C8B-B14F-4D97-AF65-F5344CB8AC3E}">
        <p14:creationId xmlns:p14="http://schemas.microsoft.com/office/powerpoint/2010/main" val="265008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CHI SIAMO ?</a:t>
            </a:r>
          </a:p>
        </p:txBody>
      </p:sp>
      <p:sp>
        <p:nvSpPr>
          <p:cNvPr id="3" name="Segnaposto contenuto 2"/>
          <p:cNvSpPr>
            <a:spLocks noGrp="1"/>
          </p:cNvSpPr>
          <p:nvPr>
            <p:ph idx="1"/>
          </p:nvPr>
        </p:nvSpPr>
        <p:spPr/>
        <p:txBody>
          <a:bodyPr/>
          <a:lstStyle/>
          <a:p>
            <a:pPr marL="0" indent="0">
              <a:buNone/>
            </a:pPr>
            <a:r>
              <a:rPr lang="it-IT" dirty="0"/>
              <a:t>BE VEGGIE è un fast </a:t>
            </a:r>
            <a:r>
              <a:rPr lang="it-IT" dirty="0" err="1"/>
              <a:t>food</a:t>
            </a:r>
            <a:r>
              <a:rPr lang="it-IT" dirty="0"/>
              <a:t> specializzato nella vendita di alimenti esclusivamente vegani, certificati , di ottima qualità ad un prezzo accessibile ad una vasta clientela.</a:t>
            </a:r>
          </a:p>
          <a:p>
            <a:pPr marL="0" indent="0">
              <a:buNone/>
            </a:pPr>
            <a:r>
              <a:rPr lang="it-IT" dirty="0"/>
              <a:t>I nostri prodotti soddisfano il palato sia di coloro che cercano un pasto leggero e salutare, sia di coloro che seguono i principi di uno stile di vita vegano.</a:t>
            </a:r>
          </a:p>
          <a:p>
            <a:pPr marL="0" indent="0">
              <a:buNone/>
            </a:pPr>
            <a:r>
              <a:rPr lang="it-IT" dirty="0"/>
              <a:t>Per garantire ai nostri clienti freschezza e varietà ci serviamo del supermercato biologico </a:t>
            </a:r>
            <a:r>
              <a:rPr lang="it-IT" dirty="0" err="1"/>
              <a:t>Biomì</a:t>
            </a:r>
            <a:r>
              <a:rPr lang="it-IT" dirty="0"/>
              <a:t>.</a:t>
            </a:r>
          </a:p>
        </p:txBody>
      </p:sp>
    </p:spTree>
    <p:extLst>
      <p:ext uri="{BB962C8B-B14F-4D97-AF65-F5344CB8AC3E}">
        <p14:creationId xmlns:p14="http://schemas.microsoft.com/office/powerpoint/2010/main" val="285026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NOSTRI PRODOTTI: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075" y="3228700"/>
            <a:ext cx="4161571" cy="276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4783016" y="2825262"/>
            <a:ext cx="2989384" cy="314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154" y="3228700"/>
            <a:ext cx="3610708" cy="264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95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RISCHIO PURO: FURTO.</a:t>
            </a:r>
          </a:p>
        </p:txBody>
      </p:sp>
      <p:sp>
        <p:nvSpPr>
          <p:cNvPr id="3" name="Segnaposto contenuto 2"/>
          <p:cNvSpPr>
            <a:spLocks noGrp="1"/>
          </p:cNvSpPr>
          <p:nvPr>
            <p:ph idx="1"/>
          </p:nvPr>
        </p:nvSpPr>
        <p:spPr>
          <a:xfrm>
            <a:off x="680321" y="2356338"/>
            <a:ext cx="9613861" cy="4220308"/>
          </a:xfrm>
        </p:spPr>
        <p:txBody>
          <a:bodyPr>
            <a:normAutofit lnSpcReduction="10000"/>
          </a:bodyPr>
          <a:lstStyle/>
          <a:p>
            <a:pPr marL="0" indent="0">
              <a:buNone/>
            </a:pPr>
            <a:r>
              <a:rPr lang="it-IT" dirty="0"/>
              <a:t>Come impresa abbiamo deciso di assicurarci contro il furto: essendo situati in una zona di Milano molto frequentata, il rischio è molto elevato.</a:t>
            </a:r>
          </a:p>
          <a:p>
            <a:pPr marL="0" indent="0">
              <a:buNone/>
            </a:pPr>
            <a:r>
              <a:rPr lang="it-IT" dirty="0"/>
              <a:t>L’assicurazione contro il furto rimborsa i danni materiali o perdita dei beni assicurate a seguito di una rapina, un furto o un evento dannoso, ma anche molto importante è il rimborso delle spese per la riparazione dei danni indiretti (ad esempio la rottura di porte o finestre o altri oggetti durante il furto stesso).</a:t>
            </a:r>
          </a:p>
          <a:p>
            <a:pPr marL="0" indent="0">
              <a:buNone/>
            </a:pPr>
            <a:r>
              <a:rPr lang="it-IT" dirty="0"/>
              <a:t>Affinché questa assicurazione sia valida, noi come azienda siamo tenuti a rispettare determinati requisiti, quali: la protezione con serramenti del locale, presenza di videocamere e un sistema di allarme.</a:t>
            </a:r>
          </a:p>
        </p:txBody>
      </p:sp>
    </p:spTree>
    <p:extLst>
      <p:ext uri="{BB962C8B-B14F-4D97-AF65-F5344CB8AC3E}">
        <p14:creationId xmlns:p14="http://schemas.microsoft.com/office/powerpoint/2010/main" val="40412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RISCHIO IMPRENDITORIALE:</a:t>
            </a:r>
            <a:br>
              <a:rPr lang="it-IT" dirty="0"/>
            </a:br>
            <a:r>
              <a:rPr lang="it-IT" dirty="0"/>
              <a:t>CAMBIAMENTI DELLA MODA.</a:t>
            </a:r>
          </a:p>
        </p:txBody>
      </p:sp>
      <p:sp>
        <p:nvSpPr>
          <p:cNvPr id="3" name="Segnaposto contenuto 2"/>
          <p:cNvSpPr>
            <a:spLocks noGrp="1"/>
          </p:cNvSpPr>
          <p:nvPr>
            <p:ph idx="1"/>
          </p:nvPr>
        </p:nvSpPr>
        <p:spPr/>
        <p:txBody>
          <a:bodyPr>
            <a:normAutofit/>
          </a:bodyPr>
          <a:lstStyle/>
          <a:p>
            <a:pPr marL="0" indent="0">
              <a:buNone/>
            </a:pPr>
            <a:r>
              <a:rPr lang="it-IT" dirty="0"/>
              <a:t>Come azienda abbiamo individuato il rischio di cambiamenti della moda in campo alimentare, in quanto ,nonostante negli ultimi anni lo stile di vita vegano abbia coinvolto sempre più persone, il fascino di questa nuova cultura potrebbe diminuire nel tempo.  </a:t>
            </a:r>
          </a:p>
          <a:p>
            <a:pPr marL="0" indent="0">
              <a:buNone/>
            </a:pPr>
            <a:r>
              <a:rPr lang="it-IT" dirty="0"/>
              <a:t>Nonostante la nostra consapevolezza, ci è possibile tutelarci attraverso </a:t>
            </a:r>
            <a:r>
              <a:rPr lang="it-IT" dirty="0">
                <a:effectLst/>
              </a:rPr>
              <a:t>ricerche di mercato e attività sui social network per scoprire/monitorare le tendenze</a:t>
            </a:r>
            <a:r>
              <a:rPr lang="it-IT" dirty="0"/>
              <a:t>.</a:t>
            </a:r>
          </a:p>
          <a:p>
            <a:pPr marL="0" indent="0">
              <a:buNone/>
            </a:pPr>
            <a:endParaRPr lang="it-IT" dirty="0"/>
          </a:p>
          <a:p>
            <a:pPr marL="0" indent="0">
              <a:buNone/>
            </a:pPr>
            <a:r>
              <a:rPr lang="it-IT" sz="2000"/>
              <a:t>4</a:t>
            </a:r>
            <a:r>
              <a:rPr lang="it-IT" sz="2000" dirty="0"/>
              <a:t>^G Istituto Fabio </a:t>
            </a:r>
            <a:r>
              <a:rPr lang="it-IT" sz="2000" dirty="0" err="1"/>
              <a:t>Besta</a:t>
            </a:r>
            <a:r>
              <a:rPr lang="it-IT" sz="2000" dirty="0"/>
              <a:t>.</a:t>
            </a:r>
          </a:p>
        </p:txBody>
      </p:sp>
    </p:spTree>
    <p:extLst>
      <p:ext uri="{BB962C8B-B14F-4D97-AF65-F5344CB8AC3E}">
        <p14:creationId xmlns:p14="http://schemas.microsoft.com/office/powerpoint/2010/main" val="4250559852"/>
      </p:ext>
    </p:extLst>
  </p:cSld>
  <p:clrMapOvr>
    <a:masterClrMapping/>
  </p:clrMapOvr>
</p:sld>
</file>

<file path=ppt/theme/theme1.xml><?xml version="1.0" encoding="utf-8"?>
<a:theme xmlns:a="http://schemas.openxmlformats.org/drawingml/2006/main" name="Berlino">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Berlino</Template>
  <TotalTime>141</TotalTime>
  <Words>345</Words>
  <Application>Microsoft Office PowerPoint</Application>
  <PresentationFormat>Widescreen</PresentationFormat>
  <Paragraphs>22</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Berlin Sans FB Demi</vt:lpstr>
      <vt:lpstr>Bodoni MT Black</vt:lpstr>
      <vt:lpstr>Trebuchet MS</vt:lpstr>
      <vt:lpstr>Berlino</vt:lpstr>
      <vt:lpstr>BE VEGGIE</vt:lpstr>
      <vt:lpstr>DOVE TROVARCI E COME RAGGIUNGERCI ?</vt:lpstr>
      <vt:lpstr>CHI SIAMO ?</vt:lpstr>
      <vt:lpstr>I NOSTRI PRODOTTI:</vt:lpstr>
      <vt:lpstr>RISCHIO PURO: FURTO.</vt:lpstr>
      <vt:lpstr>RISCHIO IMPRENDITORIALE: CAMBIAMENTI DELLA MODA.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VEGGIE</dc:title>
  <dc:creator>Ainet-i5</dc:creator>
  <cp:lastModifiedBy>Simona</cp:lastModifiedBy>
  <cp:revision>17</cp:revision>
  <dcterms:created xsi:type="dcterms:W3CDTF">2018-04-10T08:14:43Z</dcterms:created>
  <dcterms:modified xsi:type="dcterms:W3CDTF">2018-05-24T21:29:09Z</dcterms:modified>
</cp:coreProperties>
</file>