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0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T" userId="S::ait@iismontale.gov.it::f8276c10-700a-47ad-9657-a76b547cd566" providerId="AD" clId="Web-{2E38AACC-4598-4604-918F-4435638EDE80}"/>
    <pc:docChg chg="modSld">
      <pc:chgData name="AIT" userId="S::ait@iismontale.gov.it::f8276c10-700a-47ad-9657-a76b547cd566" providerId="AD" clId="Web-{2E38AACC-4598-4604-918F-4435638EDE80}" dt="2018-04-13T10:47:21.650" v="73"/>
      <pc:docMkLst>
        <pc:docMk/>
      </pc:docMkLst>
      <pc:sldChg chg="addSp delSp modSp">
        <pc:chgData name="AIT" userId="S::ait@iismontale.gov.it::f8276c10-700a-47ad-9657-a76b547cd566" providerId="AD" clId="Web-{2E38AACC-4598-4604-918F-4435638EDE80}" dt="2018-04-13T10:44:55.429" v="61"/>
        <pc:sldMkLst>
          <pc:docMk/>
          <pc:sldMk cId="2216169309" sldId="258"/>
        </pc:sldMkLst>
        <pc:spChg chg="mod">
          <ac:chgData name="AIT" userId="S::ait@iismontale.gov.it::f8276c10-700a-47ad-9657-a76b547cd566" providerId="AD" clId="Web-{2E38AACC-4598-4604-918F-4435638EDE80}" dt="2018-04-13T10:44:55.429" v="61"/>
          <ac:spMkLst>
            <pc:docMk/>
            <pc:sldMk cId="2216169309" sldId="258"/>
            <ac:spMk id="3" creationId="{C0B2EFC1-1522-48B7-BF9B-7A135EA56411}"/>
          </ac:spMkLst>
        </pc:spChg>
        <pc:spChg chg="add mod">
          <ac:chgData name="AIT" userId="S::ait@iismontale.gov.it::f8276c10-700a-47ad-9657-a76b547cd566" providerId="AD" clId="Web-{2E38AACC-4598-4604-918F-4435638EDE80}" dt="2018-04-13T10:41:57.350" v="43"/>
          <ac:spMkLst>
            <pc:docMk/>
            <pc:sldMk cId="2216169309" sldId="258"/>
            <ac:spMk id="4" creationId="{9B88E8AB-DE55-45FB-AA88-B1D43D8AE2A9}"/>
          </ac:spMkLst>
        </pc:spChg>
        <pc:spChg chg="add mod">
          <ac:chgData name="AIT" userId="S::ait@iismontale.gov.it::f8276c10-700a-47ad-9657-a76b547cd566" providerId="AD" clId="Web-{2E38AACC-4598-4604-918F-4435638EDE80}" dt="2018-04-13T10:43:06.960" v="48"/>
          <ac:spMkLst>
            <pc:docMk/>
            <pc:sldMk cId="2216169309" sldId="258"/>
            <ac:spMk id="7" creationId="{936E34AD-8D76-459F-9E25-097AB41A6F28}"/>
          </ac:spMkLst>
        </pc:spChg>
        <pc:spChg chg="add del mod">
          <ac:chgData name="AIT" userId="S::ait@iismontale.gov.it::f8276c10-700a-47ad-9657-a76b547cd566" providerId="AD" clId="Web-{2E38AACC-4598-4604-918F-4435638EDE80}" dt="2018-04-13T10:41:24.631" v="38"/>
          <ac:spMkLst>
            <pc:docMk/>
            <pc:sldMk cId="2216169309" sldId="258"/>
            <ac:spMk id="8" creationId="{571A2AA6-7FE6-4FD0-A2EC-8F5CDBA70AD9}"/>
          </ac:spMkLst>
        </pc:spChg>
        <pc:graphicFrameChg chg="mod">
          <ac:chgData name="AIT" userId="S::ait@iismontale.gov.it::f8276c10-700a-47ad-9657-a76b547cd566" providerId="AD" clId="Web-{2E38AACC-4598-4604-918F-4435638EDE80}" dt="2018-04-13T10:41:54.037" v="42"/>
          <ac:graphicFrameMkLst>
            <pc:docMk/>
            <pc:sldMk cId="2216169309" sldId="258"/>
            <ac:graphicFrameMk id="5" creationId="{3FDA4870-7A03-423E-BEAC-5A080E7F8C27}"/>
          </ac:graphicFrameMkLst>
        </pc:graphicFrameChg>
        <pc:graphicFrameChg chg="add mod">
          <ac:chgData name="AIT" userId="S::ait@iismontale.gov.it::f8276c10-700a-47ad-9657-a76b547cd566" providerId="AD" clId="Web-{2E38AACC-4598-4604-918F-4435638EDE80}" dt="2018-04-13T10:43:48.913" v="50"/>
          <ac:graphicFrameMkLst>
            <pc:docMk/>
            <pc:sldMk cId="2216169309" sldId="258"/>
            <ac:graphicFrameMk id="6" creationId="{C8C04DE6-E8C8-447F-890E-B71BEFECA99B}"/>
          </ac:graphicFrameMkLst>
        </pc:graphicFrameChg>
      </pc:sldChg>
      <pc:sldChg chg="modSp">
        <pc:chgData name="AIT" userId="S::ait@iismontale.gov.it::f8276c10-700a-47ad-9657-a76b547cd566" providerId="AD" clId="Web-{2E38AACC-4598-4604-918F-4435638EDE80}" dt="2018-04-13T10:47:19.916" v="71"/>
        <pc:sldMkLst>
          <pc:docMk/>
          <pc:sldMk cId="4042730223" sldId="259"/>
        </pc:sldMkLst>
        <pc:spChg chg="mod">
          <ac:chgData name="AIT" userId="S::ait@iismontale.gov.it::f8276c10-700a-47ad-9657-a76b547cd566" providerId="AD" clId="Web-{2E38AACC-4598-4604-918F-4435638EDE80}" dt="2018-04-13T10:44:06.398" v="51"/>
          <ac:spMkLst>
            <pc:docMk/>
            <pc:sldMk cId="4042730223" sldId="259"/>
            <ac:spMk id="9" creationId="{934BAB68-D36F-431A-B0E8-1187E033BC28}"/>
          </ac:spMkLst>
        </pc:spChg>
        <pc:spChg chg="mod">
          <ac:chgData name="AIT" userId="S::ait@iismontale.gov.it::f8276c10-700a-47ad-9657-a76b547cd566" providerId="AD" clId="Web-{2E38AACC-4598-4604-918F-4435638EDE80}" dt="2018-04-13T10:47:19.916" v="71"/>
          <ac:spMkLst>
            <pc:docMk/>
            <pc:sldMk cId="4042730223" sldId="259"/>
            <ac:spMk id="11" creationId="{F1FB7744-BE99-4DAA-94DE-18B9C3045A5E}"/>
          </ac:spMkLst>
        </pc:spChg>
        <pc:picChg chg="mod">
          <ac:chgData name="AIT" userId="S::ait@iismontale.gov.it::f8276c10-700a-47ad-9657-a76b547cd566" providerId="AD" clId="Web-{2E38AACC-4598-4604-918F-4435638EDE80}" dt="2018-04-13T10:47:15.212" v="70"/>
          <ac:picMkLst>
            <pc:docMk/>
            <pc:sldMk cId="4042730223" sldId="259"/>
            <ac:picMk id="2" creationId="{7E7CF565-8D73-4B97-9D6A-9D26A37CFFAE}"/>
          </ac:picMkLst>
        </pc:picChg>
      </pc:sldChg>
    </pc:docChg>
  </pc:docChgLst>
  <pc:docChgLst>
    <pc:chgData name="AIT" userId="S::ait@iismontale.gov.it::f8276c10-700a-47ad-9657-a76b547cd566" providerId="AD" clId="Web-{E6BAB361-8979-4C12-9E71-B6B41479BA0A}"/>
    <pc:docChg chg="modSld">
      <pc:chgData name="AIT" userId="S::ait@iismontale.gov.it::f8276c10-700a-47ad-9657-a76b547cd566" providerId="AD" clId="Web-{E6BAB361-8979-4C12-9E71-B6B41479BA0A}" dt="2018-04-13T11:27:20.550" v="97"/>
      <pc:docMkLst>
        <pc:docMk/>
      </pc:docMkLst>
      <pc:sldChg chg="addSp delSp modSp">
        <pc:chgData name="AIT" userId="S::ait@iismontale.gov.it::f8276c10-700a-47ad-9657-a76b547cd566" providerId="AD" clId="Web-{E6BAB361-8979-4C12-9E71-B6B41479BA0A}" dt="2018-04-13T11:27:20.550" v="97"/>
        <pc:sldMkLst>
          <pc:docMk/>
          <pc:sldMk cId="3449657749" sldId="261"/>
        </pc:sldMkLst>
        <pc:graphicFrameChg chg="add del mod modGraphic">
          <ac:chgData name="AIT" userId="S::ait@iismontale.gov.it::f8276c10-700a-47ad-9657-a76b547cd566" providerId="AD" clId="Web-{E6BAB361-8979-4C12-9E71-B6B41479BA0A}" dt="2018-04-13T11:17:49.532" v="47"/>
          <ac:graphicFrameMkLst>
            <pc:docMk/>
            <pc:sldMk cId="3449657749" sldId="261"/>
            <ac:graphicFrameMk id="4" creationId="{761E0999-F3A7-4E28-8124-142B9192A51E}"/>
          </ac:graphicFrameMkLst>
        </pc:graphicFrameChg>
        <pc:graphicFrameChg chg="add del mod modGraphic">
          <ac:chgData name="AIT" userId="S::ait@iismontale.gov.it::f8276c10-700a-47ad-9657-a76b547cd566" providerId="AD" clId="Web-{E6BAB361-8979-4C12-9E71-B6B41479BA0A}" dt="2018-04-13T11:26:25.736" v="87"/>
          <ac:graphicFrameMkLst>
            <pc:docMk/>
            <pc:sldMk cId="3449657749" sldId="261"/>
            <ac:graphicFrameMk id="6" creationId="{C1DFF5E9-95C1-4DF8-A571-44CF0F70F619}"/>
          </ac:graphicFrameMkLst>
        </pc:graphicFrameChg>
        <pc:graphicFrameChg chg="add mod modGraphic">
          <ac:chgData name="AIT" userId="S::ait@iismontale.gov.it::f8276c10-700a-47ad-9657-a76b547cd566" providerId="AD" clId="Web-{E6BAB361-8979-4C12-9E71-B6B41479BA0A}" dt="2018-04-13T11:27:20.550" v="97"/>
          <ac:graphicFrameMkLst>
            <pc:docMk/>
            <pc:sldMk cId="3449657749" sldId="261"/>
            <ac:graphicFrameMk id="8" creationId="{1478ADA5-784A-4BD7-97DB-41F8353D74E0}"/>
          </ac:graphicFrameMkLst>
        </pc:graphicFrameChg>
        <pc:picChg chg="add del">
          <ac:chgData name="AIT" userId="S::ait@iismontale.gov.it::f8276c10-700a-47ad-9657-a76b547cd566" providerId="AD" clId="Web-{E6BAB361-8979-4C12-9E71-B6B41479BA0A}" dt="2018-04-13T11:06:47.479" v="5"/>
          <ac:picMkLst>
            <pc:docMk/>
            <pc:sldMk cId="3449657749" sldId="261"/>
            <ac:picMk id="2" creationId="{7E7CF565-8D73-4B97-9D6A-9D26A37CFFAE}"/>
          </ac:picMkLst>
        </pc:picChg>
      </pc:sldChg>
    </pc:docChg>
  </pc:docChgLst>
  <pc:docChgLst>
    <pc:chgData name="AIT" userId="S::ait@iismontale.gov.it::f8276c10-700a-47ad-9657-a76b547cd566" providerId="AD" clId="Web-{38721E9F-3282-4128-BD15-FFC452E62A69}"/>
    <pc:docChg chg="addSld delSld modSld">
      <pc:chgData name="AIT" userId="S::ait@iismontale.gov.it::f8276c10-700a-47ad-9657-a76b547cd566" providerId="AD" clId="Web-{38721E9F-3282-4128-BD15-FFC452E62A69}" dt="2018-03-22T12:26:43.456" v="41"/>
      <pc:docMkLst>
        <pc:docMk/>
      </pc:docMkLst>
      <pc:sldChg chg="addSp delSp modSp">
        <pc:chgData name="AIT" userId="S::ait@iismontale.gov.it::f8276c10-700a-47ad-9657-a76b547cd566" providerId="AD" clId="Web-{38721E9F-3282-4128-BD15-FFC452E62A69}" dt="2018-03-22T12:23:00.284" v="20"/>
        <pc:sldMkLst>
          <pc:docMk/>
          <pc:sldMk cId="2440077560" sldId="257"/>
        </pc:sldMkLst>
        <pc:graphicFrameChg chg="add del mod modGraphic">
          <ac:chgData name="AIT" userId="S::ait@iismontale.gov.it::f8276c10-700a-47ad-9657-a76b547cd566" providerId="AD" clId="Web-{38721E9F-3282-4128-BD15-FFC452E62A69}" dt="2018-03-22T12:17:50.769" v="10"/>
          <ac:graphicFrameMkLst>
            <pc:docMk/>
            <pc:sldMk cId="2440077560" sldId="257"/>
            <ac:graphicFrameMk id="3" creationId="{EB969A60-98F6-4914-A238-641076F998D3}"/>
          </ac:graphicFrameMkLst>
        </pc:graphicFrameChg>
        <pc:graphicFrameChg chg="add mod modGraphic">
          <ac:chgData name="AIT" userId="S::ait@iismontale.gov.it::f8276c10-700a-47ad-9657-a76b547cd566" providerId="AD" clId="Web-{38721E9F-3282-4128-BD15-FFC452E62A69}" dt="2018-03-22T12:23:00.284" v="20"/>
          <ac:graphicFrameMkLst>
            <pc:docMk/>
            <pc:sldMk cId="2440077560" sldId="257"/>
            <ac:graphicFrameMk id="5" creationId="{EED2A342-5A3A-49F1-A39B-912381B1C43D}"/>
          </ac:graphicFrameMkLst>
        </pc:graphicFrameChg>
        <pc:graphicFrameChg chg="del">
          <ac:chgData name="AIT" userId="S::ait@iismontale.gov.it::f8276c10-700a-47ad-9657-a76b547cd566" providerId="AD" clId="Web-{38721E9F-3282-4128-BD15-FFC452E62A69}" dt="2018-03-22T12:12:07.581" v="3"/>
          <ac:graphicFrameMkLst>
            <pc:docMk/>
            <pc:sldMk cId="2440077560" sldId="257"/>
            <ac:graphicFrameMk id="6" creationId="{99B44357-A2A2-4507-9651-A350D9EB0DC1}"/>
          </ac:graphicFrameMkLst>
        </pc:graphicFrameChg>
        <pc:picChg chg="mod">
          <ac:chgData name="AIT" userId="S::ait@iismontale.gov.it::f8276c10-700a-47ad-9657-a76b547cd566" providerId="AD" clId="Web-{38721E9F-3282-4128-BD15-FFC452E62A69}" dt="2018-03-22T12:11:16.096" v="1"/>
          <ac:picMkLst>
            <pc:docMk/>
            <pc:sldMk cId="2440077560" sldId="257"/>
            <ac:picMk id="2" creationId="{7E7CF565-8D73-4B97-9D6A-9D26A37CFFAE}"/>
          </ac:picMkLst>
        </pc:picChg>
      </pc:sldChg>
      <pc:sldChg chg="addSp delSp modSp add replId">
        <pc:chgData name="AIT" userId="S::ait@iismontale.gov.it::f8276c10-700a-47ad-9657-a76b547cd566" providerId="AD" clId="Web-{38721E9F-3282-4128-BD15-FFC452E62A69}" dt="2018-03-22T12:26:43.456" v="41"/>
        <pc:sldMkLst>
          <pc:docMk/>
          <pc:sldMk cId="2216169309" sldId="258"/>
        </pc:sldMkLst>
        <pc:graphicFrameChg chg="add del mod modGraphic">
          <ac:chgData name="AIT" userId="S::ait@iismontale.gov.it::f8276c10-700a-47ad-9657-a76b547cd566" providerId="AD" clId="Web-{38721E9F-3282-4128-BD15-FFC452E62A69}" dt="2018-03-22T12:25:04.378" v="34"/>
          <ac:graphicFrameMkLst>
            <pc:docMk/>
            <pc:sldMk cId="2216169309" sldId="258"/>
            <ac:graphicFrameMk id="3" creationId="{562AABD9-4A03-4D19-B824-4434AE40357E}"/>
          </ac:graphicFrameMkLst>
        </pc:graphicFrameChg>
        <pc:graphicFrameChg chg="add del mod modGraphic">
          <ac:chgData name="AIT" userId="S::ait@iismontale.gov.it::f8276c10-700a-47ad-9657-a76b547cd566" providerId="AD" clId="Web-{38721E9F-3282-4128-BD15-FFC452E62A69}" dt="2018-03-22T12:26:43.456" v="41"/>
          <ac:graphicFrameMkLst>
            <pc:docMk/>
            <pc:sldMk cId="2216169309" sldId="258"/>
            <ac:graphicFrameMk id="5" creationId="{3FDA4870-7A03-423E-BEAC-5A080E7F8C27}"/>
          </ac:graphicFrameMkLst>
        </pc:graphicFrameChg>
        <pc:picChg chg="add del">
          <ac:chgData name="AIT" userId="S::ait@iismontale.gov.it::f8276c10-700a-47ad-9657-a76b547cd566" providerId="AD" clId="Web-{38721E9F-3282-4128-BD15-FFC452E62A69}" dt="2018-03-22T12:24:57.097" v="29"/>
          <ac:picMkLst>
            <pc:docMk/>
            <pc:sldMk cId="2216169309" sldId="258"/>
            <ac:picMk id="2" creationId="{7E7CF565-8D73-4B97-9D6A-9D26A37CFFAE}"/>
          </ac:picMkLst>
        </pc:picChg>
      </pc:sldChg>
      <pc:sldChg chg="delSp del">
        <pc:chgData name="AIT" userId="S::ait@iismontale.gov.it::f8276c10-700a-47ad-9657-a76b547cd566" providerId="AD" clId="Web-{38721E9F-3282-4128-BD15-FFC452E62A69}" dt="2018-03-22T12:12:09.971" v="4"/>
        <pc:sldMkLst>
          <pc:docMk/>
          <pc:sldMk cId="2476132533" sldId="258"/>
        </pc:sldMkLst>
        <pc:picChg chg="del">
          <ac:chgData name="AIT" userId="S::ait@iismontale.gov.it::f8276c10-700a-47ad-9657-a76b547cd566" providerId="AD" clId="Web-{38721E9F-3282-4128-BD15-FFC452E62A69}" dt="2018-03-22T12:11:25.831" v="2"/>
          <ac:picMkLst>
            <pc:docMk/>
            <pc:sldMk cId="2476132533" sldId="258"/>
            <ac:picMk id="2" creationId="{7E7CF565-8D73-4B97-9D6A-9D26A37CFFAE}"/>
          </ac:picMkLst>
        </pc:picChg>
      </pc:sldChg>
      <pc:sldChg chg="add replId">
        <pc:chgData name="AIT" userId="S::ait@iismontale.gov.it::f8276c10-700a-47ad-9657-a76b547cd566" providerId="AD" clId="Web-{38721E9F-3282-4128-BD15-FFC452E62A69}" dt="2018-03-22T12:12:16.112" v="6"/>
        <pc:sldMkLst>
          <pc:docMk/>
          <pc:sldMk cId="4042730223" sldId="259"/>
        </pc:sldMkLst>
      </pc:sldChg>
      <pc:sldChg chg="add replId">
        <pc:chgData name="AIT" userId="S::ait@iismontale.gov.it::f8276c10-700a-47ad-9657-a76b547cd566" providerId="AD" clId="Web-{38721E9F-3282-4128-BD15-FFC452E62A69}" dt="2018-03-22T12:12:18.284" v="7"/>
        <pc:sldMkLst>
          <pc:docMk/>
          <pc:sldMk cId="3783623833" sldId="260"/>
        </pc:sldMkLst>
      </pc:sldChg>
      <pc:sldChg chg="add replId">
        <pc:chgData name="AIT" userId="S::ait@iismontale.gov.it::f8276c10-700a-47ad-9657-a76b547cd566" providerId="AD" clId="Web-{38721E9F-3282-4128-BD15-FFC452E62A69}" dt="2018-03-22T12:12:19.784" v="8"/>
        <pc:sldMkLst>
          <pc:docMk/>
          <pc:sldMk cId="3449657749" sldId="261"/>
        </pc:sldMkLst>
      </pc:sldChg>
    </pc:docChg>
  </pc:docChgLst>
  <pc:docChgLst>
    <pc:chgData name="AIT" userId="S::ait@iismontale.gov.it::f8276c10-700a-47ad-9657-a76b547cd566" providerId="AD" clId="Web-{3B161C06-6996-409A-A5B4-FCDBDF455C60}"/>
    <pc:docChg chg="modSld">
      <pc:chgData name="AIT" userId="S::ait@iismontale.gov.it::f8276c10-700a-47ad-9657-a76b547cd566" providerId="AD" clId="Web-{3B161C06-6996-409A-A5B4-FCDBDF455C60}" dt="2018-04-13T12:04:26.267" v="370"/>
      <pc:docMkLst>
        <pc:docMk/>
      </pc:docMkLst>
      <pc:sldChg chg="addSp modSp">
        <pc:chgData name="AIT" userId="S::ait@iismontale.gov.it::f8276c10-700a-47ad-9657-a76b547cd566" providerId="AD" clId="Web-{3B161C06-6996-409A-A5B4-FCDBDF455C60}" dt="2018-04-13T12:04:26.267" v="370"/>
        <pc:sldMkLst>
          <pc:docMk/>
          <pc:sldMk cId="2819447413" sldId="262"/>
        </pc:sldMkLst>
        <pc:spChg chg="add mod">
          <ac:chgData name="AIT" userId="S::ait@iismontale.gov.it::f8276c10-700a-47ad-9657-a76b547cd566" providerId="AD" clId="Web-{3B161C06-6996-409A-A5B4-FCDBDF455C60}" dt="2018-04-13T12:00:42.120" v="282"/>
          <ac:spMkLst>
            <pc:docMk/>
            <pc:sldMk cId="2819447413" sldId="262"/>
            <ac:spMk id="3" creationId="{E77D2982-0DE2-4BC5-A40E-36CF064D5814}"/>
          </ac:spMkLst>
        </pc:spChg>
        <pc:spChg chg="add mod">
          <ac:chgData name="AIT" userId="S::ait@iismontale.gov.it::f8276c10-700a-47ad-9657-a76b547cd566" providerId="AD" clId="Web-{3B161C06-6996-409A-A5B4-FCDBDF455C60}" dt="2018-04-13T12:04:26.267" v="370"/>
          <ac:spMkLst>
            <pc:docMk/>
            <pc:sldMk cId="2819447413" sldId="262"/>
            <ac:spMk id="4" creationId="{E2582312-0875-4005-A46F-43C174A2B061}"/>
          </ac:spMkLst>
        </pc:spChg>
      </pc:sldChg>
    </pc:docChg>
  </pc:docChgLst>
  <pc:docChgLst>
    <pc:chgData name="AIT" userId="S::ait@iismontale.gov.it::f8276c10-700a-47ad-9657-a76b547cd566" providerId="AD" clId="Web-{07F99F13-A7A5-4509-A207-26701E33A7CB}"/>
    <pc:docChg chg="modSld">
      <pc:chgData name="AIT" userId="S::ait@iismontale.gov.it::f8276c10-700a-47ad-9657-a76b547cd566" providerId="AD" clId="Web-{07F99F13-A7A5-4509-A207-26701E33A7CB}" dt="2018-03-22T12:07:07.075" v="5"/>
      <pc:docMkLst>
        <pc:docMk/>
      </pc:docMkLst>
      <pc:sldChg chg="addSp delSp modSp">
        <pc:chgData name="AIT" userId="S::ait@iismontale.gov.it::f8276c10-700a-47ad-9657-a76b547cd566" providerId="AD" clId="Web-{07F99F13-A7A5-4509-A207-26701E33A7CB}" dt="2018-03-22T12:01:26.169" v="3"/>
        <pc:sldMkLst>
          <pc:docMk/>
          <pc:sldMk cId="2440077560" sldId="257"/>
        </pc:sldMkLst>
        <pc:graphicFrameChg chg="add del mod modGraphic">
          <ac:chgData name="AIT" userId="S::ait@iismontale.gov.it::f8276c10-700a-47ad-9657-a76b547cd566" providerId="AD" clId="Web-{07F99F13-A7A5-4509-A207-26701E33A7CB}" dt="2018-03-22T12:01:21.731" v="2"/>
          <ac:graphicFrameMkLst>
            <pc:docMk/>
            <pc:sldMk cId="2440077560" sldId="257"/>
            <ac:graphicFrameMk id="3" creationId="{A2A5ED74-617C-404C-9FE6-975459DC2809}"/>
          </ac:graphicFrameMkLst>
        </pc:graphicFrameChg>
        <pc:graphicFrameChg chg="del">
          <ac:chgData name="AIT" userId="S::ait@iismontale.gov.it::f8276c10-700a-47ad-9657-a76b547cd566" providerId="AD" clId="Web-{07F99F13-A7A5-4509-A207-26701E33A7CB}" dt="2018-03-22T12:00:09.728" v="0"/>
          <ac:graphicFrameMkLst>
            <pc:docMk/>
            <pc:sldMk cId="2440077560" sldId="257"/>
            <ac:graphicFrameMk id="4" creationId="{3810A711-C59B-4030-BA48-B27B61050ADE}"/>
          </ac:graphicFrameMkLst>
        </pc:graphicFrameChg>
        <pc:graphicFrameChg chg="add mod modGraphic">
          <ac:chgData name="AIT" userId="S::ait@iismontale.gov.it::f8276c10-700a-47ad-9657-a76b547cd566" providerId="AD" clId="Web-{07F99F13-A7A5-4509-A207-26701E33A7CB}" dt="2018-03-22T12:01:26.169" v="3"/>
          <ac:graphicFrameMkLst>
            <pc:docMk/>
            <pc:sldMk cId="2440077560" sldId="257"/>
            <ac:graphicFrameMk id="6" creationId="{99B44357-A2A2-4507-9651-A350D9EB0DC1}"/>
          </ac:graphicFrameMkLst>
        </pc:graphicFrameChg>
      </pc:sldChg>
      <pc:sldChg chg="addSp delSp">
        <pc:chgData name="AIT" userId="S::ait@iismontale.gov.it::f8276c10-700a-47ad-9657-a76b547cd566" providerId="AD" clId="Web-{07F99F13-A7A5-4509-A207-26701E33A7CB}" dt="2018-03-22T12:07:07.075" v="5"/>
        <pc:sldMkLst>
          <pc:docMk/>
          <pc:sldMk cId="2476132533" sldId="258"/>
        </pc:sldMkLst>
        <pc:graphicFrameChg chg="add del">
          <ac:chgData name="AIT" userId="S::ait@iismontale.gov.it::f8276c10-700a-47ad-9657-a76b547cd566" providerId="AD" clId="Web-{07F99F13-A7A5-4509-A207-26701E33A7CB}" dt="2018-03-22T12:07:07.075" v="5"/>
          <ac:graphicFrameMkLst>
            <pc:docMk/>
            <pc:sldMk cId="2476132533" sldId="258"/>
            <ac:graphicFrameMk id="3" creationId="{83604136-E7F5-4F4B-A230-5DD22F62B23F}"/>
          </ac:graphicFrameMkLst>
        </pc:graphicFrameChg>
      </pc:sldChg>
    </pc:docChg>
  </pc:docChgLst>
  <pc:docChgLst>
    <pc:chgData name="AIT" userId="S::ait@iismontale.gov.it::f8276c10-700a-47ad-9657-a76b547cd566" providerId="AD" clId="Web-{171CEDC4-94B3-4718-B954-4F6F0496448A}"/>
    <pc:docChg chg="addSld delSld modSld sldOrd">
      <pc:chgData name="AIT" userId="S::ait@iismontale.gov.it::f8276c10-700a-47ad-9657-a76b547cd566" providerId="AD" clId="Web-{171CEDC4-94B3-4718-B954-4F6F0496448A}" dt="2018-03-22T12:58:46.188" v="361"/>
      <pc:docMkLst>
        <pc:docMk/>
      </pc:docMkLst>
      <pc:sldChg chg="del">
        <pc:chgData name="AIT" userId="S::ait@iismontale.gov.it::f8276c10-700a-47ad-9657-a76b547cd566" providerId="AD" clId="Web-{171CEDC4-94B3-4718-B954-4F6F0496448A}" dt="2018-03-22T12:27:27.277" v="0"/>
        <pc:sldMkLst>
          <pc:docMk/>
          <pc:sldMk cId="2440077560" sldId="257"/>
        </pc:sldMkLst>
      </pc:sldChg>
      <pc:sldChg chg="addSp modSp">
        <pc:chgData name="AIT" userId="S::ait@iismontale.gov.it::f8276c10-700a-47ad-9657-a76b547cd566" providerId="AD" clId="Web-{171CEDC4-94B3-4718-B954-4F6F0496448A}" dt="2018-03-22T12:40:32.230" v="229"/>
        <pc:sldMkLst>
          <pc:docMk/>
          <pc:sldMk cId="2216169309" sldId="258"/>
        </pc:sldMkLst>
        <pc:spChg chg="add mod">
          <ac:chgData name="AIT" userId="S::ait@iismontale.gov.it::f8276c10-700a-47ad-9657-a76b547cd566" providerId="AD" clId="Web-{171CEDC4-94B3-4718-B954-4F6F0496448A}" dt="2018-03-22T12:40:27.120" v="227"/>
          <ac:spMkLst>
            <pc:docMk/>
            <pc:sldMk cId="2216169309" sldId="258"/>
            <ac:spMk id="3" creationId="{C0B2EFC1-1522-48B7-BF9B-7A135EA56411}"/>
          </ac:spMkLst>
        </pc:spChg>
        <pc:graphicFrameChg chg="mod">
          <ac:chgData name="AIT" userId="S::ait@iismontale.gov.it::f8276c10-700a-47ad-9657-a76b547cd566" providerId="AD" clId="Web-{171CEDC4-94B3-4718-B954-4F6F0496448A}" dt="2018-03-22T12:40:32.230" v="229"/>
          <ac:graphicFrameMkLst>
            <pc:docMk/>
            <pc:sldMk cId="2216169309" sldId="258"/>
            <ac:graphicFrameMk id="5" creationId="{3FDA4870-7A03-423E-BEAC-5A080E7F8C27}"/>
          </ac:graphicFrameMkLst>
        </pc:graphicFrameChg>
      </pc:sldChg>
      <pc:sldChg chg="addSp delSp modSp mod ord modClrScheme chgLayout">
        <pc:chgData name="AIT" userId="S::ait@iismontale.gov.it::f8276c10-700a-47ad-9657-a76b547cd566" providerId="AD" clId="Web-{171CEDC4-94B3-4718-B954-4F6F0496448A}" dt="2018-03-22T12:53:35.401" v="343"/>
        <pc:sldMkLst>
          <pc:docMk/>
          <pc:sldMk cId="4042730223" sldId="259"/>
        </pc:sldMkLst>
        <pc:spChg chg="add del mod">
          <ac:chgData name="AIT" userId="S::ait@iismontale.gov.it::f8276c10-700a-47ad-9657-a76b547cd566" providerId="AD" clId="Web-{171CEDC4-94B3-4718-B954-4F6F0496448A}" dt="2018-03-22T12:34:30.395" v="70"/>
          <ac:spMkLst>
            <pc:docMk/>
            <pc:sldMk cId="4042730223" sldId="259"/>
            <ac:spMk id="3" creationId="{12A80415-EB34-4ECF-8EA9-D78F47C4F835}"/>
          </ac:spMkLst>
        </pc:spChg>
        <pc:spChg chg="add del mod ord">
          <ac:chgData name="AIT" userId="S::ait@iismontale.gov.it::f8276c10-700a-47ad-9657-a76b547cd566" providerId="AD" clId="Web-{171CEDC4-94B3-4718-B954-4F6F0496448A}" dt="2018-03-22T12:34:27.551" v="69"/>
          <ac:spMkLst>
            <pc:docMk/>
            <pc:sldMk cId="4042730223" sldId="259"/>
            <ac:spMk id="5" creationId="{1E22D0FA-11E5-4F6A-9EDA-E7E56FC0F280}"/>
          </ac:spMkLst>
        </pc:spChg>
        <pc:spChg chg="add del mod ord">
          <ac:chgData name="AIT" userId="S::ait@iismontale.gov.it::f8276c10-700a-47ad-9657-a76b547cd566" providerId="AD" clId="Web-{171CEDC4-94B3-4718-B954-4F6F0496448A}" dt="2018-03-22T12:34:27.551" v="69"/>
          <ac:spMkLst>
            <pc:docMk/>
            <pc:sldMk cId="4042730223" sldId="259"/>
            <ac:spMk id="7" creationId="{FFA03E4D-E4DD-4966-9BC0-E7ED90C9E408}"/>
          </ac:spMkLst>
        </pc:spChg>
        <pc:spChg chg="add mod ord">
          <ac:chgData name="AIT" userId="S::ait@iismontale.gov.it::f8276c10-700a-47ad-9657-a76b547cd566" providerId="AD" clId="Web-{171CEDC4-94B3-4718-B954-4F6F0496448A}" dt="2018-03-22T12:45:24.923" v="256"/>
          <ac:spMkLst>
            <pc:docMk/>
            <pc:sldMk cId="4042730223" sldId="259"/>
            <ac:spMk id="9" creationId="{934BAB68-D36F-431A-B0E8-1187E033BC28}"/>
          </ac:spMkLst>
        </pc:spChg>
        <pc:spChg chg="add mod ord">
          <ac:chgData name="AIT" userId="S::ait@iismontale.gov.it::f8276c10-700a-47ad-9657-a76b547cd566" providerId="AD" clId="Web-{171CEDC4-94B3-4718-B954-4F6F0496448A}" dt="2018-03-22T12:53:35.401" v="343"/>
          <ac:spMkLst>
            <pc:docMk/>
            <pc:sldMk cId="4042730223" sldId="259"/>
            <ac:spMk id="11" creationId="{F1FB7744-BE99-4DAA-94DE-18B9C3045A5E}"/>
          </ac:spMkLst>
        </pc:spChg>
      </pc:sldChg>
      <pc:sldChg chg="addSp modSp add del addAnim delAnim modAnim">
        <pc:chgData name="AIT" userId="S::ait@iismontale.gov.it::f8276c10-700a-47ad-9657-a76b547cd566" providerId="AD" clId="Web-{171CEDC4-94B3-4718-B954-4F6F0496448A}" dt="2018-03-22T12:51:13.726" v="316"/>
        <pc:sldMkLst>
          <pc:docMk/>
          <pc:sldMk cId="3783623833" sldId="260"/>
        </pc:sldMkLst>
        <pc:picChg chg="add mod">
          <ac:chgData name="AIT" userId="S::ait@iismontale.gov.it::f8276c10-700a-47ad-9657-a76b547cd566" providerId="AD" clId="Web-{171CEDC4-94B3-4718-B954-4F6F0496448A}" dt="2018-03-22T12:51:03.226" v="314"/>
          <ac:picMkLst>
            <pc:docMk/>
            <pc:sldMk cId="3783623833" sldId="260"/>
            <ac:picMk id="3" creationId="{B52EE139-6106-4B85-9773-CECF4D00322D}"/>
          </ac:picMkLst>
        </pc:picChg>
        <pc:picChg chg="add mod">
          <ac:chgData name="AIT" userId="S::ait@iismontale.gov.it::f8276c10-700a-47ad-9657-a76b547cd566" providerId="AD" clId="Web-{171CEDC4-94B3-4718-B954-4F6F0496448A}" dt="2018-03-22T12:44:33.734" v="255"/>
          <ac:picMkLst>
            <pc:docMk/>
            <pc:sldMk cId="3783623833" sldId="260"/>
            <ac:picMk id="5" creationId="{847F90C7-0BAD-4C30-BE5F-3FD6FB26BBA0}"/>
          </ac:picMkLst>
        </pc:picChg>
        <pc:picChg chg="add mod">
          <ac:chgData name="AIT" userId="S::ait@iismontale.gov.it::f8276c10-700a-47ad-9657-a76b547cd566" providerId="AD" clId="Web-{171CEDC4-94B3-4718-B954-4F6F0496448A}" dt="2018-03-22T12:43:41.671" v="244"/>
          <ac:picMkLst>
            <pc:docMk/>
            <pc:sldMk cId="3783623833" sldId="260"/>
            <ac:picMk id="7" creationId="{7B7B54FB-A959-4F98-B02B-BDA31EE8335E}"/>
          </ac:picMkLst>
        </pc:picChg>
      </pc:sldChg>
      <pc:sldChg chg="addSp delSp modSp mod setBg modClrScheme chgLayout">
        <pc:chgData name="AIT" userId="S::ait@iismontale.gov.it::f8276c10-700a-47ad-9657-a76b547cd566" providerId="AD" clId="Web-{171CEDC4-94B3-4718-B954-4F6F0496448A}" dt="2018-03-22T12:58:46.188" v="361"/>
        <pc:sldMkLst>
          <pc:docMk/>
          <pc:sldMk cId="3449657749" sldId="261"/>
        </pc:sldMkLst>
        <pc:spChg chg="add del mod ord">
          <ac:chgData name="AIT" userId="S::ait@iismontale.gov.it::f8276c10-700a-47ad-9657-a76b547cd566" providerId="AD" clId="Web-{171CEDC4-94B3-4718-B954-4F6F0496448A}" dt="2018-03-22T12:53:57.339" v="345"/>
          <ac:spMkLst>
            <pc:docMk/>
            <pc:sldMk cId="3449657749" sldId="261"/>
            <ac:spMk id="4" creationId="{FF02DBB0-4C5B-4D37-982C-28B989603754}"/>
          </ac:spMkLst>
        </pc:spChg>
        <pc:spChg chg="add del mod ord">
          <ac:chgData name="AIT" userId="S::ait@iismontale.gov.it::f8276c10-700a-47ad-9657-a76b547cd566" providerId="AD" clId="Web-{171CEDC4-94B3-4718-B954-4F6F0496448A}" dt="2018-03-22T12:53:59.745" v="346"/>
          <ac:spMkLst>
            <pc:docMk/>
            <pc:sldMk cId="3449657749" sldId="261"/>
            <ac:spMk id="6" creationId="{8CF1B361-F2B5-4A6B-A93D-8B73D138863E}"/>
          </ac:spMkLst>
        </pc:spChg>
        <pc:spChg chg="add del mod ord">
          <ac:chgData name="AIT" userId="S::ait@iismontale.gov.it::f8276c10-700a-47ad-9657-a76b547cd566" providerId="AD" clId="Web-{171CEDC4-94B3-4718-B954-4F6F0496448A}" dt="2018-03-22T12:54:01.980" v="347"/>
          <ac:spMkLst>
            <pc:docMk/>
            <pc:sldMk cId="3449657749" sldId="261"/>
            <ac:spMk id="8" creationId="{ED59A31B-9D1E-4EB3-A39E-76E7745ADB7A}"/>
          </ac:spMkLst>
        </pc:spChg>
        <pc:spChg chg="add del mod">
          <ac:chgData name="AIT" userId="S::ait@iismontale.gov.it::f8276c10-700a-47ad-9657-a76b547cd566" providerId="AD" clId="Web-{171CEDC4-94B3-4718-B954-4F6F0496448A}" dt="2018-03-22T12:58:09.438" v="356"/>
          <ac:spMkLst>
            <pc:docMk/>
            <pc:sldMk cId="3449657749" sldId="261"/>
            <ac:spMk id="11" creationId="{F4DBCF7C-CBA3-4BE1-A019-0DEC5CDE9990}"/>
          </ac:spMkLst>
        </pc:spChg>
        <pc:spChg chg="add del mod">
          <ac:chgData name="AIT" userId="S::ait@iismontale.gov.it::f8276c10-700a-47ad-9657-a76b547cd566" providerId="AD" clId="Web-{171CEDC4-94B3-4718-B954-4F6F0496448A}" dt="2018-03-22T12:58:46.188" v="361"/>
          <ac:spMkLst>
            <pc:docMk/>
            <pc:sldMk cId="3449657749" sldId="261"/>
            <ac:spMk id="12" creationId="{AB94C11A-1A51-467F-8C0B-20FFC8AC3C0A}"/>
          </ac:spMkLst>
        </pc:spChg>
        <pc:graphicFrameChg chg="add del">
          <ac:chgData name="AIT" userId="S::ait@iismontale.gov.it::f8276c10-700a-47ad-9657-a76b547cd566" providerId="AD" clId="Web-{171CEDC4-94B3-4718-B954-4F6F0496448A}" dt="2018-03-22T12:55:16.888" v="349"/>
          <ac:graphicFrameMkLst>
            <pc:docMk/>
            <pc:sldMk cId="3449657749" sldId="261"/>
            <ac:graphicFrameMk id="9" creationId="{01DBBFBA-2FC2-4BDD-9EF6-810282957349}"/>
          </ac:graphicFrameMkLst>
        </pc:graphicFrameChg>
      </pc:sldChg>
      <pc:sldChg chg="add replId">
        <pc:chgData name="AIT" userId="S::ait@iismontale.gov.it::f8276c10-700a-47ad-9657-a76b547cd566" providerId="AD" clId="Web-{171CEDC4-94B3-4718-B954-4F6F0496448A}" dt="2018-03-22T12:27:31.527" v="1"/>
        <pc:sldMkLst>
          <pc:docMk/>
          <pc:sldMk cId="2819447413" sldId="26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E2AEE-2388-4140-9F4A-5C91998BEE9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C2BA5670-FF41-432D-ADF5-EE83A523DD8F}">
      <dgm:prSet phldrT="[Testo]"/>
      <dgm:spPr/>
      <dgm:t>
        <a:bodyPr/>
        <a:lstStyle/>
        <a:p>
          <a:r>
            <a:rPr lang="it-IT" dirty="0">
              <a:cs typeface="Calibri Light"/>
            </a:rPr>
            <a:t>Gianni</a:t>
          </a:r>
        </a:p>
      </dgm:t>
    </dgm:pt>
    <dgm:pt modelId="{F2B2B4C0-874E-433F-90AA-12F315298422}" type="parTrans" cxnId="{B0673A19-D909-4C26-ACD1-8F4C04502523}">
      <dgm:prSet/>
      <dgm:spPr/>
      <dgm:t>
        <a:bodyPr/>
        <a:lstStyle/>
        <a:p>
          <a:endParaRPr lang="it-IT"/>
        </a:p>
      </dgm:t>
    </dgm:pt>
    <dgm:pt modelId="{62D89861-38EC-49B5-879F-148ACF5E4215}" type="sibTrans" cxnId="{B0673A19-D909-4C26-ACD1-8F4C04502523}">
      <dgm:prSet/>
      <dgm:spPr/>
      <dgm:t>
        <a:bodyPr/>
        <a:lstStyle/>
        <a:p>
          <a:endParaRPr lang="it-IT"/>
        </a:p>
      </dgm:t>
    </dgm:pt>
    <dgm:pt modelId="{C3ECFB90-5CF8-400D-80A0-FB67F4EB364B}">
      <dgm:prSet phldrT="[Testo]"/>
      <dgm:spPr/>
      <dgm:t>
        <a:bodyPr/>
        <a:lstStyle/>
        <a:p>
          <a:r>
            <a:rPr lang="it-IT" dirty="0">
              <a:cs typeface="Calibri Light"/>
            </a:rPr>
            <a:t>Organizzazione</a:t>
          </a:r>
        </a:p>
      </dgm:t>
    </dgm:pt>
    <dgm:pt modelId="{7A56F96D-D3AD-4075-9E7A-C5A1DB52383E}" type="parTrans" cxnId="{D0F453C6-BDD7-4AC9-A6AB-88477567ACEC}">
      <dgm:prSet/>
      <dgm:spPr/>
      <dgm:t>
        <a:bodyPr/>
        <a:lstStyle/>
        <a:p>
          <a:endParaRPr lang="it-IT"/>
        </a:p>
      </dgm:t>
    </dgm:pt>
    <dgm:pt modelId="{3342C591-62F3-4099-9CEF-F6879F27C2B0}" type="sibTrans" cxnId="{D0F453C6-BDD7-4AC9-A6AB-88477567ACEC}">
      <dgm:prSet/>
      <dgm:spPr/>
      <dgm:t>
        <a:bodyPr/>
        <a:lstStyle/>
        <a:p>
          <a:endParaRPr lang="it-IT"/>
        </a:p>
      </dgm:t>
    </dgm:pt>
    <dgm:pt modelId="{625BA7D6-CDA1-4376-89F3-9305B2C515F8}">
      <dgm:prSet phldrT="[Testo]"/>
      <dgm:spPr/>
      <dgm:t>
        <a:bodyPr/>
        <a:lstStyle/>
        <a:p>
          <a:r>
            <a:rPr lang="it-IT" dirty="0">
              <a:cs typeface="Calibri Light"/>
            </a:rPr>
            <a:t>Hamza</a:t>
          </a:r>
        </a:p>
      </dgm:t>
    </dgm:pt>
    <dgm:pt modelId="{483298D8-6DCB-4AF8-8D40-6F3A265DCA94}" type="parTrans" cxnId="{91DCBDF9-D05A-4A86-8EC1-42360E0FE488}">
      <dgm:prSet/>
      <dgm:spPr/>
      <dgm:t>
        <a:bodyPr/>
        <a:lstStyle/>
        <a:p>
          <a:endParaRPr lang="it-IT"/>
        </a:p>
      </dgm:t>
    </dgm:pt>
    <dgm:pt modelId="{84F6AA06-DD8D-46A7-9BD6-45095668CDE4}" type="sibTrans" cxnId="{91DCBDF9-D05A-4A86-8EC1-42360E0FE488}">
      <dgm:prSet/>
      <dgm:spPr/>
      <dgm:t>
        <a:bodyPr/>
        <a:lstStyle/>
        <a:p>
          <a:endParaRPr lang="it-IT"/>
        </a:p>
      </dgm:t>
    </dgm:pt>
    <dgm:pt modelId="{9A06A998-8FC0-489C-A780-95530F09BE26}">
      <dgm:prSet phldrT="[Testo]"/>
      <dgm:spPr/>
      <dgm:t>
        <a:bodyPr/>
        <a:lstStyle/>
        <a:p>
          <a:r>
            <a:rPr lang="it-IT" dirty="0">
              <a:cs typeface="Calibri Light"/>
            </a:rPr>
            <a:t>Contabilità</a:t>
          </a:r>
        </a:p>
      </dgm:t>
    </dgm:pt>
    <dgm:pt modelId="{56EA1490-2292-4A6A-9B9B-029883228CB7}" type="parTrans" cxnId="{61A1908E-351A-4725-B04F-EAF45BE43B4B}">
      <dgm:prSet/>
      <dgm:spPr/>
      <dgm:t>
        <a:bodyPr/>
        <a:lstStyle/>
        <a:p>
          <a:endParaRPr lang="it-IT"/>
        </a:p>
      </dgm:t>
    </dgm:pt>
    <dgm:pt modelId="{C01CDE3D-7987-42C5-9325-3C46DF4F99B8}" type="sibTrans" cxnId="{61A1908E-351A-4725-B04F-EAF45BE43B4B}">
      <dgm:prSet/>
      <dgm:spPr/>
      <dgm:t>
        <a:bodyPr/>
        <a:lstStyle/>
        <a:p>
          <a:endParaRPr lang="it-IT"/>
        </a:p>
      </dgm:t>
    </dgm:pt>
    <dgm:pt modelId="{0D418718-3D97-40D0-8240-74AB1CC72D66}">
      <dgm:prSet phldrT="[Testo]"/>
      <dgm:spPr/>
      <dgm:t>
        <a:bodyPr/>
        <a:lstStyle/>
        <a:p>
          <a:r>
            <a:rPr lang="it-IT" dirty="0">
              <a:cs typeface="Calibri Light"/>
            </a:rPr>
            <a:t>Giorgia</a:t>
          </a:r>
        </a:p>
      </dgm:t>
    </dgm:pt>
    <dgm:pt modelId="{B5D318EE-24DB-4F3E-8F64-83AF3BB28EE3}" type="parTrans" cxnId="{FB6D79D8-DFAE-4A82-B8C1-CF935CCFEA4B}">
      <dgm:prSet/>
      <dgm:spPr/>
    </dgm:pt>
    <dgm:pt modelId="{3A3D148F-3EEE-4815-9597-31A477A26D28}" type="sibTrans" cxnId="{FB6D79D8-DFAE-4A82-B8C1-CF935CCFEA4B}">
      <dgm:prSet/>
      <dgm:spPr/>
    </dgm:pt>
    <dgm:pt modelId="{8D07F9F4-913B-41D5-8350-4173A8088F77}">
      <dgm:prSet phldrT="[Testo]"/>
      <dgm:spPr/>
      <dgm:t>
        <a:bodyPr/>
        <a:lstStyle/>
        <a:p>
          <a:r>
            <a:rPr lang="it-IT" dirty="0">
              <a:cs typeface="Calibri Light"/>
            </a:rPr>
            <a:t>Clientela</a:t>
          </a:r>
        </a:p>
      </dgm:t>
    </dgm:pt>
    <dgm:pt modelId="{9854995A-F8F2-4295-94D2-D10B43DB5C4A}" type="parTrans" cxnId="{0D2C2D6F-361B-4D30-9B1A-8C825B92534E}">
      <dgm:prSet/>
      <dgm:spPr/>
    </dgm:pt>
    <dgm:pt modelId="{C37E4B22-BB3C-42CA-AAE2-C5A005C9713A}" type="sibTrans" cxnId="{0D2C2D6F-361B-4D30-9B1A-8C825B92534E}">
      <dgm:prSet/>
      <dgm:spPr/>
    </dgm:pt>
    <dgm:pt modelId="{DFC455AA-FA5A-4C91-8E03-74ECB88BADE7}">
      <dgm:prSet phldrT="[Testo]"/>
      <dgm:spPr/>
      <dgm:t>
        <a:bodyPr/>
        <a:lstStyle/>
        <a:p>
          <a:r>
            <a:rPr lang="it-IT" dirty="0">
              <a:cs typeface="Calibri Light"/>
            </a:rPr>
            <a:t>Anna</a:t>
          </a:r>
        </a:p>
      </dgm:t>
    </dgm:pt>
    <dgm:pt modelId="{55F0AA26-B7A3-4116-A2A5-A518A912B9E6}" type="parTrans" cxnId="{D8B69831-4606-44D8-80C0-30DF0E652BCD}">
      <dgm:prSet/>
      <dgm:spPr/>
    </dgm:pt>
    <dgm:pt modelId="{8E2137C5-78FB-4C30-90A2-45A209283B42}" type="sibTrans" cxnId="{D8B69831-4606-44D8-80C0-30DF0E652BCD}">
      <dgm:prSet/>
      <dgm:spPr/>
    </dgm:pt>
    <dgm:pt modelId="{CEEF79F6-3A83-4089-AB5C-95A552E42543}">
      <dgm:prSet phldrT="[Testo]"/>
      <dgm:spPr/>
      <dgm:t>
        <a:bodyPr/>
        <a:lstStyle/>
        <a:p>
          <a:r>
            <a:rPr lang="it-IT" dirty="0">
              <a:cs typeface="Calibri Light"/>
            </a:rPr>
            <a:t>Fornitura</a:t>
          </a:r>
        </a:p>
      </dgm:t>
    </dgm:pt>
    <dgm:pt modelId="{033E11A9-9139-4417-958B-76429DC0CADB}" type="parTrans" cxnId="{068D72FA-4919-46AD-9938-564DD1A57237}">
      <dgm:prSet/>
      <dgm:spPr/>
    </dgm:pt>
    <dgm:pt modelId="{AD8E2A04-7082-4A7F-B347-3E678DECA95E}" type="sibTrans" cxnId="{068D72FA-4919-46AD-9938-564DD1A57237}">
      <dgm:prSet/>
      <dgm:spPr/>
    </dgm:pt>
    <dgm:pt modelId="{F52D3652-6C36-4B6A-9538-D839EB5CA152}" type="pres">
      <dgm:prSet presAssocID="{D9DE2AEE-2388-4140-9F4A-5C91998BEE90}" presName="diagram" presStyleCnt="0">
        <dgm:presLayoutVars>
          <dgm:dir/>
          <dgm:resizeHandles val="exact"/>
        </dgm:presLayoutVars>
      </dgm:prSet>
      <dgm:spPr/>
    </dgm:pt>
    <dgm:pt modelId="{C31A48EC-9B8F-449F-9B24-E05F68539B1E}" type="pres">
      <dgm:prSet presAssocID="{C2BA5670-FF41-432D-ADF5-EE83A523DD8F}" presName="node" presStyleLbl="node1" presStyleIdx="0" presStyleCnt="4">
        <dgm:presLayoutVars>
          <dgm:bulletEnabled val="1"/>
        </dgm:presLayoutVars>
      </dgm:prSet>
      <dgm:spPr/>
    </dgm:pt>
    <dgm:pt modelId="{3E7AE116-9FDD-47D9-8974-055F753EEE88}" type="pres">
      <dgm:prSet presAssocID="{62D89861-38EC-49B5-879F-148ACF5E4215}" presName="sibTrans" presStyleCnt="0"/>
      <dgm:spPr/>
    </dgm:pt>
    <dgm:pt modelId="{B52E2BF0-EB60-4DB8-9A73-28E77DB53567}" type="pres">
      <dgm:prSet presAssocID="{DFC455AA-FA5A-4C91-8E03-74ECB88BADE7}" presName="node" presStyleLbl="node1" presStyleIdx="1" presStyleCnt="4">
        <dgm:presLayoutVars>
          <dgm:bulletEnabled val="1"/>
        </dgm:presLayoutVars>
      </dgm:prSet>
      <dgm:spPr/>
    </dgm:pt>
    <dgm:pt modelId="{31982DDC-82C4-4190-8512-95C7FED46BCC}" type="pres">
      <dgm:prSet presAssocID="{8E2137C5-78FB-4C30-90A2-45A209283B42}" presName="sibTrans" presStyleCnt="0"/>
      <dgm:spPr/>
    </dgm:pt>
    <dgm:pt modelId="{2365D430-2207-4168-A8E6-D8682DCAC5D6}" type="pres">
      <dgm:prSet presAssocID="{0D418718-3D97-40D0-8240-74AB1CC72D66}" presName="node" presStyleLbl="node1" presStyleIdx="2" presStyleCnt="4">
        <dgm:presLayoutVars>
          <dgm:bulletEnabled val="1"/>
        </dgm:presLayoutVars>
      </dgm:prSet>
      <dgm:spPr/>
    </dgm:pt>
    <dgm:pt modelId="{55DD8465-F17A-404E-B9D9-6C38535F5CCE}" type="pres">
      <dgm:prSet presAssocID="{3A3D148F-3EEE-4815-9597-31A477A26D28}" presName="sibTrans" presStyleCnt="0"/>
      <dgm:spPr/>
    </dgm:pt>
    <dgm:pt modelId="{BDF008DA-6404-41A5-8746-C7D30C4C879C}" type="pres">
      <dgm:prSet presAssocID="{625BA7D6-CDA1-4376-89F3-9305B2C515F8}" presName="node" presStyleLbl="node1" presStyleIdx="3" presStyleCnt="4">
        <dgm:presLayoutVars>
          <dgm:bulletEnabled val="1"/>
        </dgm:presLayoutVars>
      </dgm:prSet>
      <dgm:spPr/>
    </dgm:pt>
  </dgm:ptLst>
  <dgm:cxnLst>
    <dgm:cxn modelId="{B4FCA207-B964-4B5E-A191-405FC8336402}" type="presOf" srcId="{C3ECFB90-5CF8-400D-80A0-FB67F4EB364B}" destId="{2365D430-2207-4168-A8E6-D8682DCAC5D6}" srcOrd="0" destOrd="1" presId="urn:microsoft.com/office/officeart/2005/8/layout/default"/>
    <dgm:cxn modelId="{E4533517-558C-40A8-BD18-D1C13E0C2B9B}" type="presOf" srcId="{DFC455AA-FA5A-4C91-8E03-74ECB88BADE7}" destId="{B52E2BF0-EB60-4DB8-9A73-28E77DB53567}" srcOrd="0" destOrd="0" presId="urn:microsoft.com/office/officeart/2005/8/layout/default"/>
    <dgm:cxn modelId="{B0673A19-D909-4C26-ACD1-8F4C04502523}" srcId="{D9DE2AEE-2388-4140-9F4A-5C91998BEE90}" destId="{C2BA5670-FF41-432D-ADF5-EE83A523DD8F}" srcOrd="0" destOrd="0" parTransId="{F2B2B4C0-874E-433F-90AA-12F315298422}" sibTransId="{62D89861-38EC-49B5-879F-148ACF5E4215}"/>
    <dgm:cxn modelId="{121CE41C-EF23-483E-B8FD-0C11C824037A}" type="presOf" srcId="{CEEF79F6-3A83-4089-AB5C-95A552E42543}" destId="{C31A48EC-9B8F-449F-9B24-E05F68539B1E}" srcOrd="0" destOrd="1" presId="urn:microsoft.com/office/officeart/2005/8/layout/default"/>
    <dgm:cxn modelId="{D8B69831-4606-44D8-80C0-30DF0E652BCD}" srcId="{D9DE2AEE-2388-4140-9F4A-5C91998BEE90}" destId="{DFC455AA-FA5A-4C91-8E03-74ECB88BADE7}" srcOrd="1" destOrd="0" parTransId="{55F0AA26-B7A3-4116-A2A5-A518A912B9E6}" sibTransId="{8E2137C5-78FB-4C30-90A2-45A209283B42}"/>
    <dgm:cxn modelId="{45FE0F69-DD4F-491B-9D26-930D764ADA18}" type="presOf" srcId="{8D07F9F4-913B-41D5-8350-4173A8088F77}" destId="{B52E2BF0-EB60-4DB8-9A73-28E77DB53567}" srcOrd="0" destOrd="1" presId="urn:microsoft.com/office/officeart/2005/8/layout/default"/>
    <dgm:cxn modelId="{0D2C2D6F-361B-4D30-9B1A-8C825B92534E}" srcId="{DFC455AA-FA5A-4C91-8E03-74ECB88BADE7}" destId="{8D07F9F4-913B-41D5-8350-4173A8088F77}" srcOrd="0" destOrd="0" parTransId="{9854995A-F8F2-4295-94D2-D10B43DB5C4A}" sibTransId="{C37E4B22-BB3C-42CA-AAE2-C5A005C9713A}"/>
    <dgm:cxn modelId="{4FF01657-139F-4A81-B7C8-B87D4795A9C3}" type="presOf" srcId="{0D418718-3D97-40D0-8240-74AB1CC72D66}" destId="{2365D430-2207-4168-A8E6-D8682DCAC5D6}" srcOrd="0" destOrd="0" presId="urn:microsoft.com/office/officeart/2005/8/layout/default"/>
    <dgm:cxn modelId="{979C3F83-0893-448A-B854-5674D5A644B1}" type="presOf" srcId="{D9DE2AEE-2388-4140-9F4A-5C91998BEE90}" destId="{F52D3652-6C36-4B6A-9538-D839EB5CA152}" srcOrd="0" destOrd="0" presId="urn:microsoft.com/office/officeart/2005/8/layout/default"/>
    <dgm:cxn modelId="{29704283-0CB9-4DE7-9E09-4962B5E75D0F}" type="presOf" srcId="{625BA7D6-CDA1-4376-89F3-9305B2C515F8}" destId="{BDF008DA-6404-41A5-8746-C7D30C4C879C}" srcOrd="0" destOrd="0" presId="urn:microsoft.com/office/officeart/2005/8/layout/default"/>
    <dgm:cxn modelId="{3E869689-3AF8-4EE7-9BFF-F1B04990FE76}" type="presOf" srcId="{9A06A998-8FC0-489C-A780-95530F09BE26}" destId="{BDF008DA-6404-41A5-8746-C7D30C4C879C}" srcOrd="0" destOrd="1" presId="urn:microsoft.com/office/officeart/2005/8/layout/default"/>
    <dgm:cxn modelId="{61A1908E-351A-4725-B04F-EAF45BE43B4B}" srcId="{625BA7D6-CDA1-4376-89F3-9305B2C515F8}" destId="{9A06A998-8FC0-489C-A780-95530F09BE26}" srcOrd="0" destOrd="0" parTransId="{56EA1490-2292-4A6A-9B9B-029883228CB7}" sibTransId="{C01CDE3D-7987-42C5-9325-3C46DF4F99B8}"/>
    <dgm:cxn modelId="{98A987C3-8B73-432C-BC91-CF7637873616}" type="presOf" srcId="{C2BA5670-FF41-432D-ADF5-EE83A523DD8F}" destId="{C31A48EC-9B8F-449F-9B24-E05F68539B1E}" srcOrd="0" destOrd="0" presId="urn:microsoft.com/office/officeart/2005/8/layout/default"/>
    <dgm:cxn modelId="{D0F453C6-BDD7-4AC9-A6AB-88477567ACEC}" srcId="{0D418718-3D97-40D0-8240-74AB1CC72D66}" destId="{C3ECFB90-5CF8-400D-80A0-FB67F4EB364B}" srcOrd="0" destOrd="0" parTransId="{7A56F96D-D3AD-4075-9E7A-C5A1DB52383E}" sibTransId="{3342C591-62F3-4099-9CEF-F6879F27C2B0}"/>
    <dgm:cxn modelId="{FB6D79D8-DFAE-4A82-B8C1-CF935CCFEA4B}" srcId="{D9DE2AEE-2388-4140-9F4A-5C91998BEE90}" destId="{0D418718-3D97-40D0-8240-74AB1CC72D66}" srcOrd="2" destOrd="0" parTransId="{B5D318EE-24DB-4F3E-8F64-83AF3BB28EE3}" sibTransId="{3A3D148F-3EEE-4815-9597-31A477A26D28}"/>
    <dgm:cxn modelId="{91DCBDF9-D05A-4A86-8EC1-42360E0FE488}" srcId="{D9DE2AEE-2388-4140-9F4A-5C91998BEE90}" destId="{625BA7D6-CDA1-4376-89F3-9305B2C515F8}" srcOrd="3" destOrd="0" parTransId="{483298D8-6DCB-4AF8-8D40-6F3A265DCA94}" sibTransId="{84F6AA06-DD8D-46A7-9BD6-45095668CDE4}"/>
    <dgm:cxn modelId="{068D72FA-4919-46AD-9938-564DD1A57237}" srcId="{C2BA5670-FF41-432D-ADF5-EE83A523DD8F}" destId="{CEEF79F6-3A83-4089-AB5C-95A552E42543}" srcOrd="0" destOrd="0" parTransId="{033E11A9-9139-4417-958B-76429DC0CADB}" sibTransId="{AD8E2A04-7082-4A7F-B347-3E678DECA95E}"/>
    <dgm:cxn modelId="{900DAE25-D1CF-4F50-A22D-F1A088C899DC}" type="presParOf" srcId="{F52D3652-6C36-4B6A-9538-D839EB5CA152}" destId="{C31A48EC-9B8F-449F-9B24-E05F68539B1E}" srcOrd="0" destOrd="0" presId="urn:microsoft.com/office/officeart/2005/8/layout/default"/>
    <dgm:cxn modelId="{F72ED866-C475-484F-A6E9-B1FF4B4BBD63}" type="presParOf" srcId="{F52D3652-6C36-4B6A-9538-D839EB5CA152}" destId="{3E7AE116-9FDD-47D9-8974-055F753EEE88}" srcOrd="1" destOrd="0" presId="urn:microsoft.com/office/officeart/2005/8/layout/default"/>
    <dgm:cxn modelId="{5CFAEDB7-08C5-47DD-8BF1-651CF830E745}" type="presParOf" srcId="{F52D3652-6C36-4B6A-9538-D839EB5CA152}" destId="{B52E2BF0-EB60-4DB8-9A73-28E77DB53567}" srcOrd="2" destOrd="0" presId="urn:microsoft.com/office/officeart/2005/8/layout/default"/>
    <dgm:cxn modelId="{8B05EA8B-7371-46C2-81BE-24A88FDB0750}" type="presParOf" srcId="{F52D3652-6C36-4B6A-9538-D839EB5CA152}" destId="{31982DDC-82C4-4190-8512-95C7FED46BCC}" srcOrd="3" destOrd="0" presId="urn:microsoft.com/office/officeart/2005/8/layout/default"/>
    <dgm:cxn modelId="{0AE50794-AF23-49D1-87A2-8A4EB366B324}" type="presParOf" srcId="{F52D3652-6C36-4B6A-9538-D839EB5CA152}" destId="{2365D430-2207-4168-A8E6-D8682DCAC5D6}" srcOrd="4" destOrd="0" presId="urn:microsoft.com/office/officeart/2005/8/layout/default"/>
    <dgm:cxn modelId="{E8787728-7860-48D7-A848-40DD44355418}" type="presParOf" srcId="{F52D3652-6C36-4B6A-9538-D839EB5CA152}" destId="{55DD8465-F17A-404E-B9D9-6C38535F5CCE}" srcOrd="5" destOrd="0" presId="urn:microsoft.com/office/officeart/2005/8/layout/default"/>
    <dgm:cxn modelId="{92686EAD-B8A9-4010-9589-C200CA43BA2F}" type="presParOf" srcId="{F52D3652-6C36-4B6A-9538-D839EB5CA152}" destId="{BDF008DA-6404-41A5-8746-C7D30C4C879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DE2AEE-2388-4140-9F4A-5C91998BEE9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C2BA5670-FF41-432D-ADF5-EE83A523DD8F}">
      <dgm:prSet phldrT="[Testo]"/>
      <dgm:spPr/>
      <dgm:t>
        <a:bodyPr/>
        <a:lstStyle/>
        <a:p>
          <a:r>
            <a:rPr lang="it-IT" sz="3000" dirty="0">
              <a:solidFill>
                <a:srgbClr val="FFFFFF"/>
              </a:solidFill>
              <a:latin typeface="Calibri Light"/>
              <a:cs typeface="Calibri Light"/>
            </a:rPr>
            <a:t>Lucas</a:t>
          </a:r>
        </a:p>
      </dgm:t>
    </dgm:pt>
    <dgm:pt modelId="{F2B2B4C0-874E-433F-90AA-12F315298422}" type="parTrans" cxnId="{B0673A19-D909-4C26-ACD1-8F4C04502523}">
      <dgm:prSet/>
      <dgm:spPr/>
      <dgm:t>
        <a:bodyPr/>
        <a:lstStyle/>
        <a:p>
          <a:endParaRPr lang="it-IT"/>
        </a:p>
      </dgm:t>
    </dgm:pt>
    <dgm:pt modelId="{62D89861-38EC-49B5-879F-148ACF5E4215}" type="sibTrans" cxnId="{B0673A19-D909-4C26-ACD1-8F4C04502523}">
      <dgm:prSet/>
      <dgm:spPr/>
      <dgm:t>
        <a:bodyPr/>
        <a:lstStyle/>
        <a:p>
          <a:endParaRPr lang="it-IT"/>
        </a:p>
      </dgm:t>
    </dgm:pt>
    <dgm:pt modelId="{8D07F9F4-913B-41D5-8350-4173A8088F77}">
      <dgm:prSet phldrT="[Testo]"/>
      <dgm:spPr/>
      <dgm:t>
        <a:bodyPr/>
        <a:lstStyle/>
        <a:p>
          <a:r>
            <a:rPr lang="it-IT" dirty="0">
              <a:cs typeface="Calibri Light"/>
            </a:rPr>
            <a:t>Addetta alle pulizie</a:t>
          </a:r>
        </a:p>
      </dgm:t>
    </dgm:pt>
    <dgm:pt modelId="{9854995A-F8F2-4295-94D2-D10B43DB5C4A}" type="parTrans" cxnId="{0D2C2D6F-361B-4D30-9B1A-8C825B92534E}">
      <dgm:prSet/>
      <dgm:spPr/>
    </dgm:pt>
    <dgm:pt modelId="{C37E4B22-BB3C-42CA-AAE2-C5A005C9713A}" type="sibTrans" cxnId="{0D2C2D6F-361B-4D30-9B1A-8C825B92534E}">
      <dgm:prSet/>
      <dgm:spPr/>
    </dgm:pt>
    <dgm:pt modelId="{DFC455AA-FA5A-4C91-8E03-74ECB88BADE7}">
      <dgm:prSet phldrT="[Testo]"/>
      <dgm:spPr/>
      <dgm:t>
        <a:bodyPr/>
        <a:lstStyle/>
        <a:p>
          <a:r>
            <a:rPr lang="it-IT" dirty="0">
              <a:cs typeface="Calibri Light"/>
            </a:rPr>
            <a:t>Martina</a:t>
          </a:r>
        </a:p>
      </dgm:t>
    </dgm:pt>
    <dgm:pt modelId="{55F0AA26-B7A3-4116-A2A5-A518A912B9E6}" type="parTrans" cxnId="{D8B69831-4606-44D8-80C0-30DF0E652BCD}">
      <dgm:prSet/>
      <dgm:spPr/>
    </dgm:pt>
    <dgm:pt modelId="{8E2137C5-78FB-4C30-90A2-45A209283B42}" type="sibTrans" cxnId="{D8B69831-4606-44D8-80C0-30DF0E652BCD}">
      <dgm:prSet/>
      <dgm:spPr/>
    </dgm:pt>
    <dgm:pt modelId="{CEEF79F6-3A83-4089-AB5C-95A552E42543}">
      <dgm:prSet phldrT="[Testo]"/>
      <dgm:spPr/>
      <dgm:t>
        <a:bodyPr/>
        <a:lstStyle/>
        <a:p>
          <a:r>
            <a:rPr lang="it-IT" dirty="0">
              <a:cs typeface="Calibri Light"/>
            </a:rPr>
            <a:t>Addetto alle vendite</a:t>
          </a:r>
        </a:p>
      </dgm:t>
    </dgm:pt>
    <dgm:pt modelId="{033E11A9-9139-4417-958B-76429DC0CADB}" type="parTrans" cxnId="{068D72FA-4919-46AD-9938-564DD1A57237}">
      <dgm:prSet/>
      <dgm:spPr/>
    </dgm:pt>
    <dgm:pt modelId="{AD8E2A04-7082-4A7F-B347-3E678DECA95E}" type="sibTrans" cxnId="{068D72FA-4919-46AD-9938-564DD1A57237}">
      <dgm:prSet/>
      <dgm:spPr/>
    </dgm:pt>
    <dgm:pt modelId="{F52D3652-6C36-4B6A-9538-D839EB5CA152}" type="pres">
      <dgm:prSet presAssocID="{D9DE2AEE-2388-4140-9F4A-5C91998BEE90}" presName="diagram" presStyleCnt="0">
        <dgm:presLayoutVars>
          <dgm:dir/>
          <dgm:resizeHandles val="exact"/>
        </dgm:presLayoutVars>
      </dgm:prSet>
      <dgm:spPr/>
    </dgm:pt>
    <dgm:pt modelId="{C31A48EC-9B8F-449F-9B24-E05F68539B1E}" type="pres">
      <dgm:prSet presAssocID="{C2BA5670-FF41-432D-ADF5-EE83A523DD8F}" presName="node" presStyleLbl="node1" presStyleIdx="0" presStyleCnt="2">
        <dgm:presLayoutVars>
          <dgm:bulletEnabled val="1"/>
        </dgm:presLayoutVars>
      </dgm:prSet>
      <dgm:spPr/>
    </dgm:pt>
    <dgm:pt modelId="{3E7AE116-9FDD-47D9-8974-055F753EEE88}" type="pres">
      <dgm:prSet presAssocID="{62D89861-38EC-49B5-879F-148ACF5E4215}" presName="sibTrans" presStyleCnt="0"/>
      <dgm:spPr/>
    </dgm:pt>
    <dgm:pt modelId="{B52E2BF0-EB60-4DB8-9A73-28E77DB53567}" type="pres">
      <dgm:prSet presAssocID="{DFC455AA-FA5A-4C91-8E03-74ECB88BADE7}" presName="node" presStyleLbl="node1" presStyleIdx="1" presStyleCnt="2">
        <dgm:presLayoutVars>
          <dgm:bulletEnabled val="1"/>
        </dgm:presLayoutVars>
      </dgm:prSet>
      <dgm:spPr/>
    </dgm:pt>
  </dgm:ptLst>
  <dgm:cxnLst>
    <dgm:cxn modelId="{E4533517-558C-40A8-BD18-D1C13E0C2B9B}" type="presOf" srcId="{DFC455AA-FA5A-4C91-8E03-74ECB88BADE7}" destId="{B52E2BF0-EB60-4DB8-9A73-28E77DB53567}" srcOrd="0" destOrd="0" presId="urn:microsoft.com/office/officeart/2005/8/layout/default"/>
    <dgm:cxn modelId="{B0673A19-D909-4C26-ACD1-8F4C04502523}" srcId="{D9DE2AEE-2388-4140-9F4A-5C91998BEE90}" destId="{C2BA5670-FF41-432D-ADF5-EE83A523DD8F}" srcOrd="0" destOrd="0" parTransId="{F2B2B4C0-874E-433F-90AA-12F315298422}" sibTransId="{62D89861-38EC-49B5-879F-148ACF5E4215}"/>
    <dgm:cxn modelId="{121CE41C-EF23-483E-B8FD-0C11C824037A}" type="presOf" srcId="{CEEF79F6-3A83-4089-AB5C-95A552E42543}" destId="{C31A48EC-9B8F-449F-9B24-E05F68539B1E}" srcOrd="0" destOrd="1" presId="urn:microsoft.com/office/officeart/2005/8/layout/default"/>
    <dgm:cxn modelId="{D8B69831-4606-44D8-80C0-30DF0E652BCD}" srcId="{D9DE2AEE-2388-4140-9F4A-5C91998BEE90}" destId="{DFC455AA-FA5A-4C91-8E03-74ECB88BADE7}" srcOrd="1" destOrd="0" parTransId="{55F0AA26-B7A3-4116-A2A5-A518A912B9E6}" sibTransId="{8E2137C5-78FB-4C30-90A2-45A209283B42}"/>
    <dgm:cxn modelId="{0D2C2D6F-361B-4D30-9B1A-8C825B92534E}" srcId="{DFC455AA-FA5A-4C91-8E03-74ECB88BADE7}" destId="{8D07F9F4-913B-41D5-8350-4173A8088F77}" srcOrd="0" destOrd="0" parTransId="{9854995A-F8F2-4295-94D2-D10B43DB5C4A}" sibTransId="{C37E4B22-BB3C-42CA-AAE2-C5A005C9713A}"/>
    <dgm:cxn modelId="{979C3F83-0893-448A-B854-5674D5A644B1}" type="presOf" srcId="{D9DE2AEE-2388-4140-9F4A-5C91998BEE90}" destId="{F52D3652-6C36-4B6A-9538-D839EB5CA152}" srcOrd="0" destOrd="0" presId="urn:microsoft.com/office/officeart/2005/8/layout/default"/>
    <dgm:cxn modelId="{98A987C3-8B73-432C-BC91-CF7637873616}" type="presOf" srcId="{C2BA5670-FF41-432D-ADF5-EE83A523DD8F}" destId="{C31A48EC-9B8F-449F-9B24-E05F68539B1E}" srcOrd="0" destOrd="0" presId="urn:microsoft.com/office/officeart/2005/8/layout/default"/>
    <dgm:cxn modelId="{E97F05D6-C23D-4499-B397-FD77D0FBBA56}" type="presOf" srcId="{8D07F9F4-913B-41D5-8350-4173A8088F77}" destId="{B52E2BF0-EB60-4DB8-9A73-28E77DB53567}" srcOrd="0" destOrd="1" presId="urn:microsoft.com/office/officeart/2005/8/layout/default"/>
    <dgm:cxn modelId="{068D72FA-4919-46AD-9938-564DD1A57237}" srcId="{C2BA5670-FF41-432D-ADF5-EE83A523DD8F}" destId="{CEEF79F6-3A83-4089-AB5C-95A552E42543}" srcOrd="0" destOrd="0" parTransId="{033E11A9-9139-4417-958B-76429DC0CADB}" sibTransId="{AD8E2A04-7082-4A7F-B347-3E678DECA95E}"/>
    <dgm:cxn modelId="{900DAE25-D1CF-4F50-A22D-F1A088C899DC}" type="presParOf" srcId="{F52D3652-6C36-4B6A-9538-D839EB5CA152}" destId="{C31A48EC-9B8F-449F-9B24-E05F68539B1E}" srcOrd="0" destOrd="0" presId="urn:microsoft.com/office/officeart/2005/8/layout/default"/>
    <dgm:cxn modelId="{F72ED866-C475-484F-A6E9-B1FF4B4BBD63}" type="presParOf" srcId="{F52D3652-6C36-4B6A-9538-D839EB5CA152}" destId="{3E7AE116-9FDD-47D9-8974-055F753EEE88}" srcOrd="1" destOrd="0" presId="urn:microsoft.com/office/officeart/2005/8/layout/default"/>
    <dgm:cxn modelId="{5CFAEDB7-08C5-47DD-8BF1-651CF830E745}" type="presParOf" srcId="{F52D3652-6C36-4B6A-9538-D839EB5CA152}" destId="{B52E2BF0-EB60-4DB8-9A73-28E77DB5356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A48EC-9B8F-449F-9B24-E05F68539B1E}">
      <dsp:nvSpPr>
        <dsp:cNvPr id="0" name=""/>
        <dsp:cNvSpPr/>
      </dsp:nvSpPr>
      <dsp:spPr>
        <a:xfrm>
          <a:off x="694" y="470478"/>
          <a:ext cx="2709328" cy="16255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>
              <a:cs typeface="Calibri Light"/>
            </a:rPr>
            <a:t>Gianni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700" kern="1200" dirty="0">
              <a:cs typeface="Calibri Light"/>
            </a:rPr>
            <a:t>Fornitura</a:t>
          </a:r>
        </a:p>
      </dsp:txBody>
      <dsp:txXfrm>
        <a:off x="694" y="470478"/>
        <a:ext cx="2709328" cy="1625597"/>
      </dsp:txXfrm>
    </dsp:sp>
    <dsp:sp modelId="{B52E2BF0-EB60-4DB8-9A73-28E77DB53567}">
      <dsp:nvSpPr>
        <dsp:cNvPr id="0" name=""/>
        <dsp:cNvSpPr/>
      </dsp:nvSpPr>
      <dsp:spPr>
        <a:xfrm>
          <a:off x="2980956" y="470478"/>
          <a:ext cx="2709328" cy="1625597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>
              <a:cs typeface="Calibri Light"/>
            </a:rPr>
            <a:t>Anna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700" kern="1200" dirty="0">
              <a:cs typeface="Calibri Light"/>
            </a:rPr>
            <a:t>Clientela</a:t>
          </a:r>
        </a:p>
      </dsp:txBody>
      <dsp:txXfrm>
        <a:off x="2980956" y="470478"/>
        <a:ext cx="2709328" cy="1625597"/>
      </dsp:txXfrm>
    </dsp:sp>
    <dsp:sp modelId="{2365D430-2207-4168-A8E6-D8682DCAC5D6}">
      <dsp:nvSpPr>
        <dsp:cNvPr id="0" name=""/>
        <dsp:cNvSpPr/>
      </dsp:nvSpPr>
      <dsp:spPr>
        <a:xfrm>
          <a:off x="694" y="2367008"/>
          <a:ext cx="2709328" cy="1625597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>
              <a:cs typeface="Calibri Light"/>
            </a:rPr>
            <a:t>Giorgia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700" kern="1200" dirty="0">
              <a:cs typeface="Calibri Light"/>
            </a:rPr>
            <a:t>Organizzazione</a:t>
          </a:r>
        </a:p>
      </dsp:txBody>
      <dsp:txXfrm>
        <a:off x="694" y="2367008"/>
        <a:ext cx="2709328" cy="1625597"/>
      </dsp:txXfrm>
    </dsp:sp>
    <dsp:sp modelId="{BDF008DA-6404-41A5-8746-C7D30C4C879C}">
      <dsp:nvSpPr>
        <dsp:cNvPr id="0" name=""/>
        <dsp:cNvSpPr/>
      </dsp:nvSpPr>
      <dsp:spPr>
        <a:xfrm>
          <a:off x="2980956" y="2367008"/>
          <a:ext cx="2709328" cy="1625597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>
              <a:cs typeface="Calibri Light"/>
            </a:rPr>
            <a:t>Hamza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700" kern="1200" dirty="0">
              <a:cs typeface="Calibri Light"/>
            </a:rPr>
            <a:t>Contabilità</a:t>
          </a:r>
        </a:p>
      </dsp:txBody>
      <dsp:txXfrm>
        <a:off x="2980956" y="2367008"/>
        <a:ext cx="2709328" cy="16255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A48EC-9B8F-449F-9B24-E05F68539B1E}">
      <dsp:nvSpPr>
        <dsp:cNvPr id="0" name=""/>
        <dsp:cNvSpPr/>
      </dsp:nvSpPr>
      <dsp:spPr>
        <a:xfrm>
          <a:off x="674072" y="677"/>
          <a:ext cx="2618810" cy="15712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solidFill>
                <a:srgbClr val="FFFFFF"/>
              </a:solidFill>
              <a:latin typeface="Calibri Light"/>
              <a:cs typeface="Calibri Light"/>
            </a:rPr>
            <a:t>Lucas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500" kern="1200" dirty="0">
              <a:cs typeface="Calibri Light"/>
            </a:rPr>
            <a:t>Addetto alle vendite</a:t>
          </a:r>
        </a:p>
      </dsp:txBody>
      <dsp:txXfrm>
        <a:off x="674072" y="677"/>
        <a:ext cx="2618810" cy="1571286"/>
      </dsp:txXfrm>
    </dsp:sp>
    <dsp:sp modelId="{B52E2BF0-EB60-4DB8-9A73-28E77DB53567}">
      <dsp:nvSpPr>
        <dsp:cNvPr id="0" name=""/>
        <dsp:cNvSpPr/>
      </dsp:nvSpPr>
      <dsp:spPr>
        <a:xfrm>
          <a:off x="674072" y="1833845"/>
          <a:ext cx="2618810" cy="1571286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cs typeface="Calibri Light"/>
            </a:rPr>
            <a:t>Martina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500" kern="1200" dirty="0">
              <a:cs typeface="Calibri Light"/>
            </a:rPr>
            <a:t>Addetta alle pulizie</a:t>
          </a:r>
        </a:p>
      </dsp:txBody>
      <dsp:txXfrm>
        <a:off x="674072" y="1833845"/>
        <a:ext cx="2618810" cy="1571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19.04.2018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1C1D3224-247E-4B10-9ACB-EB809AF505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t="5632" b="2680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2">
            <a:extLst>
              <a:ext uri="{FF2B5EF4-FFF2-40B4-BE49-F238E27FC236}">
                <a16:creationId xmlns:a16="http://schemas.microsoft.com/office/drawing/2014/main" id="{7E7CF565-8D73-4B97-9D6A-9D26A37CF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1150" y="5300394"/>
            <a:ext cx="1931505" cy="1558095"/>
          </a:xfrm>
          <a:prstGeom prst="rect">
            <a:avLst/>
          </a:prstGeom>
        </p:spPr>
      </p:pic>
      <p:sp>
        <p:nvSpPr>
          <p:cNvPr id="9" name="Titolo 8">
            <a:extLst>
              <a:ext uri="{FF2B5EF4-FFF2-40B4-BE49-F238E27FC236}">
                <a16:creationId xmlns:a16="http://schemas.microsoft.com/office/drawing/2014/main" id="{934BAB68-D36F-431A-B0E8-1187E033B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  <a:cs typeface="Calibri Light"/>
              </a:rPr>
              <a:t>CHI SIAMO?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F1FB7744-BE99-4DAA-94DE-18B9C3045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>
                <a:solidFill>
                  <a:srgbClr val="2E75B5"/>
                </a:solidFill>
                <a:cs typeface="Calibri"/>
              </a:rPr>
              <a:t>Tune</a:t>
            </a:r>
            <a:r>
              <a:rPr lang="it-IT" b="1" dirty="0">
                <a:cs typeface="Calibri"/>
              </a:rPr>
              <a:t>S</a:t>
            </a:r>
            <a:r>
              <a:rPr lang="it-IT" b="1" dirty="0">
                <a:solidFill>
                  <a:srgbClr val="2E75B5"/>
                </a:solidFill>
                <a:cs typeface="Calibri"/>
              </a:rPr>
              <a:t>quad</a:t>
            </a:r>
            <a:r>
              <a:rPr lang="it-IT" dirty="0">
                <a:cs typeface="Calibri"/>
              </a:rPr>
              <a:t> è una società a responsabilità limitata che vende abbigliamento streetwear (ricercato e moderno) all'ingrosso.</a:t>
            </a:r>
          </a:p>
          <a:p>
            <a:pPr marL="0" indent="0" algn="just">
              <a:buNone/>
            </a:pPr>
            <a:r>
              <a:rPr lang="it-IT" dirty="0">
                <a:cs typeface="Calibri"/>
              </a:rPr>
              <a:t>E' situata in Via Ferrari 37 a Milano.</a:t>
            </a:r>
          </a:p>
          <a:p>
            <a:pPr marL="0" indent="0" algn="just">
              <a:buNone/>
            </a:pPr>
            <a:r>
              <a:rPr lang="it-IT" dirty="0">
                <a:cs typeface="Calibri"/>
              </a:rPr>
              <a:t>Il brand è specializzato nella vendita di pantaloni, t-shirt, sneakers e borse a edizione limitata.</a:t>
            </a:r>
          </a:p>
          <a:p>
            <a:pPr marL="0" indent="0" algn="just">
              <a:buNone/>
            </a:pPr>
            <a:r>
              <a:rPr lang="it-IT" dirty="0">
                <a:cs typeface="Calibri"/>
              </a:rPr>
              <a:t>La società è formata da 4 soci e 2 dipendenti con un capitale sociale di 50.000 euro.</a:t>
            </a:r>
          </a:p>
          <a:p>
            <a:pPr marL="0" indent="0">
              <a:buNone/>
            </a:pPr>
            <a:endParaRPr lang="it-IT" dirty="0">
              <a:cs typeface="Calibri"/>
            </a:endParaRPr>
          </a:p>
          <a:p>
            <a:pPr marL="0" indent="0">
              <a:buNone/>
            </a:pPr>
            <a:endParaRPr lang="it-I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273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2">
            <a:extLst>
              <a:ext uri="{FF2B5EF4-FFF2-40B4-BE49-F238E27FC236}">
                <a16:creationId xmlns:a16="http://schemas.microsoft.com/office/drawing/2014/main" id="{7E7CF565-8D73-4B97-9D6A-9D26A37CF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875" y="5290868"/>
            <a:ext cx="1931505" cy="1558095"/>
          </a:xfrm>
          <a:prstGeom prst="rect">
            <a:avLst/>
          </a:prstGeom>
        </p:spPr>
      </p:pic>
      <p:graphicFrame>
        <p:nvGraphicFramePr>
          <p:cNvPr id="5" name="Diagramma 5">
            <a:extLst>
              <a:ext uri="{FF2B5EF4-FFF2-40B4-BE49-F238E27FC236}">
                <a16:creationId xmlns:a16="http://schemas.microsoft.com/office/drawing/2014/main" id="{3FDA4870-7A03-423E-BEAC-5A080E7F8C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799078"/>
              </p:ext>
            </p:extLst>
          </p:nvPr>
        </p:nvGraphicFramePr>
        <p:xfrm>
          <a:off x="680832" y="2152649"/>
          <a:ext cx="5690980" cy="4463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C0B2EFC1-1522-48B7-BF9B-7A135EA56411}"/>
              </a:ext>
            </a:extLst>
          </p:cNvPr>
          <p:cNvSpPr txBox="1"/>
          <p:nvPr/>
        </p:nvSpPr>
        <p:spPr>
          <a:xfrm>
            <a:off x="3195843" y="523312"/>
            <a:ext cx="5308737" cy="646331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3600" dirty="0">
                <a:cs typeface="Calibri"/>
              </a:rPr>
              <a:t>ORGANIGRAMMA </a:t>
            </a:r>
            <a:endParaRPr lang="it-IT">
              <a:cs typeface="Calibri"/>
            </a:endParaRP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C8C04DE6-E8C8-447F-890E-B71BEFECA9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5416887"/>
              </p:ext>
            </p:extLst>
          </p:nvPr>
        </p:nvGraphicFramePr>
        <p:xfrm>
          <a:off x="6957807" y="2657474"/>
          <a:ext cx="3966955" cy="3405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88E8AB-DE55-45FB-AA88-B1D43D8AE2A9}"/>
              </a:ext>
            </a:extLst>
          </p:cNvPr>
          <p:cNvSpPr txBox="1"/>
          <p:nvPr/>
        </p:nvSpPr>
        <p:spPr>
          <a:xfrm>
            <a:off x="2009773" y="1571625"/>
            <a:ext cx="2743200" cy="584775"/>
          </a:xfrm>
          <a:prstGeom prst="rect">
            <a:avLst/>
          </a:prstGeom>
          <a:solidFill>
            <a:srgbClr val="FFC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3200" dirty="0">
                <a:cs typeface="Calibri"/>
              </a:rPr>
              <a:t>SOCI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36E34AD-8D76-459F-9E25-097AB41A6F28}"/>
              </a:ext>
            </a:extLst>
          </p:cNvPr>
          <p:cNvSpPr txBox="1"/>
          <p:nvPr/>
        </p:nvSpPr>
        <p:spPr>
          <a:xfrm>
            <a:off x="7458072" y="1628775"/>
            <a:ext cx="2762250" cy="523220"/>
          </a:xfrm>
          <a:prstGeom prst="rect">
            <a:avLst/>
          </a:prstGeom>
          <a:solidFill>
            <a:srgbClr val="00B0F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dirty="0">
                <a:cs typeface="Calibri"/>
              </a:rPr>
              <a:t>DIPENDENTI</a:t>
            </a:r>
          </a:p>
        </p:txBody>
      </p:sp>
    </p:spTree>
    <p:extLst>
      <p:ext uri="{BB962C8B-B14F-4D97-AF65-F5344CB8AC3E}">
        <p14:creationId xmlns:p14="http://schemas.microsoft.com/office/powerpoint/2010/main" val="221616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2">
            <a:extLst>
              <a:ext uri="{FF2B5EF4-FFF2-40B4-BE49-F238E27FC236}">
                <a16:creationId xmlns:a16="http://schemas.microsoft.com/office/drawing/2014/main" id="{7E7CF565-8D73-4B97-9D6A-9D26A37CF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875" y="5290868"/>
            <a:ext cx="1931505" cy="1558095"/>
          </a:xfrm>
          <a:prstGeom prst="rect">
            <a:avLst/>
          </a:prstGeom>
        </p:spPr>
      </p:pic>
      <p:pic>
        <p:nvPicPr>
          <p:cNvPr id="3" name="Immagine 3" descr="Immagine che contiene interni, edificio&#10;&#10;Descrizione generata con affidabilità molto elevata">
            <a:extLst>
              <a:ext uri="{FF2B5EF4-FFF2-40B4-BE49-F238E27FC236}">
                <a16:creationId xmlns:a16="http://schemas.microsoft.com/office/drawing/2014/main" id="{B52EE139-6106-4B85-9773-CECF4D003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827" y="3185114"/>
            <a:ext cx="5029200" cy="3358335"/>
          </a:xfrm>
          <a:prstGeom prst="rect">
            <a:avLst/>
          </a:prstGeom>
        </p:spPr>
      </p:pic>
      <p:pic>
        <p:nvPicPr>
          <p:cNvPr id="5" name="Immagine 5" descr="Immagine che contiene soffitto, interni, tavolo, cucina&#10;&#10;Descrizione generata con affidabilità molto elevata">
            <a:extLst>
              <a:ext uri="{FF2B5EF4-FFF2-40B4-BE49-F238E27FC236}">
                <a16:creationId xmlns:a16="http://schemas.microsoft.com/office/drawing/2014/main" id="{847F90C7-0BAD-4C30-BE5F-3FD6FB26BB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256" y="258382"/>
            <a:ext cx="4267200" cy="3204410"/>
          </a:xfrm>
          <a:prstGeom prst="rect">
            <a:avLst/>
          </a:prstGeom>
        </p:spPr>
      </p:pic>
      <p:pic>
        <p:nvPicPr>
          <p:cNvPr id="7" name="Immagine 7" descr="Immagine che contiene interni, pavimento, tavolo, edificio&#10;&#10;Descrizione generata con affidabilità molto elevata">
            <a:extLst>
              <a:ext uri="{FF2B5EF4-FFF2-40B4-BE49-F238E27FC236}">
                <a16:creationId xmlns:a16="http://schemas.microsoft.com/office/drawing/2014/main" id="{7B7B54FB-A959-4F98-B02B-BDA31EE833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2017" y="353294"/>
            <a:ext cx="4768006" cy="315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2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2">
            <a:extLst>
              <a:ext uri="{FF2B5EF4-FFF2-40B4-BE49-F238E27FC236}">
                <a16:creationId xmlns:a16="http://schemas.microsoft.com/office/drawing/2014/main" id="{7E7CF565-8D73-4B97-9D6A-9D26A37CF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875" y="5290868"/>
            <a:ext cx="1931505" cy="1558095"/>
          </a:xfrm>
          <a:prstGeom prst="rect">
            <a:avLst/>
          </a:prstGeom>
        </p:spPr>
      </p:pic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1478ADA5-784A-4BD7-97DB-41F8353D7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91783"/>
              </p:ext>
            </p:extLst>
          </p:nvPr>
        </p:nvGraphicFramePr>
        <p:xfrm>
          <a:off x="1466850" y="114300"/>
          <a:ext cx="8649263" cy="657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320">
                  <a:extLst>
                    <a:ext uri="{9D8B030D-6E8A-4147-A177-3AD203B41FA5}">
                      <a16:colId xmlns:a16="http://schemas.microsoft.com/office/drawing/2014/main" val="97251548"/>
                    </a:ext>
                  </a:extLst>
                </a:gridCol>
                <a:gridCol w="3201784">
                  <a:extLst>
                    <a:ext uri="{9D8B030D-6E8A-4147-A177-3AD203B41FA5}">
                      <a16:colId xmlns:a16="http://schemas.microsoft.com/office/drawing/2014/main" val="1391147987"/>
                    </a:ext>
                  </a:extLst>
                </a:gridCol>
                <a:gridCol w="2479159">
                  <a:extLst>
                    <a:ext uri="{9D8B030D-6E8A-4147-A177-3AD203B41FA5}">
                      <a16:colId xmlns:a16="http://schemas.microsoft.com/office/drawing/2014/main" val="3030131975"/>
                    </a:ext>
                  </a:extLst>
                </a:gridCol>
              </a:tblGrid>
              <a:tr h="428399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RISCHI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PREVENZIONE </a:t>
                      </a:r>
                      <a:endParaRPr lang="it-IT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ASSICURAZIONE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5469327"/>
                  </a:ext>
                </a:extLst>
              </a:tr>
              <a:tr h="691280">
                <a:tc>
                  <a:txBody>
                    <a:bodyPr/>
                    <a:lstStyle/>
                    <a:p>
                      <a:pPr algn="l"/>
                      <a:br>
                        <a:rPr lang="it-IT" dirty="0">
                          <a:effectLst/>
                        </a:rPr>
                      </a:br>
                      <a:endParaRPr lang="it-IT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quali azioni da prevedere?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di quale tipologia?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154206"/>
                  </a:ext>
                </a:extLst>
              </a:tr>
              <a:tr h="68154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Danni alle vetrine </a:t>
                      </a:r>
                      <a:endParaRPr lang="it-IT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br>
                        <a:rPr lang="it-IT" dirty="0">
                          <a:effectLst/>
                        </a:rPr>
                      </a:br>
                      <a:endParaRPr lang="it-IT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Atti vandalici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122041"/>
                  </a:ext>
                </a:extLst>
              </a:tr>
              <a:tr h="68154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Furto di merce, attrezzature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Sorveglianza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Furto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0325575"/>
                  </a:ext>
                </a:extLst>
              </a:tr>
              <a:tr h="68154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Mancata fornitura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diversificazione/pluralità dei fornitori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br>
                        <a:rPr lang="it-IT" dirty="0">
                          <a:effectLst/>
                        </a:rPr>
                      </a:br>
                      <a:endParaRPr lang="it-IT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5922959"/>
                  </a:ext>
                </a:extLst>
              </a:tr>
              <a:tr h="68154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Soddisfazione dei gusti dei consumatori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avere diversi marchi </a:t>
                      </a:r>
                      <a:endParaRPr lang="it-IT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br>
                        <a:rPr lang="it-IT" dirty="0">
                          <a:effectLst/>
                        </a:rPr>
                      </a:br>
                      <a:endParaRPr lang="it-IT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0475294"/>
                  </a:ext>
                </a:extLst>
              </a:tr>
              <a:tr h="68154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Concorrenza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Vendita di prodotti in produzione limitata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br>
                        <a:rPr lang="it-IT" dirty="0">
                          <a:effectLst/>
                        </a:rPr>
                      </a:br>
                      <a:endParaRPr lang="it-IT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13955"/>
                  </a:ext>
                </a:extLst>
              </a:tr>
              <a:tr h="68154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Mancata vendita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Eventi speciali, sconti promozionali </a:t>
                      </a:r>
                      <a:endParaRPr lang="it-IT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br>
                        <a:rPr lang="it-IT" dirty="0">
                          <a:effectLst/>
                        </a:rPr>
                      </a:br>
                      <a:endParaRPr lang="it-IT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770476"/>
                  </a:ext>
                </a:extLst>
              </a:tr>
              <a:tr h="68154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Incendio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Revisione impianti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Incendio (pacchetto con i sensori)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2727187"/>
                  </a:ext>
                </a:extLst>
              </a:tr>
              <a:tr h="68154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Difetto di fabbrica e possibili intossicazioni </a:t>
                      </a:r>
                      <a:endParaRPr lang="it-IT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Controllo sui prodotti </a:t>
                      </a:r>
                      <a:endParaRPr lang="it-IT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Responsabilità verso terzi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425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657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2">
            <a:extLst>
              <a:ext uri="{FF2B5EF4-FFF2-40B4-BE49-F238E27FC236}">
                <a16:creationId xmlns:a16="http://schemas.microsoft.com/office/drawing/2014/main" id="{7E7CF565-8D73-4B97-9D6A-9D26A37CF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875" y="5290868"/>
            <a:ext cx="1931505" cy="1558095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E77D2982-0DE2-4BC5-A40E-36CF064D5814}"/>
              </a:ext>
            </a:extLst>
          </p:cNvPr>
          <p:cNvSpPr txBox="1"/>
          <p:nvPr/>
        </p:nvSpPr>
        <p:spPr>
          <a:xfrm>
            <a:off x="3000374" y="485775"/>
            <a:ext cx="6391275" cy="138499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b="1" dirty="0"/>
              <a:t>Evento negativo</a:t>
            </a:r>
          </a:p>
          <a:p>
            <a:pPr algn="ctr"/>
            <a:r>
              <a:rPr lang="it-IT" sz="2800" dirty="0">
                <a:cs typeface="Calibri"/>
              </a:rPr>
              <a:t>(Furto da parte della clientela durante l'orario di apertura) </a:t>
            </a:r>
            <a:endParaRPr lang="it-IT" sz="2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582312-0875-4005-A46F-43C174A2B061}"/>
              </a:ext>
            </a:extLst>
          </p:cNvPr>
          <p:cNvSpPr txBox="1"/>
          <p:nvPr/>
        </p:nvSpPr>
        <p:spPr>
          <a:xfrm>
            <a:off x="857251" y="2266950"/>
            <a:ext cx="10069829" cy="3231654"/>
          </a:xfrm>
          <a:prstGeom prst="rect">
            <a:avLst/>
          </a:prstGeom>
          <a:solidFill>
            <a:schemeClr val="accent2"/>
          </a:solidFill>
          <a:ln>
            <a:solidFill>
              <a:schemeClr val="accent5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it-IT" u="sng" dirty="0">
              <a:cs typeface="Calibri"/>
            </a:endParaRPr>
          </a:p>
          <a:p>
            <a:r>
              <a:rPr lang="it-IT" sz="2400" u="sng" dirty="0">
                <a:cs typeface="Calibri"/>
              </a:rPr>
              <a:t>Reazione</a:t>
            </a:r>
            <a:endParaRPr lang="it-IT" sz="2400" dirty="0"/>
          </a:p>
          <a:p>
            <a:endParaRPr lang="it-IT" sz="2400" u="sng" dirty="0">
              <a:cs typeface="Calibri"/>
            </a:endParaRPr>
          </a:p>
          <a:p>
            <a:r>
              <a:rPr lang="it-IT" sz="2400" dirty="0">
                <a:cs typeface="Calibri"/>
              </a:rPr>
              <a:t>- </a:t>
            </a:r>
            <a:r>
              <a:rPr lang="it-IT" sz="2400" i="1" dirty="0">
                <a:cs typeface="Calibri"/>
              </a:rPr>
              <a:t>Caso 1</a:t>
            </a:r>
            <a:r>
              <a:rPr lang="it-IT" sz="2400" dirty="0">
                <a:cs typeface="Calibri"/>
              </a:rPr>
              <a:t>: non ci si accorge -&gt; assicurazione sul furto;</a:t>
            </a:r>
            <a:endParaRPr lang="it-IT" sz="2400" u="sng" dirty="0">
              <a:cs typeface="Calibri"/>
            </a:endParaRPr>
          </a:p>
          <a:p>
            <a:r>
              <a:rPr lang="it-IT" sz="2400" dirty="0">
                <a:cs typeface="Calibri"/>
              </a:rPr>
              <a:t>- </a:t>
            </a:r>
            <a:r>
              <a:rPr lang="it-IT" sz="2400" i="1" dirty="0">
                <a:cs typeface="Calibri"/>
              </a:rPr>
              <a:t>Caso 2</a:t>
            </a:r>
            <a:r>
              <a:rPr lang="it-IT" sz="2400" dirty="0">
                <a:cs typeface="Calibri"/>
              </a:rPr>
              <a:t>: ci si accorge -&gt; gestione in privato del cliente;</a:t>
            </a:r>
          </a:p>
          <a:p>
            <a:endParaRPr lang="it-IT" sz="2400" dirty="0">
              <a:cs typeface="Calibri"/>
            </a:endParaRPr>
          </a:p>
          <a:p>
            <a:r>
              <a:rPr lang="it-IT" sz="2400" u="sng" dirty="0">
                <a:cs typeface="Calibri"/>
              </a:rPr>
              <a:t>Riflessione finale</a:t>
            </a:r>
            <a:r>
              <a:rPr lang="it-IT" sz="2400" dirty="0">
                <a:cs typeface="Calibri"/>
              </a:rPr>
              <a:t>: Tenere una statistica su questo tipo di casi, analizzarla periodicamente e valutare se assumere personale security.</a:t>
            </a:r>
          </a:p>
          <a:p>
            <a:endParaRPr lang="it-I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9447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170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CHI SIAMO?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Simona</cp:lastModifiedBy>
  <cp:revision>141</cp:revision>
  <dcterms:modified xsi:type="dcterms:W3CDTF">2018-04-19T21:17:02Z</dcterms:modified>
</cp:coreProperties>
</file>