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citt&#224;dellaparruca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lacitt&#224;dellaparruca@live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57618" y="666750"/>
            <a:ext cx="8423929" cy="84100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Gigi" pitchFamily="82" charset="0"/>
              </a:rPr>
              <a:t>La citta’ della parrucca</a:t>
            </a:r>
          </a:p>
        </p:txBody>
      </p:sp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7096" y="1614769"/>
            <a:ext cx="5841625" cy="359484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CasellaDiTesto 3"/>
          <p:cNvSpPr txBox="1"/>
          <p:nvPr/>
        </p:nvSpPr>
        <p:spPr>
          <a:xfrm>
            <a:off x="314325" y="5734050"/>
            <a:ext cx="2743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Sito web: </a:t>
            </a:r>
            <a:r>
              <a:rPr lang="it-IT" sz="1100" dirty="0">
                <a:hlinkClick r:id="rId3"/>
              </a:rPr>
              <a:t>www.lacittàdellaparruca.com</a:t>
            </a:r>
            <a:endParaRPr lang="it-IT" sz="1100" dirty="0"/>
          </a:p>
          <a:p>
            <a:r>
              <a:rPr lang="it-IT" sz="1100" dirty="0"/>
              <a:t>E-mail: </a:t>
            </a:r>
            <a:r>
              <a:rPr lang="it-IT" sz="1100" dirty="0">
                <a:hlinkClick r:id="rId4"/>
              </a:rPr>
              <a:t>lacittàdellaparruca@live.com</a:t>
            </a:r>
            <a:endParaRPr lang="it-IT" sz="1100" dirty="0"/>
          </a:p>
          <a:p>
            <a:r>
              <a:rPr lang="it-IT" sz="1100" dirty="0"/>
              <a:t>Tel. : + 62 46748542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9991726" y="4953000"/>
            <a:ext cx="1333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accent6">
                    <a:lumMod val="50000"/>
                  </a:schemeClr>
                </a:solidFill>
              </a:rPr>
              <a:t>Feneri Aurora</a:t>
            </a:r>
          </a:p>
          <a:p>
            <a:r>
              <a:rPr lang="it-IT" sz="1100" dirty="0">
                <a:solidFill>
                  <a:schemeClr val="accent6">
                    <a:lumMod val="50000"/>
                  </a:schemeClr>
                </a:solidFill>
              </a:rPr>
              <a:t>Ginelli Benedetta</a:t>
            </a:r>
          </a:p>
          <a:p>
            <a:r>
              <a:rPr lang="it-IT" sz="1100" dirty="0">
                <a:solidFill>
                  <a:schemeClr val="accent6">
                    <a:lumMod val="50000"/>
                  </a:schemeClr>
                </a:solidFill>
              </a:rPr>
              <a:t>Migliorati Michela</a:t>
            </a:r>
          </a:p>
          <a:p>
            <a:r>
              <a:rPr lang="it-IT" sz="1100" dirty="0">
                <a:solidFill>
                  <a:schemeClr val="accent6">
                    <a:lumMod val="50000"/>
                  </a:schemeClr>
                </a:solidFill>
              </a:rPr>
              <a:t>Romani Mélanie</a:t>
            </a:r>
          </a:p>
        </p:txBody>
      </p:sp>
    </p:spTree>
    <p:extLst>
      <p:ext uri="{BB962C8B-B14F-4D97-AF65-F5344CB8AC3E}">
        <p14:creationId xmlns:p14="http://schemas.microsoft.com/office/powerpoint/2010/main" val="3312143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71475" y="2625483"/>
            <a:ext cx="1144905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Brush Script Std" pitchFamily="66" charset="0"/>
              </a:rPr>
              <a:t>“La città della parrucca” è situata in Australia, nei pressi di Sidney. Vendiamo parrucche di ogni genere, dalla più semplice alla più ricercata, con prezzi variabili in base alla qualità e ai materiali utilizzati, adatto ad ogni genere di compratore. </a:t>
            </a:r>
          </a:p>
          <a:p>
            <a:pPr algn="ctr"/>
            <a:endParaRPr lang="it-IT" sz="2000" dirty="0"/>
          </a:p>
        </p:txBody>
      </p:sp>
      <p:sp>
        <p:nvSpPr>
          <p:cNvPr id="9" name="Fumetto 4 8"/>
          <p:cNvSpPr/>
          <p:nvPr/>
        </p:nvSpPr>
        <p:spPr>
          <a:xfrm>
            <a:off x="7458075" y="266699"/>
            <a:ext cx="3571875" cy="1743075"/>
          </a:xfrm>
          <a:prstGeom prst="cloudCallout">
            <a:avLst>
              <a:gd name="adj1" fmla="val -26371"/>
              <a:gd name="adj2" fmla="val 7980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lbertus Medium" pitchFamily="34" charset="0"/>
              </a:rPr>
              <a:t>I clienti tesserati potranno usufruire di ulteriori sconti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ABO4-9\Downloads\Cattur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1150" y="628649"/>
            <a:ext cx="5948485" cy="225585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Picture 3" descr="C:\Users\LABO4-9\Downloads\Cattura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99" y="3581400"/>
            <a:ext cx="6328095" cy="259699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6" name="CasellaDiTesto 5"/>
          <p:cNvSpPr txBox="1"/>
          <p:nvPr/>
        </p:nvSpPr>
        <p:spPr>
          <a:xfrm>
            <a:off x="942975" y="1895475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6">
                    <a:lumMod val="50000"/>
                  </a:schemeClr>
                </a:solidFill>
                <a:latin typeface="Brush Script Std" pitchFamily="66" charset="0"/>
              </a:rPr>
              <a:t>Parrucche con capelli veri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115174" y="4410075"/>
            <a:ext cx="465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6">
                    <a:lumMod val="50000"/>
                  </a:schemeClr>
                </a:solidFill>
                <a:latin typeface="Brush Script Std" pitchFamily="66" charset="0"/>
              </a:rPr>
              <a:t>Parrucche con capelli sintetici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52909"/>
              </p:ext>
            </p:extLst>
          </p:nvPr>
        </p:nvGraphicFramePr>
        <p:xfrm>
          <a:off x="1708524" y="408350"/>
          <a:ext cx="9076604" cy="625360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269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9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9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91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5229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  <a:p>
                      <a:pPr algn="ctr"/>
                      <a:r>
                        <a:rPr lang="it-IT" dirty="0"/>
                        <a:t>RISCHI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PREVENZIONE</a:t>
                      </a:r>
                    </a:p>
                    <a:p>
                      <a:pPr algn="ctr"/>
                      <a:r>
                        <a:rPr lang="it-IT" dirty="0"/>
                        <a:t>(Quali azioni da prevedere?)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ASSICURAZIONE</a:t>
                      </a:r>
                    </a:p>
                    <a:p>
                      <a:pPr algn="ctr"/>
                      <a:r>
                        <a:rPr lang="it-IT" dirty="0"/>
                        <a:t>(Di</a:t>
                      </a:r>
                      <a:r>
                        <a:rPr lang="it-IT" baseline="0" dirty="0"/>
                        <a:t> quale tipologia?)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NE’ ASSICURAZIONE,</a:t>
                      </a:r>
                      <a:r>
                        <a:rPr lang="it-IT" baseline="0" dirty="0"/>
                        <a:t> NE’ PREVENZIONE</a:t>
                      </a:r>
                    </a:p>
                    <a:p>
                      <a:pPr algn="ctr"/>
                      <a:r>
                        <a:rPr lang="it-IT" baseline="0" dirty="0"/>
                        <a:t>(Spiegare il perché)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229"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dirty="0"/>
                        <a:t>Incendio e calamità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Posizionare</a:t>
                      </a:r>
                      <a:r>
                        <a:rPr lang="it-IT" baseline="0" dirty="0"/>
                        <a:t> nel negozio adeguati sistemi di prevenzione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Ass. incendio</a:t>
                      </a:r>
                      <a:r>
                        <a:rPr lang="it-IT" baseline="0" dirty="0"/>
                        <a:t> e calamità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dirty="0"/>
                        <a:t>               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229"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dirty="0"/>
                        <a:t>Furto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Adottare sistemi di sicurezza</a:t>
                      </a:r>
                      <a:r>
                        <a:rPr lang="it-IT" baseline="0" dirty="0"/>
                        <a:t> (telecamere, allarme…)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dirty="0"/>
                        <a:t>Ass. furto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baseline="0" dirty="0"/>
                        <a:t>               /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258"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dirty="0"/>
                        <a:t>Irritazione cutanea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Garantire l’uso di materiali e processi non dannosi per la salute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dirty="0"/>
                        <a:t> RC professionale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dirty="0"/>
                        <a:t>               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4798"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dirty="0"/>
                        <a:t>Infortuni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Adottare</a:t>
                      </a:r>
                      <a:r>
                        <a:rPr lang="it-IT" baseline="0" dirty="0"/>
                        <a:t> buone pratiche per la sicurezza dei lavoratori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dirty="0"/>
                        <a:t>Ass. infortuni</a:t>
                      </a:r>
                    </a:p>
                    <a:p>
                      <a:r>
                        <a:rPr lang="it-IT" dirty="0"/>
                        <a:t>              </a:t>
                      </a:r>
                      <a:r>
                        <a:rPr lang="it-IT" baseline="0" dirty="0"/>
                        <a:t>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r>
                        <a:rPr lang="it-IT" dirty="0"/>
                        <a:t>               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5258"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dirty="0"/>
                        <a:t>Rottura del prodotto</a:t>
                      </a:r>
                      <a:r>
                        <a:rPr lang="it-IT" baseline="0" dirty="0"/>
                        <a:t>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dirty="0"/>
                        <a:t>Meticoloso controllo sulla qualità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dirty="0" err="1"/>
                        <a:t>Ass</a:t>
                      </a:r>
                      <a:r>
                        <a:rPr lang="it-IT" dirty="0"/>
                        <a:t> sulla responsabilità vs terzi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dirty="0"/>
                        <a:t>               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TC104033925[[fn=Goccia]]</Template>
  <TotalTime>86</TotalTime>
  <Words>203</Words>
  <Application>Microsoft Office PowerPoint</Application>
  <PresentationFormat>Widescreen</PresentationFormat>
  <Paragraphs>57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Albertus Medium</vt:lpstr>
      <vt:lpstr>Arial</vt:lpstr>
      <vt:lpstr>Brush Script Std</vt:lpstr>
      <vt:lpstr>Gigi</vt:lpstr>
      <vt:lpstr>Tw Cen MT</vt:lpstr>
      <vt:lpstr>Goccia</vt:lpstr>
      <vt:lpstr>La citta’ della parrucca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Petr Barborik</dc:creator>
  <cp:lastModifiedBy>Simona</cp:lastModifiedBy>
  <cp:revision>15</cp:revision>
  <dcterms:created xsi:type="dcterms:W3CDTF">2013-08-01T12:31:50Z</dcterms:created>
  <dcterms:modified xsi:type="dcterms:W3CDTF">2018-04-15T20:06:06Z</dcterms:modified>
</cp:coreProperties>
</file>