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9" r:id="rId3"/>
    <p:sldId id="257" r:id="rId4"/>
    <p:sldId id="258" r:id="rId5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252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1FB3AD-7C30-41A1-906E-7661BBC51536}" type="datetimeFigureOut">
              <a:rPr lang="it-IT" smtClean="0"/>
              <a:pPr/>
              <a:t>15/04/2018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DB70C1-0685-4B49-AACA-885B5433DE8B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E5223-3D7D-491F-BF43-B93234616891}" type="datetimeFigureOut">
              <a:rPr lang="it-IT" smtClean="0"/>
              <a:pPr/>
              <a:t>15/04/2018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986DA-EB59-4BC2-9ABE-5CB6F03C8E0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E5223-3D7D-491F-BF43-B93234616891}" type="datetimeFigureOut">
              <a:rPr lang="it-IT" smtClean="0"/>
              <a:pPr/>
              <a:t>15/04/2018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986DA-EB59-4BC2-9ABE-5CB6F03C8E0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E5223-3D7D-491F-BF43-B93234616891}" type="datetimeFigureOut">
              <a:rPr lang="it-IT" smtClean="0"/>
              <a:pPr/>
              <a:t>15/04/2018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986DA-EB59-4BC2-9ABE-5CB6F03C8E0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E5223-3D7D-491F-BF43-B93234616891}" type="datetimeFigureOut">
              <a:rPr lang="it-IT" smtClean="0"/>
              <a:pPr/>
              <a:t>15/04/2018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986DA-EB59-4BC2-9ABE-5CB6F03C8E0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E5223-3D7D-491F-BF43-B93234616891}" type="datetimeFigureOut">
              <a:rPr lang="it-IT" smtClean="0"/>
              <a:pPr/>
              <a:t>15/04/2018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986DA-EB59-4BC2-9ABE-5CB6F03C8E0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E5223-3D7D-491F-BF43-B93234616891}" type="datetimeFigureOut">
              <a:rPr lang="it-IT" smtClean="0"/>
              <a:pPr/>
              <a:t>15/04/2018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986DA-EB59-4BC2-9ABE-5CB6F03C8E0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E5223-3D7D-491F-BF43-B93234616891}" type="datetimeFigureOut">
              <a:rPr lang="it-IT" smtClean="0"/>
              <a:pPr/>
              <a:t>15/04/2018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986DA-EB59-4BC2-9ABE-5CB6F03C8E0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E5223-3D7D-491F-BF43-B93234616891}" type="datetimeFigureOut">
              <a:rPr lang="it-IT" smtClean="0"/>
              <a:pPr/>
              <a:t>15/04/2018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986DA-EB59-4BC2-9ABE-5CB6F03C8E0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E5223-3D7D-491F-BF43-B93234616891}" type="datetimeFigureOut">
              <a:rPr lang="it-IT" smtClean="0"/>
              <a:pPr/>
              <a:t>15/04/2018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986DA-EB59-4BC2-9ABE-5CB6F03C8E0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E5223-3D7D-491F-BF43-B93234616891}" type="datetimeFigureOut">
              <a:rPr lang="it-IT" smtClean="0"/>
              <a:pPr/>
              <a:t>15/04/2018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986DA-EB59-4BC2-9ABE-5CB6F03C8E0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E5223-3D7D-491F-BF43-B93234616891}" type="datetimeFigureOut">
              <a:rPr lang="it-IT" smtClean="0"/>
              <a:pPr/>
              <a:t>15/04/2018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986DA-EB59-4BC2-9ABE-5CB6F03C8E0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3E5223-3D7D-491F-BF43-B93234616891}" type="datetimeFigureOut">
              <a:rPr lang="it-IT" smtClean="0"/>
              <a:pPr/>
              <a:t>15/04/2018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C986DA-EB59-4BC2-9ABE-5CB6F03C8E01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Risultati immagini per profumeria e cosmetici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476672"/>
            <a:ext cx="8761933" cy="374441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7" name="CasellaDiTesto 6"/>
          <p:cNvSpPr txBox="1"/>
          <p:nvPr/>
        </p:nvSpPr>
        <p:spPr>
          <a:xfrm>
            <a:off x="0" y="4797152"/>
            <a:ext cx="914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5400" dirty="0">
                <a:latin typeface="Atelier Omega " pitchFamily="2" charset="0"/>
              </a:rPr>
              <a:t>TWERK DE JOLIE</a:t>
            </a:r>
          </a:p>
          <a:p>
            <a:pPr algn="ctr"/>
            <a:r>
              <a:rPr lang="it-IT" sz="2400" dirty="0">
                <a:latin typeface="Agency FB" pitchFamily="34" charset="0"/>
              </a:rPr>
              <a:t>Agency de parfum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5076056" y="5301208"/>
            <a:ext cx="38164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7200" i="1" dirty="0">
                <a:solidFill>
                  <a:schemeClr val="tx2"/>
                </a:solidFill>
                <a:latin typeface="BernhardFashion BT" pitchFamily="82" charset="0"/>
              </a:rPr>
              <a:t>Brochure</a:t>
            </a:r>
          </a:p>
        </p:txBody>
      </p:sp>
      <p:sp>
        <p:nvSpPr>
          <p:cNvPr id="10" name="Pergamena 1 9"/>
          <p:cNvSpPr/>
          <p:nvPr/>
        </p:nvSpPr>
        <p:spPr>
          <a:xfrm>
            <a:off x="323528" y="404664"/>
            <a:ext cx="4392488" cy="6120680"/>
          </a:xfrm>
          <a:prstGeom prst="verticalScroll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CasellaDiTesto 1"/>
          <p:cNvSpPr txBox="1"/>
          <p:nvPr/>
        </p:nvSpPr>
        <p:spPr>
          <a:xfrm>
            <a:off x="971600" y="4221088"/>
            <a:ext cx="309634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 err="1">
                <a:latin typeface="Gabriola" pitchFamily="82" charset="0"/>
              </a:rPr>
              <a:t>Twerk</a:t>
            </a:r>
            <a:r>
              <a:rPr lang="it-IT" sz="1600" dirty="0">
                <a:latin typeface="Gabriola" pitchFamily="82" charset="0"/>
              </a:rPr>
              <a:t> de Jolie è un’impresa di profumi, situata a Firenze, che riesce a soddisfare i gusti di un target molto ampio di consumatori.</a:t>
            </a:r>
          </a:p>
          <a:p>
            <a:endParaRPr lang="it-IT" sz="1600" dirty="0">
              <a:latin typeface="Gabriola" pitchFamily="82" charset="0"/>
            </a:endParaRPr>
          </a:p>
          <a:p>
            <a:r>
              <a:rPr lang="it-IT" sz="1600" dirty="0">
                <a:latin typeface="Gabriola" pitchFamily="82" charset="0"/>
              </a:rPr>
              <a:t>Abbiamo una grande varietà di profumi, con gradazioni differenti, da aromi molto forti e pungenti fino ai più raffinati e delicati.  </a:t>
            </a:r>
          </a:p>
        </p:txBody>
      </p:sp>
      <p:sp>
        <p:nvSpPr>
          <p:cNvPr id="12" name="CasellaDiTesto 11"/>
          <p:cNvSpPr txBox="1"/>
          <p:nvPr/>
        </p:nvSpPr>
        <p:spPr>
          <a:xfrm>
            <a:off x="1115616" y="3429000"/>
            <a:ext cx="2880320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200" dirty="0">
                <a:latin typeface="Atelier Omega " pitchFamily="2" charset="0"/>
              </a:rPr>
              <a:t>TWERK DE JOLIE</a:t>
            </a:r>
          </a:p>
          <a:p>
            <a:pPr algn="ctr"/>
            <a:r>
              <a:rPr lang="it-IT" sz="1400" dirty="0" err="1">
                <a:latin typeface="Agency FB" pitchFamily="34" charset="0"/>
              </a:rPr>
              <a:t>Agency</a:t>
            </a:r>
            <a:r>
              <a:rPr lang="it-IT" sz="1400" dirty="0">
                <a:latin typeface="Agency FB" pitchFamily="34" charset="0"/>
              </a:rPr>
              <a:t> de </a:t>
            </a:r>
            <a:r>
              <a:rPr lang="it-IT" sz="1400" dirty="0" err="1">
                <a:latin typeface="Agency FB" pitchFamily="34" charset="0"/>
              </a:rPr>
              <a:t>parfum</a:t>
            </a:r>
            <a:endParaRPr lang="it-IT" sz="1400" dirty="0">
              <a:latin typeface="Agency FB" pitchFamily="34" charset="0"/>
            </a:endParaRPr>
          </a:p>
          <a:p>
            <a:endParaRPr lang="it-IT" dirty="0"/>
          </a:p>
          <a:p>
            <a:endParaRPr lang="it-IT" dirty="0"/>
          </a:p>
        </p:txBody>
      </p:sp>
      <p:pic>
        <p:nvPicPr>
          <p:cNvPr id="13" name="Picture 6" descr="Risultati immagini per profumeria e cosmetici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01168" y="1448780"/>
            <a:ext cx="2952328" cy="172819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9284032"/>
              </p:ext>
            </p:extLst>
          </p:nvPr>
        </p:nvGraphicFramePr>
        <p:xfrm>
          <a:off x="683568" y="332656"/>
          <a:ext cx="7920880" cy="66339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02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802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802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02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72657"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Rischi possibili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Azioni di prevenzione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Assicurazioni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Altro</a:t>
                      </a:r>
                    </a:p>
                    <a:p>
                      <a:pPr algn="ctr"/>
                      <a:endParaRPr lang="it-IT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71616"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Barriere doganali</a:t>
                      </a:r>
                      <a:endParaRPr lang="it-IT" sz="1600" dirty="0">
                        <a:solidFill>
                          <a:srgbClr val="00040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Diversificazione mercati di sbocco/approvvigionamento</a:t>
                      </a:r>
                      <a:endParaRPr lang="it-IT" sz="1600" dirty="0">
                        <a:solidFill>
                          <a:srgbClr val="00040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600" dirty="0">
                        <a:solidFill>
                          <a:srgbClr val="00040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600" dirty="0">
                        <a:solidFill>
                          <a:srgbClr val="000402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71616"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Furto</a:t>
                      </a:r>
                      <a:endParaRPr lang="it-IT" sz="1600" dirty="0">
                        <a:solidFill>
                          <a:srgbClr val="00040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Vigilanza</a:t>
                      </a:r>
                      <a:endParaRPr lang="it-IT" sz="1600" dirty="0">
                        <a:solidFill>
                          <a:srgbClr val="00040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Furto a rischio relativo</a:t>
                      </a:r>
                      <a:endParaRPr lang="it-IT" sz="1600" dirty="0">
                        <a:solidFill>
                          <a:srgbClr val="00040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600" dirty="0">
                        <a:solidFill>
                          <a:srgbClr val="000402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34982"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Deperimento sostanze</a:t>
                      </a:r>
                      <a:endParaRPr lang="it-IT" sz="1600" dirty="0">
                        <a:solidFill>
                          <a:srgbClr val="00040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Stoccaggio</a:t>
                      </a:r>
                      <a:r>
                        <a:rPr lang="it-IT" sz="1600" baseline="0" dirty="0"/>
                        <a:t> adeguato e controlli - pratica del first in first out </a:t>
                      </a:r>
                      <a:endParaRPr lang="it-IT" sz="1600" baseline="0" dirty="0">
                        <a:solidFill>
                          <a:srgbClr val="00040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600" dirty="0">
                        <a:solidFill>
                          <a:srgbClr val="00040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600" dirty="0">
                        <a:solidFill>
                          <a:srgbClr val="000402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31449"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allergie clienti</a:t>
                      </a:r>
                      <a:endParaRPr lang="it-IT" sz="1600" dirty="0">
                        <a:solidFill>
                          <a:srgbClr val="00040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600" dirty="0">
                        <a:solidFill>
                          <a:srgbClr val="00040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RC</a:t>
                      </a:r>
                      <a:r>
                        <a:rPr lang="it-IT" sz="1600" baseline="0" dirty="0"/>
                        <a:t> professionale </a:t>
                      </a:r>
                      <a:r>
                        <a:rPr lang="it-IT" sz="1600" baseline="0"/>
                        <a:t>e sulla Responsabilità verso terzi</a:t>
                      </a:r>
                      <a:endParaRPr lang="it-IT" sz="1600" dirty="0">
                        <a:solidFill>
                          <a:srgbClr val="00040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600" dirty="0">
                        <a:solidFill>
                          <a:srgbClr val="000402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02069"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Piccoli incidenti dei clienti nel negozio</a:t>
                      </a:r>
                      <a:endParaRPr lang="it-IT" sz="1600" dirty="0">
                        <a:solidFill>
                          <a:srgbClr val="00040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Seguire norme di legge per i luoghi pubblici</a:t>
                      </a:r>
                      <a:endParaRPr lang="it-IT" sz="1600" dirty="0">
                        <a:solidFill>
                          <a:srgbClr val="00040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RC sui</a:t>
                      </a:r>
                      <a:r>
                        <a:rPr lang="it-IT" sz="1600" baseline="0" dirty="0"/>
                        <a:t> luoghi di consumo</a:t>
                      </a:r>
                      <a:endParaRPr lang="it-IT" sz="1600" dirty="0">
                        <a:solidFill>
                          <a:srgbClr val="00040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600" dirty="0">
                        <a:solidFill>
                          <a:srgbClr val="000402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31449"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Cambiamento dei gusti dei clienti</a:t>
                      </a:r>
                      <a:endParaRPr lang="it-IT" sz="1600" dirty="0">
                        <a:solidFill>
                          <a:srgbClr val="00040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Studi di marketing</a:t>
                      </a:r>
                      <a:endParaRPr lang="it-IT" sz="1600" dirty="0">
                        <a:solidFill>
                          <a:srgbClr val="00040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600" dirty="0">
                        <a:solidFill>
                          <a:srgbClr val="00040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600" dirty="0">
                        <a:solidFill>
                          <a:srgbClr val="000402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31449"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incendio</a:t>
                      </a:r>
                      <a:endParaRPr lang="it-IT" sz="1600" dirty="0">
                        <a:solidFill>
                          <a:srgbClr val="00040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Sistema antincendio ed</a:t>
                      </a:r>
                      <a:r>
                        <a:rPr lang="it-IT" sz="1600" baseline="0" dirty="0"/>
                        <a:t> evacuazione</a:t>
                      </a:r>
                      <a:endParaRPr lang="it-IT" sz="1600" dirty="0">
                        <a:solidFill>
                          <a:srgbClr val="00040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/>
                        <a:t>Incendio</a:t>
                      </a:r>
                      <a:r>
                        <a:rPr lang="it-IT" sz="1600" baseline="0" dirty="0"/>
                        <a:t> calamità</a:t>
                      </a:r>
                      <a:endParaRPr lang="it-IT" sz="1600" dirty="0">
                        <a:solidFill>
                          <a:srgbClr val="00040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600" dirty="0">
                        <a:solidFill>
                          <a:srgbClr val="000402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 descr="profum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12160" y="260648"/>
            <a:ext cx="2857500" cy="3714750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sp>
        <p:nvSpPr>
          <p:cNvPr id="3" name="Rettangolo 2"/>
          <p:cNvSpPr/>
          <p:nvPr/>
        </p:nvSpPr>
        <p:spPr>
          <a:xfrm>
            <a:off x="755576" y="3068960"/>
            <a:ext cx="4572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buClr>
                <a:srgbClr val="000000"/>
              </a:buClr>
              <a:buSzPct val="100000"/>
              <a:defRPr/>
            </a:pPr>
            <a:r>
              <a:rPr lang="it-IT" dirty="0">
                <a:latin typeface="Gabriola" pitchFamily="82" charset="0"/>
              </a:rPr>
              <a:t>Questo lavoro è servito a farci capire quanti problemi si devono prevenire prima che le loro conseguenze rovinino anche le buone occasioni che ha un’impresa. In particolare occorre imparare a leggere bene i contratti, ragionare sui propri obblighi di legge in ambito lavorativo. Le assicurazioni in questo sono utili, bisogna però saper ben valutare quale tipo sottoscrivere o quale sia più indispensabile di un’altra, non potendole quasi mai acquistarle tutte.</a:t>
            </a:r>
          </a:p>
        </p:txBody>
      </p:sp>
      <p:sp>
        <p:nvSpPr>
          <p:cNvPr id="4" name="CasellaDiTesto 3"/>
          <p:cNvSpPr txBox="1"/>
          <p:nvPr/>
        </p:nvSpPr>
        <p:spPr>
          <a:xfrm>
            <a:off x="1115616" y="1988840"/>
            <a:ext cx="44644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7200" i="1" dirty="0">
                <a:solidFill>
                  <a:schemeClr val="tx2"/>
                </a:solidFill>
                <a:latin typeface="BernhardFashion BT" pitchFamily="82" charset="0"/>
              </a:rPr>
              <a:t>Conclusioni</a:t>
            </a:r>
          </a:p>
        </p:txBody>
      </p:sp>
      <p:sp>
        <p:nvSpPr>
          <p:cNvPr id="5" name="CasellaDiTesto 4"/>
          <p:cNvSpPr txBox="1"/>
          <p:nvPr/>
        </p:nvSpPr>
        <p:spPr>
          <a:xfrm>
            <a:off x="6515200" y="6488668"/>
            <a:ext cx="26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latin typeface="BernhardFashion BT" pitchFamily="82" charset="0"/>
              </a:rPr>
              <a:t>Designed by: Giulio&amp;Giulia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223</Words>
  <Application>Microsoft Office PowerPoint</Application>
  <PresentationFormat>Presentazione su schermo (4:3)</PresentationFormat>
  <Paragraphs>32</Paragraphs>
  <Slides>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11" baseType="lpstr">
      <vt:lpstr>Agency FB</vt:lpstr>
      <vt:lpstr>Arial</vt:lpstr>
      <vt:lpstr>Atelier Omega </vt:lpstr>
      <vt:lpstr>BernhardFashion BT</vt:lpstr>
      <vt:lpstr>Calibri</vt:lpstr>
      <vt:lpstr>Gabriola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Comex S.p.A.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LABO4-13</dc:creator>
  <cp:lastModifiedBy>Simona</cp:lastModifiedBy>
  <cp:revision>11</cp:revision>
  <dcterms:created xsi:type="dcterms:W3CDTF">2018-03-08T09:54:15Z</dcterms:created>
  <dcterms:modified xsi:type="dcterms:W3CDTF">2018-04-15T20:05:21Z</dcterms:modified>
</cp:coreProperties>
</file>