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12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1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0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009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68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725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25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90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76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90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766C8EF-44D5-4C0F-B302-C263FF29395D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0F50E69-EE8F-477B-8B8E-609640FBE3F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724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it-IT" b="1" dirty="0" smtClean="0">
                <a:solidFill>
                  <a:schemeClr val="tx1"/>
                </a:solidFill>
              </a:rPr>
              <a:t>ALLMEC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662736" y="4960137"/>
            <a:ext cx="3248527" cy="146304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4D </a:t>
            </a:r>
            <a:r>
              <a:rPr lang="it-IT" sz="2800" dirty="0" err="1"/>
              <a:t>I</a:t>
            </a:r>
            <a:r>
              <a:rPr lang="it-IT" sz="2800" dirty="0" err="1" smtClean="0"/>
              <a:t>psia</a:t>
            </a:r>
            <a:r>
              <a:rPr lang="it-IT" sz="2800" dirty="0" smtClean="0"/>
              <a:t> C. Levi, Parma</a:t>
            </a:r>
            <a:endParaRPr lang="it-IT" sz="2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62563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4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Descrizione azienda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smtClean="0"/>
              <a:t>LA ALLMEC E’ UN’AZIENDA CHE SI OCCUPA DELLA MECCANICA DI PRECISIONE.</a:t>
            </a:r>
          </a:p>
          <a:p>
            <a:pPr marL="0" indent="0">
              <a:buNone/>
            </a:pPr>
            <a:r>
              <a:rPr lang="it-IT" sz="2800" dirty="0" smtClean="0"/>
              <a:t>HA FORMA DI SOCIETA’ COOPERATIVA, NATA DALL’UNIONE DI DIECI SOCI APPENA USCITI DAL LORO CORSO DI FORMAZIONE.</a:t>
            </a:r>
          </a:p>
          <a:p>
            <a:pPr marL="0" indent="0">
              <a:buNone/>
            </a:pPr>
            <a:r>
              <a:rPr lang="it-IT" sz="2800" dirty="0" smtClean="0"/>
              <a:t>E’ FORNITRICE DI DIVERSE IMPRESE, ALCUNE ANCHE STRANIERE.</a:t>
            </a:r>
          </a:p>
          <a:p>
            <a:pPr marL="0" indent="0">
              <a:buNone/>
            </a:pPr>
            <a:r>
              <a:rPr lang="it-IT" sz="2800" dirty="0" smtClean="0"/>
              <a:t>E’ UN SETTORE MOLTO COMPETITIVO, IN CUI BISOGNA LAVORARE AL TOP PER RIMANERE SUL MERCATO.</a:t>
            </a:r>
          </a:p>
          <a:p>
            <a:pPr marL="0" indent="0">
              <a:buNone/>
            </a:pPr>
            <a:r>
              <a:rPr lang="it-IT" sz="2800" dirty="0" smtClean="0"/>
              <a:t>I RISCHI DI OGNI TIPO SONO DIETRO L’ANGOLO: PROVIAMO A INDIVIDUARLI.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7217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976990"/>
              </p:ext>
            </p:extLst>
          </p:nvPr>
        </p:nvGraphicFramePr>
        <p:xfrm>
          <a:off x="1023938" y="348915"/>
          <a:ext cx="10105272" cy="61264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526318"/>
                <a:gridCol w="2526318"/>
                <a:gridCol w="2886952"/>
                <a:gridCol w="2165684"/>
              </a:tblGrid>
              <a:tr h="441988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RISCHI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PREVENZIONE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ASSICURAZIONI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ALTRO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8397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I SOCI NON VANNO D’ACCORDO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CHIARIRE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BENE GLI OBIETTIVI E I COMPITI FIN DA SUBITO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ALTRI SOCI POTRANNO SUBENTRARE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5359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DIFETTI NEI PRODOTTI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SUI BENI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8397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INCENDIO,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ALLAGAMENTO IN FABBRICA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ESTINTORI, ALLARMI ANTI FUOCO/ACQUA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INCENDIO/CALAMITA’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8397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PERDERE CLIENTI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AVERE MOLTI CLIENTI,</a:t>
                      </a:r>
                    </a:p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ASSUMERE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ESPERTI PUBBLICITARI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18782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RITARDI NEI TRASPORTI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PENALI PER I TRASPORTATORI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18782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POCHE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NUOVE INVENZIONI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ASSUMERE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BUONI TECNICI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RISPARMIO/INVESTIMENTO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05205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INCIDENTE A UNO O PIU’ SOCI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INFORTUNI, SANITA’ INTEGRATIVA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05205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GUASTO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MACCHINE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AFFITTO D’EMERGENZA MACCHINARI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SUL FUNZIONAMENTO DEI MACCHINARI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49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742232"/>
              </p:ext>
            </p:extLst>
          </p:nvPr>
        </p:nvGraphicFramePr>
        <p:xfrm>
          <a:off x="1023938" y="1167064"/>
          <a:ext cx="9720261" cy="4186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40087"/>
                <a:gridCol w="3240087"/>
                <a:gridCol w="3240087"/>
              </a:tblGrid>
              <a:tr h="765365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DANNI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RISPOSTA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ALTRE SOLUZIONI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70889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LAMENTELE CLIENTI PRODOTTI NON CONFORMI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ASSICURAZIONE</a:t>
                      </a:r>
                      <a:r>
                        <a:rPr lang="it-IT" sz="2400" b="1" baseline="0" dirty="0" smtClean="0">
                          <a:solidFill>
                            <a:schemeClr val="bg1"/>
                          </a:solidFill>
                        </a:rPr>
                        <a:t> SUI BENI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PREVEDERE</a:t>
                      </a:r>
                      <a:r>
                        <a:rPr lang="it-IT" sz="2400" b="1" baseline="0" dirty="0" smtClean="0">
                          <a:solidFill>
                            <a:schemeClr val="bg1"/>
                          </a:solidFill>
                        </a:rPr>
                        <a:t> FONDO RISARCIMENTI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70889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PERDITA PRODOTTI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ASSICURAZIONE SUI BENI, INCENDIO/CALAMITA’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ASSICURAZIONE FURTO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79847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FURTO KNOW HOW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SISTEMI SICUREZZA INFORMATICA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81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128" y="721895"/>
            <a:ext cx="9720072" cy="5630779"/>
          </a:xfrm>
        </p:spPr>
        <p:txBody>
          <a:bodyPr>
            <a:normAutofit/>
          </a:bodyPr>
          <a:lstStyle/>
          <a:p>
            <a:r>
              <a:rPr lang="it-IT" sz="3600" dirty="0" smtClean="0"/>
              <a:t>CONCLUSIONI SIMULAZIONE  </a:t>
            </a:r>
            <a:r>
              <a:rPr lang="it-IT" sz="3600" b="1" dirty="0" smtClean="0"/>
              <a:t>ALLMEC </a:t>
            </a:r>
            <a:r>
              <a:rPr lang="it-IT" sz="3600" dirty="0" smtClean="0"/>
              <a:t>:</a:t>
            </a:r>
            <a:br>
              <a:rPr lang="it-IT" sz="3600" dirty="0" smtClean="0"/>
            </a:br>
            <a:r>
              <a:rPr lang="it-IT" sz="3600" dirty="0" smtClean="0"/>
              <a:t>E’ CURIOSO COME NON ABBIAMO PENSATO AL FATTORE PIU’ SEMPLICE, CIOE’ IL FURTO.</a:t>
            </a:r>
            <a:br>
              <a:rPr lang="it-IT" sz="3600" dirty="0" smtClean="0"/>
            </a:br>
            <a:r>
              <a:rPr lang="it-IT" sz="3600" dirty="0" smtClean="0"/>
              <a:t>QUESTO DIMOSTRA QUANTO E’ DIFFICILE TENERE SOTTO CONTROLLO TUTTI I TIPI DI RISCHIO. SICURAMENTE, COME VISTO NEL GIOCO «PROGETTA IL TUO FUTURO», OCCORRE IMPARARE A LEGGERE BENE I CONTRATTI, IN TUTTE LE LORO CLAUSOLE PER CAPIRE QUALI SOTTOSCRIVERE, IN PARTICOLARE NEL CAMPO ASSICURATIVO. QUALCUNO ALL’INTERNO DELLA COOPERATIVA DOVRA</a:t>
            </a:r>
            <a:r>
              <a:rPr lang="it-IT" sz="3600" smtClean="0"/>
              <a:t>’ SPECIALIZZARSI NELLA VALUTAZIONE DEI RISCHI D’IMPRESA E RISCHI PURI (FUNZIONE DEL RISK MANAGER).</a:t>
            </a:r>
            <a:endParaRPr lang="it-IT" sz="36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5150" y="585216"/>
            <a:ext cx="1172485" cy="117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959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82</TotalTime>
  <Words>204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Integrale</vt:lpstr>
      <vt:lpstr>ALLMEC</vt:lpstr>
      <vt:lpstr>Descrizione azienda</vt:lpstr>
      <vt:lpstr>Presentazione standard di PowerPoint</vt:lpstr>
      <vt:lpstr>Presentazione standard di PowerPoint</vt:lpstr>
      <vt:lpstr>CONCLUSIONI SIMULAZIONE  ALLMEC : E’ CURIOSO COME NON ABBIAMO PENSATO AL FATTORE PIU’ SEMPLICE, CIOE’ IL FURTO. QUESTO DIMOSTRA QUANTO E’ DIFFICILE TENERE SOTTO CONTROLLO TUTTI I TIPI DI RISCHIO. SICURAMENTE, COME VISTO NEL GIOCO «PROGETTA IL TUO FUTURO», OCCORRE IMPARARE A LEGGERE BENE I CONTRATTI, IN TUTTE LE LORO CLAUSOLE PER CAPIRE QUALI SOTTOSCRIVERE, IN PARTICOLARE NEL CAMPO ASSICURATIVO. QUALCUNO ALL’INTERNO DELLA COOPERATIVA DOVRA’ SPECIALIZZARSI NELLA VALUTAZIONE DEI RISCHI D’IMPRESA E RISCHI PURI (FUNZIONE DEL RISK MANAGER).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ALLMEC</dc:title>
  <dc:creator>Simona</dc:creator>
  <cp:lastModifiedBy>Simona</cp:lastModifiedBy>
  <cp:revision>8</cp:revision>
  <dcterms:created xsi:type="dcterms:W3CDTF">2017-07-02T11:48:37Z</dcterms:created>
  <dcterms:modified xsi:type="dcterms:W3CDTF">2017-07-02T13:11:29Z</dcterms:modified>
</cp:coreProperties>
</file>