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Stile scuro 1 - Color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A3DE-8200-49F5-ABBE-7738BD3127B9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23AB-C05A-4328-9942-E13F1CE23D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4112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A3DE-8200-49F5-ABBE-7738BD3127B9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23AB-C05A-4328-9942-E13F1CE23D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37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A3DE-8200-49F5-ABBE-7738BD3127B9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23AB-C05A-4328-9942-E13F1CE23D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5134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A3DE-8200-49F5-ABBE-7738BD3127B9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23AB-C05A-4328-9942-E13F1CE23D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4478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A3DE-8200-49F5-ABBE-7738BD3127B9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23AB-C05A-4328-9942-E13F1CE23D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77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A3DE-8200-49F5-ABBE-7738BD3127B9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23AB-C05A-4328-9942-E13F1CE23D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963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A3DE-8200-49F5-ABBE-7738BD3127B9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23AB-C05A-4328-9942-E13F1CE23D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0032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A3DE-8200-49F5-ABBE-7738BD3127B9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23AB-C05A-4328-9942-E13F1CE23D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499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A3DE-8200-49F5-ABBE-7738BD3127B9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23AB-C05A-4328-9942-E13F1CE23D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8910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A3DE-8200-49F5-ABBE-7738BD3127B9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23AB-C05A-4328-9942-E13F1CE23D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020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A3DE-8200-49F5-ABBE-7738BD3127B9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23AB-C05A-4328-9942-E13F1CE23D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871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1A3DE-8200-49F5-ABBE-7738BD3127B9}" type="datetimeFigureOut">
              <a:rPr lang="it-IT" smtClean="0"/>
              <a:t>02/07/2017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423AB-C05A-4328-9942-E13F1CE23D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656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42999"/>
            <a:ext cx="9144000" cy="2366963"/>
          </a:xfrm>
          <a:solidFill>
            <a:srgbClr val="00B050"/>
          </a:solidFill>
        </p:spPr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752015"/>
          </a:xfrm>
          <a:solidFill>
            <a:schemeClr val="accent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endParaRPr lang="it-IT" dirty="0" smtClean="0"/>
          </a:p>
          <a:p>
            <a:endParaRPr lang="it-IT" dirty="0"/>
          </a:p>
          <a:p>
            <a:r>
              <a:rPr lang="it-IT" sz="6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MILLEPIANI</a:t>
            </a:r>
            <a:endParaRPr lang="it-IT" sz="60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881" y="2067719"/>
            <a:ext cx="1852906" cy="226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033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it-IT" b="1" dirty="0" smtClean="0"/>
              <a:t>DESCRIZIONE   </a:t>
            </a:r>
            <a:r>
              <a:rPr lang="it-IT" dirty="0" smtClean="0"/>
              <a:t>                 3bSV c. Porta, Milano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it-IT" dirty="0" smtClean="0">
                <a:latin typeface="Arial Narrow" panose="020B0606020202030204" pitchFamily="34" charset="0"/>
              </a:rPr>
              <a:t>Il MILLEPIANI è un locale molto particolare: è composto da più piani, di cui l’ultimo consiste in una terrazza aperta. Si trova a Milano, in un edificio recuperato da una ex fabbrica della periferia nord della città. Terminata la scuola superiore alberghiera, con specializzazione Sala Vendite, cinque ragazzi hanno deciso di costituirsi in società e aprire un locale in proprio, qualcosa che non esistesse già, almeno a Milano. </a:t>
            </a:r>
          </a:p>
          <a:p>
            <a:pPr marL="0" indent="0" algn="just">
              <a:buNone/>
            </a:pPr>
            <a:r>
              <a:rPr lang="it-IT" dirty="0" smtClean="0">
                <a:latin typeface="Arial Narrow" panose="020B0606020202030204" pitchFamily="34" charset="0"/>
              </a:rPr>
              <a:t>Il MILLEPIANI è composto da 3 piani, in ognuno dei quali, ogni giorno di apertura, si svolgono feste, eventi musicali diversi, dedicati a </a:t>
            </a:r>
          </a:p>
          <a:p>
            <a:pPr marL="0" indent="0" algn="just">
              <a:buNone/>
            </a:pPr>
            <a:r>
              <a:rPr lang="it-IT" dirty="0" smtClean="0">
                <a:latin typeface="Arial Narrow" panose="020B0606020202030204" pitchFamily="34" charset="0"/>
              </a:rPr>
              <a:t>differenti fasce di età. Questo per «catturare» più clientela</a:t>
            </a:r>
          </a:p>
          <a:p>
            <a:pPr marL="0" indent="0" algn="just">
              <a:buNone/>
            </a:pPr>
            <a:r>
              <a:rPr lang="it-IT" dirty="0" smtClean="0">
                <a:latin typeface="Arial Narrow" panose="020B0606020202030204" pitchFamily="34" charset="0"/>
              </a:rPr>
              <a:t>Possibile, accontentandola il più possibile!</a:t>
            </a:r>
            <a:endParaRPr lang="it-IT" dirty="0">
              <a:latin typeface="Arial Narrow" panose="020B0606020202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506" y="4779044"/>
            <a:ext cx="1683244" cy="126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655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2079" y="474180"/>
            <a:ext cx="2987842" cy="1107452"/>
          </a:xfrm>
          <a:prstGeom prst="rect">
            <a:avLst/>
          </a:prstGeom>
        </p:spPr>
      </p:pic>
      <p:graphicFrame>
        <p:nvGraphicFramePr>
          <p:cNvPr id="9" name="Segnaposto contenut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3801004"/>
              </p:ext>
            </p:extLst>
          </p:nvPr>
        </p:nvGraphicFramePr>
        <p:xfrm>
          <a:off x="838200" y="1825625"/>
          <a:ext cx="10515600" cy="486156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2362200"/>
                <a:gridCol w="3886200"/>
                <a:gridCol w="2731168"/>
                <a:gridCol w="15360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latin typeface="Arial Narrow" panose="020B0606020202030204" pitchFamily="34" charset="0"/>
                        </a:rPr>
                        <a:t>RISCHI</a:t>
                      </a:r>
                      <a:endParaRPr lang="it-IT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latin typeface="Arial Narrow" panose="020B0606020202030204" pitchFamily="34" charset="0"/>
                        </a:rPr>
                        <a:t>PREVENZIONE</a:t>
                      </a:r>
                      <a:endParaRPr lang="it-IT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latin typeface="Arial Narrow" panose="020B0606020202030204" pitchFamily="34" charset="0"/>
                        </a:rPr>
                        <a:t>ASSICURAZIONI</a:t>
                      </a:r>
                      <a:endParaRPr lang="it-IT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latin typeface="Arial Narrow" panose="020B0606020202030204" pitchFamily="34" charset="0"/>
                        </a:rPr>
                        <a:t>ALTRO</a:t>
                      </a:r>
                      <a:endParaRPr lang="it-IT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Sicurezza clienti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Locali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 norma di legge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Rc</a:t>
                      </a:r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di impresa sui locali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Incidenti con bevande/cibi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HACCP baristi e cuochi e corsi aggiuntivi interni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Rc</a:t>
                      </a:r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professionale sui dipendenti/collaboratori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Incendio, terremoto, allagamento edificio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Ristrutturazioni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adeguate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A. incendio/calamità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Accantonare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fondi per manutenzioni straordinarie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Bassa affluenza clienti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Pubblicità accattivante, pensare ‘pacchetti’ promozionali, ospiti famosi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Lamentele clienti per un evento o serata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Predisporre clausole contrattuali tutelanti in biglietti ingresso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Scarsità fondi per cambiamenti attività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Progettare il più possibile ipotesi diverse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Polizza risparmio/investimento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Furto 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Sistemi allarme, telecamere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furto</a:t>
                      </a:r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591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1781" y="508838"/>
            <a:ext cx="1748438" cy="1038135"/>
          </a:xfrm>
          <a:prstGeom prst="rect">
            <a:avLst/>
          </a:prstGeom>
        </p:spPr>
      </p:pic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571843"/>
              </p:ext>
            </p:extLst>
          </p:nvPr>
        </p:nvGraphicFramePr>
        <p:xfrm>
          <a:off x="838200" y="1825625"/>
          <a:ext cx="10515600" cy="476768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3505200"/>
                <a:gridCol w="3505200"/>
                <a:gridCol w="3505200"/>
              </a:tblGrid>
              <a:tr h="644281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latin typeface="Arial Narrow" panose="020B0606020202030204" pitchFamily="34" charset="0"/>
                        </a:rPr>
                        <a:t>Evento</a:t>
                      </a:r>
                      <a:r>
                        <a:rPr lang="it-IT" sz="2400" b="1" baseline="0" dirty="0" smtClean="0">
                          <a:latin typeface="Arial Narrow" panose="020B0606020202030204" pitchFamily="34" charset="0"/>
                        </a:rPr>
                        <a:t> rischioso verificato</a:t>
                      </a:r>
                      <a:endParaRPr lang="it-IT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latin typeface="Arial Narrow" panose="020B0606020202030204" pitchFamily="34" charset="0"/>
                        </a:rPr>
                        <a:t>Copertura?</a:t>
                      </a:r>
                      <a:endParaRPr lang="it-IT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latin typeface="Arial Narrow" panose="020B0606020202030204" pitchFamily="34" charset="0"/>
                        </a:rPr>
                        <a:t>Soluzioni </a:t>
                      </a:r>
                      <a:endParaRPr lang="it-IT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1159706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Disordini</a:t>
                      </a:r>
                      <a:r>
                        <a:rPr lang="it-IT" sz="2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provocati dai clienti</a:t>
                      </a:r>
                      <a:endParaRPr lang="it-IT" sz="2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 parte (assicurazione</a:t>
                      </a:r>
                      <a:r>
                        <a:rPr lang="it-IT" sz="2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sui locali)</a:t>
                      </a:r>
                      <a:endParaRPr lang="it-IT" sz="2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Security </a:t>
                      </a:r>
                      <a:endParaRPr lang="it-IT" sz="2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644281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Furto di attrezzature</a:t>
                      </a:r>
                      <a:endParaRPr lang="it-IT" sz="2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Sì</a:t>
                      </a:r>
                      <a:r>
                        <a:rPr lang="it-IT" sz="2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(assicurazione sul furto)</a:t>
                      </a:r>
                      <a:endParaRPr lang="it-IT" sz="2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1159706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Allagamento locali</a:t>
                      </a:r>
                      <a:endParaRPr lang="it-IT" sz="2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Sì (assicurazione sulle calamità)</a:t>
                      </a:r>
                      <a:endParaRPr lang="it-IT" sz="2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1159706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Errori nella preparazione di cibi e/o bevande</a:t>
                      </a:r>
                      <a:endParaRPr lang="it-IT" sz="2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Sì (assicurazione professionale)</a:t>
                      </a:r>
                      <a:endParaRPr lang="it-IT" sz="2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Tutoring ai nuovi assunti</a:t>
                      </a:r>
                      <a:endParaRPr lang="it-IT" sz="2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355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it-IT" b="1" dirty="0" smtClean="0">
                <a:latin typeface="Arial Narrow" panose="020B0606020202030204" pitchFamily="34" charset="0"/>
              </a:rPr>
              <a:t>           CONCLUSIONI</a:t>
            </a:r>
            <a:endParaRPr lang="it-IT" b="1" dirty="0">
              <a:latin typeface="Arial Narrow" panose="020B0606020202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1675" y="393460"/>
            <a:ext cx="1036944" cy="1268892"/>
          </a:xfrm>
          <a:prstGeom prst="rect">
            <a:avLst/>
          </a:prstGeom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it-IT" b="1" dirty="0" smtClean="0">
                <a:latin typeface="Arial Narrow" panose="020B0606020202030204" pitchFamily="34" charset="0"/>
              </a:rPr>
              <a:t> UN BUSINESS PLAN NON PUO’ FARE A MENO DI UN DISASTER RECOVERY PLAN (è una delle variabili più importanti)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b="1" dirty="0">
                <a:latin typeface="Arial Narrow" panose="020B0606020202030204" pitchFamily="34" charset="0"/>
              </a:rPr>
              <a:t> </a:t>
            </a:r>
            <a:r>
              <a:rPr lang="it-IT" b="1" dirty="0" smtClean="0">
                <a:latin typeface="Arial Narrow" panose="020B0606020202030204" pitchFamily="34" charset="0"/>
              </a:rPr>
              <a:t>LA PARTE PIU’ DIFFICILE E’ TROVARE IL GIUSTO EQUILIBRIO TRA BUDGET DEDICATO ALLA PREVENZIONE DEI RISCHI E QUELLO A DISPOSIZIONE GLOBALMENTE PER L’ATTIVITA’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b="1" dirty="0">
                <a:latin typeface="Arial Narrow" panose="020B0606020202030204" pitchFamily="34" charset="0"/>
              </a:rPr>
              <a:t> </a:t>
            </a:r>
            <a:r>
              <a:rPr lang="it-IT" b="1" dirty="0" smtClean="0">
                <a:latin typeface="Arial Narrow" panose="020B0606020202030204" pitchFamily="34" charset="0"/>
              </a:rPr>
              <a:t>I LIVELLI DI SICUREZZA IN QUESTO TIPO DI ATTIVITA’ SONO DIVERSI (verso i clienti, verso i dipendenti/collaboratori, per i locali/attrezzature, per gli ospiti degli eventi, sicurezza fisica, sicurezza economica, sicurezza di </a:t>
            </a:r>
            <a:r>
              <a:rPr lang="it-IT" b="1" smtClean="0">
                <a:latin typeface="Arial Narrow" panose="020B0606020202030204" pitchFamily="34" charset="0"/>
              </a:rPr>
              <a:t>‘successo’)</a:t>
            </a:r>
            <a:endParaRPr lang="it-IT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799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DC669F68-900E-4261-B49F-EC9BDB50B133}" vid="{CFD9D527-69CA-43FE-9D80-346684966A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123</TotalTime>
  <Words>375</Words>
  <Application>Microsoft Office PowerPoint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Wingdings</vt:lpstr>
      <vt:lpstr>Tema1</vt:lpstr>
      <vt:lpstr>Presentazione standard di PowerPoint</vt:lpstr>
      <vt:lpstr>DESCRIZIONE                    3bSV c. Porta, Milano</vt:lpstr>
      <vt:lpstr>Presentazione standard di PowerPoint</vt:lpstr>
      <vt:lpstr>Presentazione standard di PowerPoint</vt:lpstr>
      <vt:lpstr>           CONCLUSIONI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Simona</dc:creator>
  <cp:lastModifiedBy>Simona</cp:lastModifiedBy>
  <cp:revision>12</cp:revision>
  <dcterms:created xsi:type="dcterms:W3CDTF">2017-07-01T21:48:03Z</dcterms:created>
  <dcterms:modified xsi:type="dcterms:W3CDTF">2017-07-02T09:10:39Z</dcterms:modified>
</cp:coreProperties>
</file>