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1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2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6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14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90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7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3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3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6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1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3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90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6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8D1D63-630B-4C97-9A47-BD847046DDD9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427E8-50BF-457C-A12A-A5AB0C7FD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2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latin typeface="Bernard MT Condensed" panose="02050806060905020404" pitchFamily="18" charset="0"/>
              </a:rPr>
              <a:t>Trasvelle</a:t>
            </a:r>
            <a:r>
              <a:rPr lang="it-IT" dirty="0" smtClean="0">
                <a:latin typeface="Bernard MT Condensed" panose="02050806060905020404" pitchFamily="18" charset="0"/>
              </a:rPr>
              <a:t> </a:t>
            </a:r>
            <a:endParaRPr lang="it-IT" dirty="0">
              <a:latin typeface="Bernard MT Condensed" panose="020508060609050204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3A  Istituto Montale</a:t>
            </a:r>
          </a:p>
          <a:p>
            <a:r>
              <a:rPr lang="it-IT" dirty="0" smtClean="0"/>
              <a:t>Cinisello Balsamo</a:t>
            </a:r>
          </a:p>
          <a:p>
            <a:r>
              <a:rPr lang="it-IT" dirty="0" smtClean="0"/>
              <a:t>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786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Descrizione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La </a:t>
            </a:r>
            <a:r>
              <a:rPr lang="it-IT" sz="2800" dirty="0" err="1" smtClean="0"/>
              <a:t>Trasvelle</a:t>
            </a:r>
            <a:r>
              <a:rPr lang="it-IT" sz="2800" dirty="0" smtClean="0"/>
              <a:t> S.p.a. si occupa di import export di abbigliamento. È un’azienda giovane e vivace, che opera in mercati a monte (della produzione) e a valle (della vendita) in diversi Stati e continenti. La prospettiva per il futuro è quella di avere anche una linea di abbigliamento progettata (disegnata) internamente.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7380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228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076367"/>
              </p:ext>
            </p:extLst>
          </p:nvPr>
        </p:nvGraphicFramePr>
        <p:xfrm>
          <a:off x="1295400" y="782054"/>
          <a:ext cx="9601200" cy="518948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400300"/>
                <a:gridCol w="2729163"/>
                <a:gridCol w="2827421"/>
                <a:gridCol w="1644316"/>
              </a:tblGrid>
              <a:tr h="57751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RISCHI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AZIONI DI PREVENZIONE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CONTRATTI DI ASSICURAZIONE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ALTRO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Merci</a:t>
                      </a:r>
                      <a:r>
                        <a:rPr lang="it-IT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rovinate durante il trasporto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A.</a:t>
                      </a:r>
                      <a:r>
                        <a:rPr lang="it-IT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sui beni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Accordi coi trasportatori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Crollo del magazzino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Manutenzione, controlli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A. incendio/calamità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Fallimento 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Tener conto andamento</a:t>
                      </a:r>
                      <a:r>
                        <a:rPr lang="it-IT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anni passati, osare investimenti ma non troppo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È un rischio imprenditoriale!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Rimanenze di magazzino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Vendite promozionali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Cambio gusti consumatori nei diversi stati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Controllare statistiche e trend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Calo del profitto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Buon marketing ed economie di scala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Morte del leader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Consolidare lavoro equipe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A. sulla vita del leader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Inflazione e Concorrenza </a:t>
                      </a:r>
                    </a:p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Diversificare le</a:t>
                      </a:r>
                      <a:r>
                        <a:rPr lang="it-IT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linee di prodotto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19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Furto merci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Sistemi di vigilanza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A. furto</a:t>
                      </a:r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3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271121"/>
              </p:ext>
            </p:extLst>
          </p:nvPr>
        </p:nvGraphicFramePr>
        <p:xfrm>
          <a:off x="1295400" y="1347533"/>
          <a:ext cx="9601200" cy="455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98959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 DANNOSO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PREPARATI: S/N/IN PARTE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SOLUZIONI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8959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Fallimento</a:t>
                      </a:r>
                      <a:r>
                        <a:rPr lang="it-IT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cliente intermedio principale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parte (diversificazione prodotto e clientela)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Costante ricerca di mercati diversi 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8959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Boicottaggio per sospetto lavoro minorile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Certificazioni sul rispetto del lavoro lungo la filiera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8959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Furto</a:t>
                      </a:r>
                      <a:r>
                        <a:rPr lang="it-IT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perdita delle merci durante il trasporto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parte (A.</a:t>
                      </a:r>
                      <a:r>
                        <a:rPr lang="it-IT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sul furto)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Aggiungere A. sui beni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CONCLUSIONI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nostro corso di studi riguarda la Gestione aziendale. Non avevamo mai pensato che all’interno del settore potesse esserci una figura interessante come quella del </a:t>
            </a:r>
            <a:r>
              <a:rPr lang="it-IT" dirty="0" err="1" smtClean="0"/>
              <a:t>Risk</a:t>
            </a:r>
            <a:r>
              <a:rPr lang="it-IT" dirty="0" smtClean="0"/>
              <a:t> Manager, che deve conoscere tutti i rami aziendali, il mercato assicurativo e deve utilizzare competenze strategiche, oltre che economiche e gestionali.</a:t>
            </a:r>
          </a:p>
          <a:p>
            <a:pPr marL="0" indent="0">
              <a:buNone/>
            </a:pPr>
            <a:r>
              <a:rPr lang="it-IT" dirty="0" smtClean="0"/>
              <a:t>Dopo la stesura del nostro </a:t>
            </a:r>
            <a:r>
              <a:rPr lang="it-IT" dirty="0" err="1" smtClean="0"/>
              <a:t>Disaster</a:t>
            </a:r>
            <a:r>
              <a:rPr lang="it-IT" dirty="0" smtClean="0"/>
              <a:t> </a:t>
            </a:r>
            <a:r>
              <a:rPr lang="it-IT" dirty="0" err="1" smtClean="0"/>
              <a:t>Recovery</a:t>
            </a:r>
            <a:r>
              <a:rPr lang="it-IT" dirty="0" smtClean="0"/>
              <a:t> Plan semplificato pensavamo di aver previsto tutto, ma i compagni ci hanno dimostrato che l’attenzione ai dettagli non è mai troppa per ciò che riguarda la prevenzione </a:t>
            </a:r>
            <a:r>
              <a:rPr lang="it-IT" smtClean="0"/>
              <a:t>dei rischi!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350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318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Bernard MT Condensed</vt:lpstr>
      <vt:lpstr>Garamond</vt:lpstr>
      <vt:lpstr>Organico</vt:lpstr>
      <vt:lpstr>Trasvelle </vt:lpstr>
      <vt:lpstr>Descrizione</vt:lpstr>
      <vt:lpstr>Presentazione standard di PowerPoint</vt:lpstr>
      <vt:lpstr>Presentazione standard di PowerPoint</vt:lpstr>
      <vt:lpstr>CONCLUSIONI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</dc:creator>
  <cp:lastModifiedBy>Simona</cp:lastModifiedBy>
  <cp:revision>7</cp:revision>
  <dcterms:created xsi:type="dcterms:W3CDTF">2017-06-23T15:39:13Z</dcterms:created>
  <dcterms:modified xsi:type="dcterms:W3CDTF">2017-06-23T17:15:49Z</dcterms:modified>
</cp:coreProperties>
</file>