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tile chiaro 2 - Color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FD4443E-F989-4FC4-A0C8-D5A2AF1F390B}" styleName="Stile scuro 1 - Color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42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632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2389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0342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7796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785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8976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6697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959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524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324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296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576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437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26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912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EE78A-36D8-4288-A491-E53B25925627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E83BED8-EABD-4A01-91A3-5478D7D976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296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89213" y="1299412"/>
            <a:ext cx="8915399" cy="974556"/>
          </a:xfrm>
        </p:spPr>
        <p:txBody>
          <a:bodyPr/>
          <a:lstStyle/>
          <a:p>
            <a:pPr algn="ctr"/>
            <a:r>
              <a:rPr lang="it-IT" dirty="0" err="1" smtClean="0">
                <a:latin typeface="Bauhaus 93" panose="04030905020B02020C02" pitchFamily="82" charset="0"/>
              </a:rPr>
              <a:t>TrasporTO</a:t>
            </a:r>
            <a:endParaRPr lang="it-IT" dirty="0">
              <a:latin typeface="Bauhaus 93" panose="04030905020B02020C02" pitchFamily="8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89213" y="3922295"/>
            <a:ext cx="8915399" cy="1981367"/>
          </a:xfrm>
        </p:spPr>
        <p:txBody>
          <a:bodyPr>
            <a:normAutofit lnSpcReduction="10000"/>
          </a:bodyPr>
          <a:lstStyle/>
          <a:p>
            <a:pPr algn="r"/>
            <a:endParaRPr lang="it-IT" sz="2800" dirty="0" smtClean="0"/>
          </a:p>
          <a:p>
            <a:pPr algn="r"/>
            <a:r>
              <a:rPr lang="it-IT" sz="2800" smtClean="0"/>
              <a:t>4^D</a:t>
            </a:r>
            <a:endParaRPr lang="it-IT" sz="2800" dirty="0" smtClean="0"/>
          </a:p>
          <a:p>
            <a:pPr algn="r"/>
            <a:r>
              <a:rPr lang="it-IT" sz="2800" dirty="0" smtClean="0"/>
              <a:t>IIS SELLA</a:t>
            </a:r>
            <a:br>
              <a:rPr lang="it-IT" sz="2800" dirty="0" smtClean="0"/>
            </a:br>
            <a:r>
              <a:rPr lang="it-IT" sz="2800" dirty="0" smtClean="0"/>
              <a:t>TORINO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124" y="3922294"/>
            <a:ext cx="4785812" cy="198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46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Bauhaus 93" panose="04030905020B02020C02" pitchFamily="82" charset="0"/>
              </a:rPr>
              <a:t>DESCRIZIONE AZIENDA:</a:t>
            </a:r>
            <a:endParaRPr lang="it-IT" b="1" dirty="0">
              <a:latin typeface="Bauhaus 93" panose="04030905020B02020C02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latin typeface="Bauhaus 93" panose="04030905020B02020C02" pitchFamily="82" charset="0"/>
              </a:rPr>
              <a:t>L</a:t>
            </a:r>
            <a:r>
              <a:rPr lang="it-IT" dirty="0" smtClean="0">
                <a:latin typeface="Bauhaus 93" panose="04030905020B02020C02" pitchFamily="82" charset="0"/>
              </a:rPr>
              <a:t>a </a:t>
            </a:r>
            <a:r>
              <a:rPr lang="it-IT" dirty="0" err="1" smtClean="0">
                <a:latin typeface="Bauhaus 93" panose="04030905020B02020C02" pitchFamily="82" charset="0"/>
              </a:rPr>
              <a:t>TrasporTO</a:t>
            </a:r>
            <a:r>
              <a:rPr lang="it-IT" dirty="0" smtClean="0">
                <a:latin typeface="Bauhaus 93" panose="04030905020B02020C02" pitchFamily="82" charset="0"/>
              </a:rPr>
              <a:t> nasce come un’azienda di modeste dimensioni, che aspira però a diventare in futuro un’azienda inserita nel mercato del trasporto internazionale.</a:t>
            </a:r>
          </a:p>
          <a:p>
            <a:pPr marL="0" indent="0">
              <a:buNone/>
            </a:pPr>
            <a:r>
              <a:rPr lang="it-IT" dirty="0" smtClean="0">
                <a:latin typeface="Bauhaus 93" panose="04030905020B02020C02" pitchFamily="82" charset="0"/>
              </a:rPr>
              <a:t>Si è formata dall’unione di singoli autotrasportatori in proprio.</a:t>
            </a:r>
          </a:p>
          <a:p>
            <a:pPr marL="0" indent="0">
              <a:buNone/>
            </a:pPr>
            <a:r>
              <a:rPr lang="it-IT" dirty="0" smtClean="0">
                <a:latin typeface="Bauhaus 93" panose="04030905020B02020C02" pitchFamily="82" charset="0"/>
              </a:rPr>
              <a:t>Inizialmente i mezzi di trasporto sono quelli apportati dai singoli, così come i clienti.</a:t>
            </a:r>
          </a:p>
          <a:p>
            <a:pPr marL="0" indent="0">
              <a:buNone/>
            </a:pPr>
            <a:r>
              <a:rPr lang="it-IT" dirty="0" smtClean="0">
                <a:latin typeface="Bauhaus 93" panose="04030905020B02020C02" pitchFamily="82" charset="0"/>
              </a:rPr>
              <a:t>Si è acquistato un capannone come rimessa per i mezzi.</a:t>
            </a:r>
          </a:p>
          <a:p>
            <a:pPr marL="0" indent="0">
              <a:buNone/>
            </a:pPr>
            <a:r>
              <a:rPr lang="it-IT" dirty="0" smtClean="0">
                <a:latin typeface="Bauhaus 93" panose="04030905020B02020C02" pitchFamily="82" charset="0"/>
              </a:rPr>
              <a:t>Si sta pensando di investire in management per ampliare il parco clienti e il raggio d’azione dell’azienda.</a:t>
            </a:r>
          </a:p>
          <a:p>
            <a:pPr marL="0" indent="0">
              <a:buNone/>
            </a:pPr>
            <a:r>
              <a:rPr lang="it-IT" dirty="0" smtClean="0">
                <a:latin typeface="Bauhaus 93" panose="04030905020B02020C02" pitchFamily="82" charset="0"/>
              </a:rPr>
              <a:t>L’attività, svolgendosi prevalentemente su strada, comporta molti rischi.</a:t>
            </a:r>
            <a:endParaRPr lang="it-IT" dirty="0"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285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27964"/>
          </a:xfrm>
        </p:spPr>
        <p:txBody>
          <a:bodyPr/>
          <a:lstStyle/>
          <a:p>
            <a:pPr algn="ctr"/>
            <a:r>
              <a:rPr lang="it-IT" b="1" dirty="0" smtClean="0"/>
              <a:t>Piano dei rischi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65330"/>
              </p:ext>
            </p:extLst>
          </p:nvPr>
        </p:nvGraphicFramePr>
        <p:xfrm>
          <a:off x="2589213" y="1552074"/>
          <a:ext cx="8915400" cy="4640248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228850"/>
                <a:gridCol w="2228850"/>
                <a:gridCol w="2228850"/>
                <a:gridCol w="2228850"/>
              </a:tblGrid>
              <a:tr h="736873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Rischi </a:t>
                      </a:r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Azioni di prevenzione</a:t>
                      </a:r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Contratti assicurativi</a:t>
                      </a:r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Altro </a:t>
                      </a:r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</a:tr>
              <a:tr h="736873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Aumento degli incidenti</a:t>
                      </a:r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lphaLcPeriod"/>
                      </a:pPr>
                      <a:r>
                        <a:rPr lang="it-IT" b="1" dirty="0" err="1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Kasko</a:t>
                      </a:r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Mezzi sostitutivi</a:t>
                      </a:r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</a:tr>
              <a:tr h="1052676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Incendio rimessa</a:t>
                      </a:r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Piano di rinnovo con materiali ignifughi</a:t>
                      </a:r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a. incendio/calamità</a:t>
                      </a:r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</a:tr>
              <a:tr h="736873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Guasto mezzi</a:t>
                      </a:r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Piano di rinnovo automezzi</a:t>
                      </a:r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</a:tr>
              <a:tr h="736873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Concorrenza </a:t>
                      </a:r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Investire in sviluppo dell’impresa</a:t>
                      </a:r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</a:tr>
              <a:tr h="426918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Infortuni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 autisti extra lavoro</a:t>
                      </a:r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Bauhaus 93" panose="04030905020B02020C02" pitchFamily="82" charset="0"/>
                        </a:rPr>
                        <a:t>a. sugli infortuni</a:t>
                      </a:r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tx1"/>
                        </a:solidFill>
                        <a:latin typeface="Bauhaus 93" panose="04030905020B02020C02" pitchFamily="8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085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1343378"/>
              </p:ext>
            </p:extLst>
          </p:nvPr>
        </p:nvGraphicFramePr>
        <p:xfrm>
          <a:off x="2589213" y="854240"/>
          <a:ext cx="8915400" cy="5113422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3161882"/>
                <a:gridCol w="1443789"/>
                <a:gridCol w="4309729"/>
              </a:tblGrid>
              <a:tr h="852237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err="1" smtClean="0">
                          <a:latin typeface="Bauhaus 93" panose="04030905020B02020C02" pitchFamily="82" charset="0"/>
                        </a:rPr>
                        <a:t>Evemto</a:t>
                      </a:r>
                      <a:r>
                        <a:rPr lang="it-IT" sz="2000" b="1" baseline="0" dirty="0" smtClean="0">
                          <a:latin typeface="Bauhaus 93" panose="04030905020B02020C02" pitchFamily="82" charset="0"/>
                        </a:rPr>
                        <a:t> dannoso </a:t>
                      </a:r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uhaus 93" panose="04030905020B02020C02" pitchFamily="82" charset="0"/>
                        </a:rPr>
                        <a:t>Si era preparati</a:t>
                      </a:r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uhaus 93" panose="04030905020B02020C02" pitchFamily="82" charset="0"/>
                        </a:rPr>
                        <a:t>Soluzioni</a:t>
                      </a:r>
                      <a:r>
                        <a:rPr lang="it-IT" sz="2000" b="1" baseline="0" dirty="0" smtClean="0">
                          <a:latin typeface="Bauhaus 93" panose="04030905020B02020C02" pitchFamily="82" charset="0"/>
                        </a:rPr>
                        <a:t> possibili</a:t>
                      </a:r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</a:tr>
              <a:tr h="852237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uhaus 93" panose="04030905020B02020C02" pitchFamily="82" charset="0"/>
                        </a:rPr>
                        <a:t>Incidenti</a:t>
                      </a:r>
                      <a:r>
                        <a:rPr lang="it-IT" sz="2000" b="1" baseline="0" dirty="0" smtClean="0">
                          <a:latin typeface="Bauhaus 93" panose="04030905020B02020C02" pitchFamily="82" charset="0"/>
                        </a:rPr>
                        <a:t> di una certa entità</a:t>
                      </a:r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uhaus 93" panose="04030905020B02020C02" pitchFamily="82" charset="0"/>
                        </a:rPr>
                        <a:t>Sì (a. </a:t>
                      </a:r>
                      <a:r>
                        <a:rPr lang="it-IT" sz="2000" b="1" dirty="0" err="1" smtClean="0">
                          <a:latin typeface="Bauhaus 93" panose="04030905020B02020C02" pitchFamily="82" charset="0"/>
                        </a:rPr>
                        <a:t>kasko</a:t>
                      </a:r>
                      <a:r>
                        <a:rPr lang="it-IT" sz="2000" b="1" dirty="0" smtClean="0">
                          <a:latin typeface="Bauhaus 93" panose="04030905020B02020C02" pitchFamily="82" charset="0"/>
                        </a:rPr>
                        <a:t>)</a:t>
                      </a:r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</a:tr>
              <a:tr h="852237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uhaus 93" panose="04030905020B02020C02" pitchFamily="82" charset="0"/>
                        </a:rPr>
                        <a:t>Concorrenza </a:t>
                      </a:r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uhaus 93" panose="04030905020B02020C02" pitchFamily="82" charset="0"/>
                        </a:rPr>
                        <a:t>In parte</a:t>
                      </a:r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uhaus 93" panose="04030905020B02020C02" pitchFamily="82" charset="0"/>
                        </a:rPr>
                        <a:t>Si tratta comunque di rischi imprenditoriali, non arginabili</a:t>
                      </a:r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</a:tr>
              <a:tr h="852237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uhaus 93" panose="04030905020B02020C02" pitchFamily="82" charset="0"/>
                        </a:rPr>
                        <a:t>Incendio rimessa</a:t>
                      </a:r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uhaus 93" panose="04030905020B02020C02" pitchFamily="82" charset="0"/>
                        </a:rPr>
                        <a:t>Sì (a. incendio)</a:t>
                      </a:r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</a:tr>
              <a:tr h="852237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uhaus 93" panose="04030905020B02020C02" pitchFamily="82" charset="0"/>
                        </a:rPr>
                        <a:t>Danneggiamento</a:t>
                      </a:r>
                      <a:r>
                        <a:rPr lang="it-IT" sz="2000" b="1" baseline="0" dirty="0" smtClean="0">
                          <a:latin typeface="Bauhaus 93" panose="04030905020B02020C02" pitchFamily="82" charset="0"/>
                        </a:rPr>
                        <a:t> merci</a:t>
                      </a:r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uhaus 93" panose="04030905020B02020C02" pitchFamily="82" charset="0"/>
                        </a:rPr>
                        <a:t>no</a:t>
                      </a:r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uhaus 93" panose="04030905020B02020C02" pitchFamily="82" charset="0"/>
                        </a:rPr>
                        <a:t>Assicurazione sulle merci trasportate</a:t>
                      </a:r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</a:tr>
              <a:tr h="852237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uhaus 93" panose="04030905020B02020C02" pitchFamily="82" charset="0"/>
                        </a:rPr>
                        <a:t>Deviazioni di percorso stradale</a:t>
                      </a:r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uhaus 93" panose="04030905020B02020C02" pitchFamily="82" charset="0"/>
                        </a:rPr>
                        <a:t>no</a:t>
                      </a:r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uhaus 93" panose="04030905020B02020C02" pitchFamily="82" charset="0"/>
                        </a:rPr>
                        <a:t>Installazione di navigatori moderni</a:t>
                      </a:r>
                      <a:endParaRPr lang="it-IT" sz="2000" b="1" dirty="0">
                        <a:latin typeface="Bauhaus 93" panose="04030905020B02020C02" pitchFamily="8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230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Bauhaus 93" panose="04030905020B02020C02" pitchFamily="82" charset="0"/>
              </a:rPr>
              <a:t>CONCLUSIONI:</a:t>
            </a:r>
            <a:endParaRPr lang="it-IT" b="1" dirty="0">
              <a:latin typeface="Bauhaus 93" panose="04030905020B02020C02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2454442"/>
            <a:ext cx="8915400" cy="2923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Bauhaus 93" panose="04030905020B02020C02" pitchFamily="82" charset="0"/>
              </a:rPr>
              <a:t>I rischi da prevedere non sono mail così banali come potrebbe sembrare a prima vista. La capacità di prevederli e prevenirli può essere il fattore decisivo per il successo o l’insuccesso imprenditoriale.</a:t>
            </a:r>
          </a:p>
          <a:p>
            <a:pPr marL="0" indent="0">
              <a:buNone/>
            </a:pPr>
            <a:r>
              <a:rPr lang="it-IT" sz="2000" dirty="0" smtClean="0">
                <a:latin typeface="Bauhaus 93" panose="04030905020B02020C02" pitchFamily="82" charset="0"/>
              </a:rPr>
              <a:t>Pensare ai rischi non è un atteggiamento pessimistico, ma l’opportunità di trasformarli in progettazione e nuove possibilità di sviluppo dell’azienda.</a:t>
            </a:r>
            <a:endParaRPr lang="it-IT" sz="2000" dirty="0"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814742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Ross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</TotalTime>
  <Words>255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Bauhaus 93</vt:lpstr>
      <vt:lpstr>Century Gothic</vt:lpstr>
      <vt:lpstr>Wingdings 3</vt:lpstr>
      <vt:lpstr>Filo</vt:lpstr>
      <vt:lpstr>TrasporTO</vt:lpstr>
      <vt:lpstr>DESCRIZIONE AZIENDA:</vt:lpstr>
      <vt:lpstr>Piano dei rischi</vt:lpstr>
      <vt:lpstr>Presentazione standard di PowerPoint</vt:lpstr>
      <vt:lpstr>CONCLUSIONI: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TrasporTO</dc:title>
  <dc:creator>Simona</dc:creator>
  <cp:lastModifiedBy>Simona</cp:lastModifiedBy>
  <cp:revision>7</cp:revision>
  <dcterms:created xsi:type="dcterms:W3CDTF">2017-06-23T11:14:24Z</dcterms:created>
  <dcterms:modified xsi:type="dcterms:W3CDTF">2017-06-23T12:03:06Z</dcterms:modified>
</cp:coreProperties>
</file>