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D3C5CC4-5323-4547-AAFF-0162714B73DF}"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638888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D3C5CC4-5323-4547-AAFF-0162714B73DF}"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63975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D3C5CC4-5323-4547-AAFF-0162714B73DF}"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403058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D3C5CC4-5323-4547-AAFF-0162714B73DF}"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344395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D3C5CC4-5323-4547-AAFF-0162714B73DF}" type="datetimeFigureOut">
              <a:rPr lang="it-IT" smtClean="0"/>
              <a:t>23/06/2017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57019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D3C5CC4-5323-4547-AAFF-0162714B73DF}" type="datetimeFigureOut">
              <a:rPr lang="it-IT" smtClean="0"/>
              <a:t>23/06/2017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4108257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D3C5CC4-5323-4547-AAFF-0162714B73DF}" type="datetimeFigureOut">
              <a:rPr lang="it-IT" smtClean="0"/>
              <a:t>23/06/2017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661872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D3C5CC4-5323-4547-AAFF-0162714B73DF}" type="datetimeFigureOut">
              <a:rPr lang="it-IT" smtClean="0"/>
              <a:t>23/06/2017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472880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C5CC4-5323-4547-AAFF-0162714B73DF}" type="datetimeFigureOut">
              <a:rPr lang="it-IT" smtClean="0"/>
              <a:t>23/06/2017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341977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D3C5CC4-5323-4547-AAFF-0162714B73DF}" type="datetimeFigureOut">
              <a:rPr lang="it-IT" smtClean="0"/>
              <a:t>23/06/2017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82942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D3C5CC4-5323-4547-AAFF-0162714B73DF}" type="datetimeFigureOut">
              <a:rPr lang="it-IT" smtClean="0"/>
              <a:t>23/06/2017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9434BB8-F6B7-4EC8-8353-C506207022D0}" type="slidenum">
              <a:rPr lang="it-IT" smtClean="0"/>
              <a:t>‹N›</a:t>
            </a:fld>
            <a:endParaRPr lang="it-IT"/>
          </a:p>
        </p:txBody>
      </p:sp>
    </p:spTree>
    <p:extLst>
      <p:ext uri="{BB962C8B-B14F-4D97-AF65-F5344CB8AC3E}">
        <p14:creationId xmlns:p14="http://schemas.microsoft.com/office/powerpoint/2010/main" val="1715518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C5CC4-5323-4547-AAFF-0162714B73DF}" type="datetimeFigureOut">
              <a:rPr lang="it-IT" smtClean="0"/>
              <a:t>23/06/2017</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34BB8-F6B7-4EC8-8353-C506207022D0}" type="slidenum">
              <a:rPr lang="it-IT" smtClean="0"/>
              <a:t>‹N›</a:t>
            </a:fld>
            <a:endParaRPr lang="it-IT"/>
          </a:p>
        </p:txBody>
      </p:sp>
    </p:spTree>
    <p:extLst>
      <p:ext uri="{BB962C8B-B14F-4D97-AF65-F5344CB8AC3E}">
        <p14:creationId xmlns:p14="http://schemas.microsoft.com/office/powerpoint/2010/main" val="14148539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7200" b="1" dirty="0" smtClean="0"/>
              <a:t>ALIMPOO</a:t>
            </a:r>
            <a:endParaRPr lang="it-IT" sz="7200" b="1" dirty="0"/>
          </a:p>
        </p:txBody>
      </p:sp>
      <p:sp>
        <p:nvSpPr>
          <p:cNvPr id="3" name="Sottotitolo 2"/>
          <p:cNvSpPr>
            <a:spLocks noGrp="1"/>
          </p:cNvSpPr>
          <p:nvPr>
            <p:ph type="subTitle" idx="1"/>
          </p:nvPr>
        </p:nvSpPr>
        <p:spPr/>
        <p:txBody>
          <a:bodyPr/>
          <a:lstStyle/>
          <a:p>
            <a:r>
              <a:rPr lang="it-IT" dirty="0" smtClean="0"/>
              <a:t>4t</a:t>
            </a:r>
          </a:p>
          <a:p>
            <a:r>
              <a:rPr lang="it-IT" sz="3200" dirty="0" smtClean="0"/>
              <a:t>IIS VITTORINI</a:t>
            </a:r>
          </a:p>
          <a:p>
            <a:r>
              <a:rPr lang="it-IT" dirty="0" smtClean="0"/>
              <a:t>«I CASI DELLA VITA»</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3102" y="857168"/>
            <a:ext cx="1210678" cy="1282874"/>
          </a:xfrm>
          <a:prstGeom prst="rect">
            <a:avLst/>
          </a:prstGeom>
        </p:spPr>
      </p:pic>
    </p:spTree>
    <p:extLst>
      <p:ext uri="{BB962C8B-B14F-4D97-AF65-F5344CB8AC3E}">
        <p14:creationId xmlns:p14="http://schemas.microsoft.com/office/powerpoint/2010/main" val="347899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ALIMPOO</a:t>
            </a:r>
            <a:endParaRPr lang="it-IT" b="1" dirty="0"/>
          </a:p>
        </p:txBody>
      </p:sp>
      <p:sp>
        <p:nvSpPr>
          <p:cNvPr id="3" name="Segnaposto contenuto 2"/>
          <p:cNvSpPr>
            <a:spLocks noGrp="1"/>
          </p:cNvSpPr>
          <p:nvPr>
            <p:ph idx="1"/>
          </p:nvPr>
        </p:nvSpPr>
        <p:spPr>
          <a:xfrm>
            <a:off x="1852862" y="1690688"/>
            <a:ext cx="8297779" cy="4486275"/>
          </a:xfrm>
        </p:spPr>
        <p:txBody>
          <a:bodyPr/>
          <a:lstStyle/>
          <a:p>
            <a:pPr marL="0" indent="0" algn="just">
              <a:buNone/>
            </a:pPr>
            <a:r>
              <a:rPr lang="it-IT" dirty="0" smtClean="0"/>
              <a:t>La nostra impresa produce prodotti agricoli tipici del territorio, vende a km zero, utilizza metodi di coltivazione biologici. È formata da giovani che utilizzano la consulenza: di agricoltori esperti per quanto riguarda le questione tecniche e caratteristiche dell’impresa, di un’agenzia di comunicazione per trovare il modo di vendere bene il prodotto, di un agente assicuratore per valutare i possibili rischi e le relative contromisure.</a:t>
            </a:r>
            <a:endParaRPr lang="it-IT" dirty="0"/>
          </a:p>
        </p:txBody>
      </p:sp>
    </p:spTree>
    <p:extLst>
      <p:ext uri="{BB962C8B-B14F-4D97-AF65-F5344CB8AC3E}">
        <p14:creationId xmlns:p14="http://schemas.microsoft.com/office/powerpoint/2010/main" val="418676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60298973"/>
              </p:ext>
            </p:extLst>
          </p:nvPr>
        </p:nvGraphicFramePr>
        <p:xfrm>
          <a:off x="838200" y="770020"/>
          <a:ext cx="10515600" cy="5322065"/>
        </p:xfrm>
        <a:graphic>
          <a:graphicData uri="http://schemas.openxmlformats.org/drawingml/2006/table">
            <a:tbl>
              <a:tblPr firstRow="1" bandRow="1">
                <a:tableStyleId>{F5AB1C69-6EDB-4FF4-983F-18BD219EF322}</a:tableStyleId>
              </a:tblPr>
              <a:tblGrid>
                <a:gridCol w="2628900"/>
                <a:gridCol w="2632911"/>
                <a:gridCol w="2624889"/>
                <a:gridCol w="2628900"/>
              </a:tblGrid>
              <a:tr h="681694">
                <a:tc>
                  <a:txBody>
                    <a:bodyPr/>
                    <a:lstStyle/>
                    <a:p>
                      <a:pPr algn="ctr"/>
                      <a:r>
                        <a:rPr lang="it-IT" dirty="0" smtClean="0"/>
                        <a:t>Rischi </a:t>
                      </a:r>
                      <a:endParaRPr lang="it-IT" dirty="0"/>
                    </a:p>
                  </a:txBody>
                  <a:tcPr/>
                </a:tc>
                <a:tc>
                  <a:txBody>
                    <a:bodyPr/>
                    <a:lstStyle/>
                    <a:p>
                      <a:pPr algn="ctr"/>
                      <a:r>
                        <a:rPr lang="it-IT" dirty="0" smtClean="0"/>
                        <a:t>Prevenzione</a:t>
                      </a:r>
                      <a:r>
                        <a:rPr lang="it-IT" baseline="0" dirty="0" smtClean="0"/>
                        <a:t> </a:t>
                      </a:r>
                      <a:endParaRPr lang="it-IT" dirty="0"/>
                    </a:p>
                  </a:txBody>
                  <a:tcPr/>
                </a:tc>
                <a:tc>
                  <a:txBody>
                    <a:bodyPr/>
                    <a:lstStyle/>
                    <a:p>
                      <a:pPr algn="ctr"/>
                      <a:r>
                        <a:rPr lang="it-IT" dirty="0" smtClean="0"/>
                        <a:t>Assicurazione </a:t>
                      </a:r>
                      <a:endParaRPr lang="it-IT" dirty="0"/>
                    </a:p>
                  </a:txBody>
                  <a:tcPr/>
                </a:tc>
                <a:tc>
                  <a:txBody>
                    <a:bodyPr/>
                    <a:lstStyle/>
                    <a:p>
                      <a:pPr algn="ctr"/>
                      <a:r>
                        <a:rPr lang="it-IT" dirty="0" smtClean="0"/>
                        <a:t>Altro </a:t>
                      </a:r>
                      <a:endParaRPr lang="it-IT" dirty="0"/>
                    </a:p>
                  </a:txBody>
                  <a:tcPr/>
                </a:tc>
              </a:tr>
              <a:tr h="1680889">
                <a:tc>
                  <a:txBody>
                    <a:bodyPr/>
                    <a:lstStyle/>
                    <a:p>
                      <a:pPr algn="ctr"/>
                      <a:r>
                        <a:rPr lang="it-IT" dirty="0" smtClean="0"/>
                        <a:t>Il</a:t>
                      </a:r>
                      <a:r>
                        <a:rPr lang="it-IT" baseline="0" dirty="0" smtClean="0"/>
                        <a:t> prodotto </a:t>
                      </a:r>
                      <a:r>
                        <a:rPr lang="it-IT" baseline="0" dirty="0" err="1" smtClean="0"/>
                        <a:t>bio</a:t>
                      </a:r>
                      <a:r>
                        <a:rPr lang="it-IT" baseline="0" dirty="0" smtClean="0"/>
                        <a:t> potrebbe esser troppo di nicchia</a:t>
                      </a:r>
                      <a:endParaRPr lang="it-IT" dirty="0"/>
                    </a:p>
                  </a:txBody>
                  <a:tcPr/>
                </a:tc>
                <a:tc>
                  <a:txBody>
                    <a:bodyPr/>
                    <a:lstStyle/>
                    <a:p>
                      <a:pPr algn="ctr"/>
                      <a:r>
                        <a:rPr lang="it-IT" dirty="0" smtClean="0"/>
                        <a:t>Azioni pubblicitarie, campagne informative sulle caratteristiche</a:t>
                      </a:r>
                      <a:endParaRPr lang="it-IT" dirty="0"/>
                    </a:p>
                  </a:txBody>
                  <a:tcPr/>
                </a:tc>
                <a:tc>
                  <a:txBody>
                    <a:bodyPr/>
                    <a:lstStyle/>
                    <a:p>
                      <a:pPr algn="ctr"/>
                      <a:endParaRPr lang="it-IT" dirty="0"/>
                    </a:p>
                  </a:txBody>
                  <a:tcPr/>
                </a:tc>
                <a:tc>
                  <a:txBody>
                    <a:bodyPr/>
                    <a:lstStyle/>
                    <a:p>
                      <a:pPr algn="ctr"/>
                      <a:endParaRPr lang="it-IT"/>
                    </a:p>
                  </a:txBody>
                  <a:tcPr/>
                </a:tc>
              </a:tr>
              <a:tr h="681694">
                <a:tc>
                  <a:txBody>
                    <a:bodyPr/>
                    <a:lstStyle/>
                    <a:p>
                      <a:pPr algn="ctr"/>
                      <a:r>
                        <a:rPr lang="it-IT" dirty="0" smtClean="0"/>
                        <a:t>Perdita del raccolto (malattie,</a:t>
                      </a:r>
                      <a:r>
                        <a:rPr lang="it-IT" baseline="0" dirty="0" smtClean="0"/>
                        <a:t> siccità…)</a:t>
                      </a:r>
                      <a:endParaRPr lang="it-IT" dirty="0"/>
                    </a:p>
                  </a:txBody>
                  <a:tcPr/>
                </a:tc>
                <a:tc>
                  <a:txBody>
                    <a:bodyPr/>
                    <a:lstStyle/>
                    <a:p>
                      <a:pPr algn="ctr"/>
                      <a:endParaRPr lang="it-IT" dirty="0"/>
                    </a:p>
                  </a:txBody>
                  <a:tcPr/>
                </a:tc>
                <a:tc>
                  <a:txBody>
                    <a:bodyPr/>
                    <a:lstStyle/>
                    <a:p>
                      <a:pPr algn="ctr"/>
                      <a:r>
                        <a:rPr lang="it-IT" dirty="0" smtClean="0"/>
                        <a:t>Contratto studiato</a:t>
                      </a:r>
                      <a:r>
                        <a:rPr lang="it-IT" baseline="0" dirty="0" smtClean="0"/>
                        <a:t> apposta, tipo ‘calamità’</a:t>
                      </a:r>
                      <a:endParaRPr lang="it-IT" dirty="0"/>
                    </a:p>
                  </a:txBody>
                  <a:tcPr/>
                </a:tc>
                <a:tc>
                  <a:txBody>
                    <a:bodyPr/>
                    <a:lstStyle/>
                    <a:p>
                      <a:pPr algn="ctr"/>
                      <a:r>
                        <a:rPr lang="it-IT" dirty="0" smtClean="0"/>
                        <a:t>Fondo precauzionale</a:t>
                      </a:r>
                      <a:endParaRPr lang="it-IT" dirty="0"/>
                    </a:p>
                  </a:txBody>
                  <a:tcPr/>
                </a:tc>
              </a:tr>
              <a:tr h="681694">
                <a:tc>
                  <a:txBody>
                    <a:bodyPr/>
                    <a:lstStyle/>
                    <a:p>
                      <a:pPr algn="ctr"/>
                      <a:r>
                        <a:rPr lang="it-IT" dirty="0" smtClean="0"/>
                        <a:t>Furto prodotti in magazzino</a:t>
                      </a:r>
                      <a:endParaRPr lang="it-IT" dirty="0"/>
                    </a:p>
                  </a:txBody>
                  <a:tcPr/>
                </a:tc>
                <a:tc>
                  <a:txBody>
                    <a:bodyPr/>
                    <a:lstStyle/>
                    <a:p>
                      <a:pPr algn="ctr"/>
                      <a:r>
                        <a:rPr lang="it-IT" dirty="0" smtClean="0"/>
                        <a:t>Sistemi di sicurezza</a:t>
                      </a:r>
                      <a:endParaRPr lang="it-IT" dirty="0"/>
                    </a:p>
                  </a:txBody>
                  <a:tcPr/>
                </a:tc>
                <a:tc>
                  <a:txBody>
                    <a:bodyPr/>
                    <a:lstStyle/>
                    <a:p>
                      <a:pPr algn="ctr"/>
                      <a:r>
                        <a:rPr lang="it-IT" dirty="0" smtClean="0"/>
                        <a:t>A. sul Furto</a:t>
                      </a:r>
                      <a:endParaRPr lang="it-IT" dirty="0"/>
                    </a:p>
                  </a:txBody>
                  <a:tcPr/>
                </a:tc>
                <a:tc>
                  <a:txBody>
                    <a:bodyPr/>
                    <a:lstStyle/>
                    <a:p>
                      <a:pPr algn="ctr"/>
                      <a:endParaRPr lang="it-IT"/>
                    </a:p>
                  </a:txBody>
                  <a:tcPr/>
                </a:tc>
              </a:tr>
              <a:tr h="681694">
                <a:tc>
                  <a:txBody>
                    <a:bodyPr/>
                    <a:lstStyle/>
                    <a:p>
                      <a:pPr algn="ctr"/>
                      <a:r>
                        <a:rPr lang="it-IT" dirty="0" smtClean="0"/>
                        <a:t>Incendio campi e/o magazzino</a:t>
                      </a:r>
                      <a:endParaRPr lang="it-IT" dirty="0"/>
                    </a:p>
                  </a:txBody>
                  <a:tcPr/>
                </a:tc>
                <a:tc>
                  <a:txBody>
                    <a:bodyPr/>
                    <a:lstStyle/>
                    <a:p>
                      <a:pPr algn="ctr"/>
                      <a:endParaRPr lang="it-IT" dirty="0"/>
                    </a:p>
                  </a:txBody>
                  <a:tcPr/>
                </a:tc>
                <a:tc>
                  <a:txBody>
                    <a:bodyPr/>
                    <a:lstStyle/>
                    <a:p>
                      <a:pPr algn="ctr"/>
                      <a:r>
                        <a:rPr lang="it-IT" dirty="0" smtClean="0"/>
                        <a:t>A. sui beni e Incendio</a:t>
                      </a:r>
                      <a:endParaRPr lang="it-IT" dirty="0"/>
                    </a:p>
                  </a:txBody>
                  <a:tcPr/>
                </a:tc>
                <a:tc>
                  <a:txBody>
                    <a:bodyPr/>
                    <a:lstStyle/>
                    <a:p>
                      <a:pPr algn="ctr"/>
                      <a:endParaRPr lang="it-IT" dirty="0"/>
                    </a:p>
                  </a:txBody>
                  <a:tcPr/>
                </a:tc>
              </a:tr>
              <a:tr h="681694">
                <a:tc>
                  <a:txBody>
                    <a:bodyPr/>
                    <a:lstStyle/>
                    <a:p>
                      <a:pPr algn="ctr"/>
                      <a:r>
                        <a:rPr lang="it-IT" dirty="0" smtClean="0"/>
                        <a:t>Infortuni </a:t>
                      </a:r>
                      <a:endParaRPr lang="it-IT" dirty="0"/>
                    </a:p>
                  </a:txBody>
                  <a:tcPr/>
                </a:tc>
                <a:tc>
                  <a:txBody>
                    <a:bodyPr/>
                    <a:lstStyle/>
                    <a:p>
                      <a:pPr algn="ctr"/>
                      <a:r>
                        <a:rPr lang="it-IT" dirty="0" smtClean="0"/>
                        <a:t>Adottare buone pratiche sulla sicurezza dei lavoratori</a:t>
                      </a:r>
                      <a:endParaRPr lang="it-IT" dirty="0"/>
                    </a:p>
                  </a:txBody>
                  <a:tcPr/>
                </a:tc>
                <a:tc>
                  <a:txBody>
                    <a:bodyPr/>
                    <a:lstStyle/>
                    <a:p>
                      <a:pPr algn="ctr"/>
                      <a:r>
                        <a:rPr lang="it-IT" dirty="0" smtClean="0"/>
                        <a:t>A. Infortunio</a:t>
                      </a:r>
                      <a:endParaRPr lang="it-IT" dirty="0"/>
                    </a:p>
                  </a:txBody>
                  <a:tcPr/>
                </a:tc>
                <a:tc>
                  <a:txBody>
                    <a:bodyPr/>
                    <a:lstStyle/>
                    <a:p>
                      <a:pPr algn="ctr"/>
                      <a:endParaRPr lang="it-IT" dirty="0"/>
                    </a:p>
                  </a:txBody>
                  <a:tcPr/>
                </a:tc>
              </a:tr>
            </a:tbl>
          </a:graphicData>
        </a:graphic>
      </p:graphicFrame>
    </p:spTree>
    <p:extLst>
      <p:ext uri="{BB962C8B-B14F-4D97-AF65-F5344CB8AC3E}">
        <p14:creationId xmlns:p14="http://schemas.microsoft.com/office/powerpoint/2010/main" val="148045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93654"/>
          </a:xfrm>
        </p:spPr>
        <p:txBody>
          <a:bodyPr>
            <a:normAutofit fontScale="90000"/>
          </a:bodyPr>
          <a:lstStyle/>
          <a:p>
            <a:pPr algn="ctr"/>
            <a:r>
              <a:rPr lang="it-IT" b="1" dirty="0" smtClean="0">
                <a:latin typeface="Algerian" panose="04020705040A02060702" pitchFamily="82" charset="0"/>
              </a:rPr>
              <a:t>CONCLUSIONI</a:t>
            </a:r>
            <a:endParaRPr lang="it-IT" b="1" dirty="0">
              <a:latin typeface="Algerian" panose="04020705040A02060702" pitchFamily="82" charset="0"/>
            </a:endParaRPr>
          </a:p>
        </p:txBody>
      </p:sp>
      <p:sp>
        <p:nvSpPr>
          <p:cNvPr id="3" name="Segnaposto contenuto 2"/>
          <p:cNvSpPr>
            <a:spLocks noGrp="1"/>
          </p:cNvSpPr>
          <p:nvPr>
            <p:ph idx="1"/>
          </p:nvPr>
        </p:nvSpPr>
        <p:spPr>
          <a:xfrm>
            <a:off x="838200" y="1588168"/>
            <a:ext cx="10515600" cy="4588795"/>
          </a:xfrm>
        </p:spPr>
        <p:txBody>
          <a:bodyPr/>
          <a:lstStyle/>
          <a:p>
            <a:pPr marL="0" indent="0">
              <a:buNone/>
            </a:pPr>
            <a:r>
              <a:rPr lang="it-IT" dirty="0" smtClean="0"/>
              <a:t>La previsione dei rischi è una questione seria. È importantissimo, sia a livello familiare, sia a livello imprenditoriale, riuscire a comporre una mappa dei rischi possibili. In alcuni casi sarà possibile limitare il loro verificarsi. In altri casi (molti) sarà solo possibile mitigare le conseguenze di quei rischi, specialmente le conseguenze di tipo economico. </a:t>
            </a:r>
          </a:p>
          <a:p>
            <a:pPr marL="0" indent="0">
              <a:buNone/>
            </a:pPr>
            <a:r>
              <a:rPr lang="it-IT" dirty="0" smtClean="0"/>
              <a:t>È stato anche interessante capire come la prevenzione dei rischi dal punto di vista assicurativo funzioni solo se c’è una collettività che partecipa allo stesso tipo di suddivisione del carico economico. Questo mette sotto un’altra luce la partecipazione stessa a ogni tipo di </a:t>
            </a:r>
            <a:r>
              <a:rPr lang="it-IT" smtClean="0"/>
              <a:t>meccanismo assicurativo.</a:t>
            </a:r>
            <a:endParaRPr lang="it-IT" dirty="0"/>
          </a:p>
        </p:txBody>
      </p:sp>
    </p:spTree>
    <p:extLst>
      <p:ext uri="{BB962C8B-B14F-4D97-AF65-F5344CB8AC3E}">
        <p14:creationId xmlns:p14="http://schemas.microsoft.com/office/powerpoint/2010/main" val="664089854"/>
      </p:ext>
    </p:extLst>
  </p:cSld>
  <p:clrMapOvr>
    <a:masterClrMapping/>
  </p:clrMapOvr>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263</Words>
  <Application>Microsoft Office PowerPoint</Application>
  <PresentationFormat>Widescreen</PresentationFormat>
  <Paragraphs>26</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Algerian</vt:lpstr>
      <vt:lpstr>Arial</vt:lpstr>
      <vt:lpstr>Calibri</vt:lpstr>
      <vt:lpstr>Calibri Light</vt:lpstr>
      <vt:lpstr>Office Theme</vt:lpstr>
      <vt:lpstr>ALIMPOO</vt:lpstr>
      <vt:lpstr>ALIMPOO</vt:lpstr>
      <vt:lpstr>Presentazione standard di PowerPoint</vt:lpstr>
      <vt:lpstr>CONCLUSIONI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ALIMPOO</dc:title>
  <dc:creator>Simona</dc:creator>
  <cp:lastModifiedBy>Simona</cp:lastModifiedBy>
  <cp:revision>7</cp:revision>
  <dcterms:created xsi:type="dcterms:W3CDTF">2017-06-23T08:49:58Z</dcterms:created>
  <dcterms:modified xsi:type="dcterms:W3CDTF">2017-06-23T10:48:04Z</dcterms:modified>
</cp:coreProperties>
</file>