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4" r:id="rId10"/>
    <p:sldId id="265" r:id="rId11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6" y="6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535353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3660" y="214269"/>
            <a:ext cx="12604115" cy="2316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3731" y="2367130"/>
            <a:ext cx="8396605" cy="212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535353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cchinettism.wixsite.com/facchinettism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4314" y="5143500"/>
            <a:ext cx="4495799" cy="449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50" dirty="0"/>
              <a:t>FACCHINETTI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917064">
              <a:lnSpc>
                <a:spcPct val="116900"/>
              </a:lnSpc>
              <a:spcBef>
                <a:spcPts val="90"/>
              </a:spcBef>
            </a:pPr>
            <a:r>
              <a:rPr spc="-30" dirty="0"/>
              <a:t>NEGOZIO </a:t>
            </a:r>
            <a:r>
              <a:rPr spc="-110" dirty="0"/>
              <a:t>DI  </a:t>
            </a:r>
            <a:r>
              <a:rPr spc="-45" dirty="0"/>
              <a:t>STRUMENTI</a:t>
            </a:r>
            <a:r>
              <a:rPr spc="-390" dirty="0"/>
              <a:t> </a:t>
            </a:r>
            <a:r>
              <a:rPr spc="50" dirty="0"/>
              <a:t>MUSICALI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56430" y="9125202"/>
            <a:ext cx="64287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25" dirty="0">
                <a:latin typeface="Lucida Sans"/>
                <a:cs typeface="Lucida Sans"/>
              </a:rPr>
              <a:t>Corso </a:t>
            </a:r>
            <a:r>
              <a:rPr sz="3200" b="1" spc="-20" dirty="0">
                <a:latin typeface="Lucida Sans"/>
                <a:cs typeface="Lucida Sans"/>
              </a:rPr>
              <a:t>Bonomelli </a:t>
            </a:r>
            <a:r>
              <a:rPr sz="3200" b="1" spc="-105" dirty="0">
                <a:latin typeface="Lucida Sans"/>
                <a:cs typeface="Lucida Sans"/>
              </a:rPr>
              <a:t>25, </a:t>
            </a:r>
            <a:r>
              <a:rPr sz="3200" b="1" spc="-30" dirty="0">
                <a:latin typeface="Lucida Sans"/>
                <a:cs typeface="Lucida Sans"/>
              </a:rPr>
              <a:t>Rovato</a:t>
            </a:r>
            <a:r>
              <a:rPr sz="3200" b="1" spc="-580" dirty="0">
                <a:latin typeface="Lucida Sans"/>
                <a:cs typeface="Lucida Sans"/>
              </a:rPr>
              <a:t> </a:t>
            </a:r>
            <a:r>
              <a:rPr sz="3200" b="1" spc="-15" dirty="0">
                <a:latin typeface="Lucida Sans"/>
                <a:cs typeface="Lucida Sans"/>
              </a:rPr>
              <a:t>(BS)</a:t>
            </a:r>
            <a:endParaRPr sz="3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305" y="549281"/>
            <a:ext cx="47428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80" dirty="0">
                <a:latin typeface="Arial"/>
                <a:cs typeface="Arial"/>
              </a:rPr>
              <a:t>Conclusioni...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3443" y="2089262"/>
            <a:ext cx="17117060" cy="63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860" marR="269240" algn="ctr">
              <a:lnSpc>
                <a:spcPct val="115599"/>
              </a:lnSpc>
              <a:spcBef>
                <a:spcPts val="100"/>
              </a:spcBef>
            </a:pPr>
            <a:r>
              <a:rPr sz="4000" spc="190" dirty="0">
                <a:latin typeface="Calibri"/>
                <a:cs typeface="Calibri"/>
              </a:rPr>
              <a:t>Grazie </a:t>
            </a:r>
            <a:r>
              <a:rPr sz="4000" spc="90" dirty="0">
                <a:latin typeface="Calibri"/>
                <a:cs typeface="Calibri"/>
              </a:rPr>
              <a:t>al </a:t>
            </a:r>
            <a:r>
              <a:rPr sz="4000" spc="160" dirty="0" err="1">
                <a:latin typeface="Calibri"/>
                <a:cs typeface="Calibri"/>
              </a:rPr>
              <a:t>progetto</a:t>
            </a:r>
            <a:r>
              <a:rPr sz="4000" spc="160" dirty="0">
                <a:latin typeface="Calibri"/>
                <a:cs typeface="Calibri"/>
              </a:rPr>
              <a:t> </a:t>
            </a:r>
            <a:r>
              <a:rPr lang="it-IT" sz="4000" spc="130" dirty="0">
                <a:latin typeface="Calibri"/>
                <a:cs typeface="Calibri"/>
              </a:rPr>
              <a:t>I CASI DELLA VITA</a:t>
            </a:r>
            <a:r>
              <a:rPr sz="4000" spc="254" dirty="0">
                <a:latin typeface="Calibri"/>
                <a:cs typeface="Calibri"/>
              </a:rPr>
              <a:t>, </a:t>
            </a:r>
            <a:r>
              <a:rPr sz="4000" spc="200" dirty="0">
                <a:latin typeface="Calibri"/>
                <a:cs typeface="Calibri"/>
              </a:rPr>
              <a:t>a </a:t>
            </a:r>
            <a:r>
              <a:rPr sz="4000" spc="145" dirty="0">
                <a:latin typeface="Calibri"/>
                <a:cs typeface="Calibri"/>
              </a:rPr>
              <a:t>cui </a:t>
            </a:r>
            <a:r>
              <a:rPr sz="4000" spc="210" dirty="0">
                <a:latin typeface="Calibri"/>
                <a:cs typeface="Calibri"/>
              </a:rPr>
              <a:t>abbiamo </a:t>
            </a:r>
            <a:r>
              <a:rPr sz="4000" spc="155" dirty="0">
                <a:latin typeface="Calibri"/>
                <a:cs typeface="Calibri"/>
              </a:rPr>
              <a:t>partecipato </a:t>
            </a:r>
            <a:r>
              <a:rPr sz="4000" spc="240" dirty="0">
                <a:latin typeface="Calibri"/>
                <a:cs typeface="Calibri"/>
              </a:rPr>
              <a:t>come </a:t>
            </a:r>
            <a:r>
              <a:rPr sz="4000" spc="145" dirty="0">
                <a:latin typeface="Calibri"/>
                <a:cs typeface="Calibri"/>
              </a:rPr>
              <a:t>classe,  </a:t>
            </a:r>
            <a:r>
              <a:rPr sz="4000" spc="210" dirty="0">
                <a:latin typeface="Calibri"/>
                <a:cs typeface="Calibri"/>
              </a:rPr>
              <a:t>abbiamo </a:t>
            </a:r>
            <a:r>
              <a:rPr sz="4000" spc="240" dirty="0">
                <a:latin typeface="Calibri"/>
                <a:cs typeface="Calibri"/>
              </a:rPr>
              <a:t>compreso </a:t>
            </a:r>
            <a:r>
              <a:rPr sz="4000" spc="220" dirty="0">
                <a:latin typeface="Calibri"/>
                <a:cs typeface="Calibri"/>
              </a:rPr>
              <a:t>che </a:t>
            </a:r>
            <a:r>
              <a:rPr sz="4000" spc="165" dirty="0">
                <a:latin typeface="Calibri"/>
                <a:cs typeface="Calibri"/>
              </a:rPr>
              <a:t>ogni </a:t>
            </a:r>
            <a:r>
              <a:rPr sz="4000" spc="140" dirty="0">
                <a:latin typeface="Calibri"/>
                <a:cs typeface="Calibri"/>
              </a:rPr>
              <a:t>individuo </a:t>
            </a:r>
            <a:r>
              <a:rPr sz="4000" spc="204" dirty="0">
                <a:latin typeface="Calibri"/>
                <a:cs typeface="Calibri"/>
              </a:rPr>
              <a:t>e </a:t>
            </a:r>
            <a:r>
              <a:rPr sz="4000" spc="195" dirty="0">
                <a:latin typeface="Calibri"/>
                <a:cs typeface="Calibri"/>
              </a:rPr>
              <a:t>azienda </a:t>
            </a:r>
            <a:r>
              <a:rPr sz="4000" spc="180" dirty="0">
                <a:latin typeface="Calibri"/>
                <a:cs typeface="Calibri"/>
              </a:rPr>
              <a:t>necessita </a:t>
            </a:r>
            <a:r>
              <a:rPr sz="4000" spc="130" dirty="0">
                <a:latin typeface="Calibri"/>
                <a:cs typeface="Calibri"/>
              </a:rPr>
              <a:t>di </a:t>
            </a:r>
            <a:r>
              <a:rPr sz="4000" spc="114" dirty="0">
                <a:latin typeface="Calibri"/>
                <a:cs typeface="Calibri"/>
              </a:rPr>
              <a:t>tutelarsi</a:t>
            </a:r>
            <a:r>
              <a:rPr sz="4000" spc="-380" dirty="0">
                <a:latin typeface="Calibri"/>
                <a:cs typeface="Calibri"/>
              </a:rPr>
              <a:t> </a:t>
            </a:r>
            <a:r>
              <a:rPr sz="4000" spc="160" dirty="0" err="1">
                <a:latin typeface="Calibri"/>
                <a:cs typeface="Calibri"/>
              </a:rPr>
              <a:t>sia</a:t>
            </a:r>
            <a:r>
              <a:rPr sz="4000" spc="160" dirty="0">
                <a:latin typeface="Calibri"/>
                <a:cs typeface="Calibri"/>
              </a:rPr>
              <a:t> </a:t>
            </a:r>
            <a:r>
              <a:rPr sz="4000" spc="229" dirty="0">
                <a:latin typeface="Calibri"/>
                <a:cs typeface="Calibri"/>
              </a:rPr>
              <a:t>con </a:t>
            </a:r>
            <a:r>
              <a:rPr sz="4000" spc="175" dirty="0">
                <a:latin typeface="Calibri"/>
                <a:cs typeface="Calibri"/>
              </a:rPr>
              <a:t>assicuazioni </a:t>
            </a:r>
            <a:r>
              <a:rPr sz="4000" spc="220" dirty="0">
                <a:latin typeface="Calibri"/>
                <a:cs typeface="Calibri"/>
              </a:rPr>
              <a:t>che </a:t>
            </a:r>
            <a:r>
              <a:rPr sz="4000" spc="229" dirty="0">
                <a:latin typeface="Calibri"/>
                <a:cs typeface="Calibri"/>
              </a:rPr>
              <a:t>con </a:t>
            </a:r>
            <a:r>
              <a:rPr sz="4000" spc="150" dirty="0" err="1">
                <a:latin typeface="Calibri"/>
                <a:cs typeface="Calibri"/>
              </a:rPr>
              <a:t>azioni</a:t>
            </a:r>
            <a:r>
              <a:rPr sz="4000" spc="-210" dirty="0">
                <a:latin typeface="Calibri"/>
                <a:cs typeface="Calibri"/>
              </a:rPr>
              <a:t> </a:t>
            </a:r>
            <a:r>
              <a:rPr lang="it-IT" sz="4000" spc="135" dirty="0" err="1">
                <a:latin typeface="Calibri"/>
                <a:cs typeface="Calibri"/>
              </a:rPr>
              <a:t>mirat</a:t>
            </a:r>
            <a:r>
              <a:rPr sz="4000" spc="135" dirty="0">
                <a:latin typeface="Calibri"/>
                <a:cs typeface="Calibri"/>
              </a:rPr>
              <a:t>e</a:t>
            </a:r>
            <a:r>
              <a:rPr lang="it-IT" sz="4000" spc="135" dirty="0">
                <a:latin typeface="Calibri"/>
                <a:cs typeface="Calibri"/>
              </a:rPr>
              <a:t> di prevenzione.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500" dirty="0">
              <a:latin typeface="Calibri"/>
              <a:cs typeface="Calibri"/>
            </a:endParaRPr>
          </a:p>
          <a:p>
            <a:pPr marL="12700" marR="5080" algn="ctr">
              <a:lnSpc>
                <a:spcPct val="115599"/>
              </a:lnSpc>
              <a:spcBef>
                <a:spcPts val="5"/>
              </a:spcBef>
            </a:pPr>
            <a:r>
              <a:rPr sz="4000" spc="210" dirty="0" err="1">
                <a:latin typeface="Calibri"/>
                <a:cs typeface="Calibri"/>
              </a:rPr>
              <a:t>Ogni</a:t>
            </a:r>
            <a:r>
              <a:rPr sz="4000" spc="125" dirty="0">
                <a:latin typeface="Calibri"/>
                <a:cs typeface="Calibri"/>
              </a:rPr>
              <a:t> </a:t>
            </a:r>
            <a:r>
              <a:rPr sz="4000" spc="195" dirty="0" err="1">
                <a:latin typeface="Calibri"/>
                <a:cs typeface="Calibri"/>
              </a:rPr>
              <a:t>azienda</a:t>
            </a:r>
            <a:r>
              <a:rPr sz="4000" spc="130" dirty="0">
                <a:latin typeface="Calibri"/>
                <a:cs typeface="Calibri"/>
              </a:rPr>
              <a:t> </a:t>
            </a:r>
            <a:r>
              <a:rPr sz="4000" spc="225" dirty="0">
                <a:latin typeface="Calibri"/>
                <a:cs typeface="Calibri"/>
              </a:rPr>
              <a:t>ha</a:t>
            </a:r>
            <a:r>
              <a:rPr sz="4000" spc="125" dirty="0">
                <a:latin typeface="Calibri"/>
                <a:cs typeface="Calibri"/>
              </a:rPr>
              <a:t> </a:t>
            </a:r>
            <a:r>
              <a:rPr sz="4000" spc="210" dirty="0">
                <a:latin typeface="Calibri"/>
                <a:cs typeface="Calibri"/>
              </a:rPr>
              <a:t>bisogno</a:t>
            </a:r>
            <a:r>
              <a:rPr sz="4000" spc="130" dirty="0">
                <a:latin typeface="Calibri"/>
                <a:cs typeface="Calibri"/>
              </a:rPr>
              <a:t> di </a:t>
            </a:r>
            <a:r>
              <a:rPr sz="4000" spc="235" dirty="0">
                <a:latin typeface="Calibri"/>
                <a:cs typeface="Calibri"/>
              </a:rPr>
              <a:t>una</a:t>
            </a:r>
            <a:r>
              <a:rPr lang="it-IT" sz="4000" spc="235" dirty="0">
                <a:latin typeface="Calibri"/>
                <a:cs typeface="Calibri"/>
              </a:rPr>
              <a:t> buona</a:t>
            </a:r>
            <a:r>
              <a:rPr sz="4000" spc="130" dirty="0">
                <a:latin typeface="Calibri"/>
                <a:cs typeface="Calibri"/>
              </a:rPr>
              <a:t> </a:t>
            </a:r>
            <a:r>
              <a:rPr sz="4000" spc="240" dirty="0">
                <a:latin typeface="Calibri"/>
                <a:cs typeface="Calibri"/>
              </a:rPr>
              <a:t>base</a:t>
            </a:r>
            <a:r>
              <a:rPr sz="4000" spc="125" dirty="0">
                <a:latin typeface="Calibri"/>
                <a:cs typeface="Calibri"/>
              </a:rPr>
              <a:t> </a:t>
            </a:r>
            <a:r>
              <a:rPr sz="4000" spc="220" dirty="0">
                <a:latin typeface="Calibri"/>
                <a:cs typeface="Calibri"/>
              </a:rPr>
              <a:t>composta</a:t>
            </a:r>
            <a:r>
              <a:rPr sz="4000" spc="130" dirty="0">
                <a:latin typeface="Calibri"/>
                <a:cs typeface="Calibri"/>
              </a:rPr>
              <a:t> </a:t>
            </a:r>
            <a:r>
              <a:rPr sz="4000" spc="235" dirty="0">
                <a:latin typeface="Calibri"/>
                <a:cs typeface="Calibri"/>
              </a:rPr>
              <a:t>da</a:t>
            </a:r>
            <a:r>
              <a:rPr sz="4000" spc="130" dirty="0">
                <a:latin typeface="Calibri"/>
                <a:cs typeface="Calibri"/>
              </a:rPr>
              <a:t> </a:t>
            </a:r>
            <a:r>
              <a:rPr sz="4000" spc="175" dirty="0">
                <a:latin typeface="Calibri"/>
                <a:cs typeface="Calibri"/>
              </a:rPr>
              <a:t>assicurazioni</a:t>
            </a:r>
            <a:r>
              <a:rPr sz="4000" spc="130" dirty="0">
                <a:latin typeface="Calibri"/>
                <a:cs typeface="Calibri"/>
              </a:rPr>
              <a:t> </a:t>
            </a:r>
            <a:r>
              <a:rPr sz="4000" spc="220" dirty="0">
                <a:latin typeface="Calibri"/>
                <a:cs typeface="Calibri"/>
              </a:rPr>
              <a:t>che  </a:t>
            </a:r>
            <a:r>
              <a:rPr sz="4000" spc="90" dirty="0">
                <a:latin typeface="Calibri"/>
                <a:cs typeface="Calibri"/>
              </a:rPr>
              <a:t>la </a:t>
            </a:r>
            <a:r>
              <a:rPr sz="4000" spc="130" dirty="0">
                <a:latin typeface="Calibri"/>
                <a:cs typeface="Calibri"/>
              </a:rPr>
              <a:t>aiutino </a:t>
            </a:r>
            <a:r>
              <a:rPr sz="4000" spc="200" dirty="0">
                <a:latin typeface="Calibri"/>
                <a:cs typeface="Calibri"/>
              </a:rPr>
              <a:t>a </a:t>
            </a:r>
            <a:r>
              <a:rPr sz="4000" spc="170" dirty="0">
                <a:latin typeface="Calibri"/>
                <a:cs typeface="Calibri"/>
              </a:rPr>
              <a:t>proteggersi </a:t>
            </a:r>
            <a:r>
              <a:rPr sz="4000" spc="120" dirty="0">
                <a:latin typeface="Calibri"/>
                <a:cs typeface="Calibri"/>
              </a:rPr>
              <a:t>in </a:t>
            </a:r>
            <a:r>
              <a:rPr sz="4000" spc="229" dirty="0">
                <a:latin typeface="Calibri"/>
                <a:cs typeface="Calibri"/>
              </a:rPr>
              <a:t>caso </a:t>
            </a:r>
            <a:r>
              <a:rPr sz="4000" spc="130" dirty="0">
                <a:latin typeface="Calibri"/>
                <a:cs typeface="Calibri"/>
              </a:rPr>
              <a:t>di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spc="155" dirty="0" err="1">
                <a:latin typeface="Calibri"/>
                <a:cs typeface="Calibri"/>
              </a:rPr>
              <a:t>necessità</a:t>
            </a:r>
            <a:r>
              <a:rPr sz="4000" spc="155" dirty="0">
                <a:latin typeface="Calibri"/>
                <a:cs typeface="Calibri"/>
              </a:rPr>
              <a:t>.</a:t>
            </a:r>
            <a:endParaRPr lang="it-IT" sz="4000" spc="155" dirty="0">
              <a:latin typeface="Calibri"/>
              <a:cs typeface="Calibri"/>
            </a:endParaRPr>
          </a:p>
          <a:p>
            <a:pPr marL="12700" marR="5080" algn="ctr">
              <a:lnSpc>
                <a:spcPct val="115599"/>
              </a:lnSpc>
              <a:spcBef>
                <a:spcPts val="5"/>
              </a:spcBef>
            </a:pPr>
            <a:endParaRPr sz="4000" dirty="0">
              <a:latin typeface="Calibri"/>
              <a:cs typeface="Calibri"/>
            </a:endParaRPr>
          </a:p>
          <a:p>
            <a:pPr marL="33655" marR="26034" algn="ctr">
              <a:lnSpc>
                <a:spcPct val="115599"/>
              </a:lnSpc>
            </a:pPr>
            <a:r>
              <a:rPr sz="4000" spc="254" dirty="0">
                <a:latin typeface="Calibri"/>
                <a:cs typeface="Calibri"/>
              </a:rPr>
              <a:t>Essa </a:t>
            </a:r>
            <a:r>
              <a:rPr sz="4000" spc="225" dirty="0">
                <a:latin typeface="Calibri"/>
                <a:cs typeface="Calibri"/>
              </a:rPr>
              <a:t>ha </a:t>
            </a:r>
            <a:r>
              <a:rPr sz="4000" spc="210" dirty="0" err="1">
                <a:latin typeface="Calibri"/>
                <a:cs typeface="Calibri"/>
              </a:rPr>
              <a:t>bisogno</a:t>
            </a:r>
            <a:r>
              <a:rPr sz="4000" spc="210" dirty="0">
                <a:latin typeface="Calibri"/>
                <a:cs typeface="Calibri"/>
              </a:rPr>
              <a:t> </a:t>
            </a:r>
            <a:r>
              <a:rPr lang="it-IT" sz="4000" spc="220" dirty="0">
                <a:latin typeface="Calibri"/>
                <a:cs typeface="Calibri"/>
              </a:rPr>
              <a:t>di farsi sempre buona pubblicità ed evitare i danni di reputazione, </a:t>
            </a:r>
            <a:r>
              <a:rPr lang="it-IT" sz="4000" spc="90" dirty="0">
                <a:latin typeface="Calibri"/>
                <a:cs typeface="Calibri"/>
              </a:rPr>
              <a:t>per farsi</a:t>
            </a:r>
            <a:r>
              <a:rPr sz="4000" spc="90" dirty="0">
                <a:latin typeface="Calibri"/>
                <a:cs typeface="Calibri"/>
              </a:rPr>
              <a:t> </a:t>
            </a:r>
            <a:r>
              <a:rPr sz="4000" spc="215" dirty="0" err="1">
                <a:latin typeface="Calibri"/>
                <a:cs typeface="Calibri"/>
              </a:rPr>
              <a:t>conoscere</a:t>
            </a:r>
            <a:r>
              <a:rPr sz="4000" spc="215" dirty="0">
                <a:latin typeface="Calibri"/>
                <a:cs typeface="Calibri"/>
              </a:rPr>
              <a:t> </a:t>
            </a:r>
            <a:r>
              <a:rPr sz="4000" spc="204" dirty="0">
                <a:latin typeface="Calibri"/>
                <a:cs typeface="Calibri"/>
              </a:rPr>
              <a:t>e </a:t>
            </a:r>
            <a:r>
              <a:rPr lang="it-IT" sz="4000" spc="90" dirty="0">
                <a:latin typeface="Calibri"/>
                <a:cs typeface="Calibri"/>
              </a:rPr>
              <a:t>continuare a sostenersi economicamente</a:t>
            </a:r>
            <a:r>
              <a:rPr sz="4000" spc="180" dirty="0">
                <a:latin typeface="Calibri"/>
                <a:cs typeface="Calibri"/>
              </a:rPr>
              <a:t>.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58470" y="300513"/>
            <a:ext cx="7686674" cy="432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871" y="502373"/>
            <a:ext cx="43783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85" dirty="0">
                <a:latin typeface="Arial"/>
                <a:cs typeface="Arial"/>
              </a:rPr>
              <a:t>La </a:t>
            </a:r>
            <a:r>
              <a:rPr sz="4400" b="0" spc="170" dirty="0">
                <a:latin typeface="Arial"/>
                <a:cs typeface="Arial"/>
              </a:rPr>
              <a:t>nostra </a:t>
            </a:r>
            <a:r>
              <a:rPr sz="4400" b="0" spc="150" dirty="0">
                <a:latin typeface="Arial"/>
                <a:cs typeface="Arial"/>
              </a:rPr>
              <a:t>storia</a:t>
            </a:r>
            <a:r>
              <a:rPr sz="4400" b="0" spc="-390" dirty="0">
                <a:latin typeface="Arial"/>
                <a:cs typeface="Arial"/>
              </a:rPr>
              <a:t> </a:t>
            </a:r>
            <a:r>
              <a:rPr sz="4400" b="0" spc="-50" dirty="0">
                <a:latin typeface="Arial"/>
                <a:cs typeface="Arial"/>
              </a:rPr>
              <a:t>!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83" y="2653425"/>
            <a:ext cx="17780635" cy="7637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47970">
              <a:lnSpc>
                <a:spcPct val="100000"/>
              </a:lnSpc>
              <a:spcBef>
                <a:spcPts val="100"/>
              </a:spcBef>
            </a:pPr>
            <a:r>
              <a:rPr sz="4000" spc="80" dirty="0">
                <a:latin typeface="Calibri"/>
                <a:cs typeface="Calibri"/>
              </a:rPr>
              <a:t>noi, </a:t>
            </a:r>
            <a:r>
              <a:rPr sz="4000" spc="250" dirty="0">
                <a:latin typeface="Calibri"/>
                <a:cs typeface="Calibri"/>
              </a:rPr>
              <a:t>20 </a:t>
            </a:r>
            <a:r>
              <a:rPr sz="4000" spc="170" dirty="0">
                <a:latin typeface="Calibri"/>
                <a:cs typeface="Calibri"/>
              </a:rPr>
              <a:t>anni</a:t>
            </a:r>
            <a:r>
              <a:rPr sz="4000" spc="5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fa...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400">
              <a:latin typeface="Calibri"/>
              <a:cs typeface="Calibri"/>
            </a:endParaRPr>
          </a:p>
          <a:p>
            <a:pPr marL="91440" marR="83820" algn="ctr">
              <a:lnSpc>
                <a:spcPct val="115599"/>
              </a:lnSpc>
              <a:spcBef>
                <a:spcPts val="4140"/>
              </a:spcBef>
            </a:pPr>
            <a:r>
              <a:rPr sz="4000" spc="165" dirty="0">
                <a:latin typeface="Calibri"/>
                <a:cs typeface="Calibri"/>
              </a:rPr>
              <a:t>Ci </a:t>
            </a:r>
            <a:r>
              <a:rPr sz="4000" spc="204" dirty="0">
                <a:latin typeface="Calibri"/>
                <a:cs typeface="Calibri"/>
              </a:rPr>
              <a:t>siamo </a:t>
            </a:r>
            <a:r>
              <a:rPr sz="4000" spc="160" dirty="0">
                <a:latin typeface="Calibri"/>
                <a:cs typeface="Calibri"/>
              </a:rPr>
              <a:t>conosciuti </a:t>
            </a:r>
            <a:r>
              <a:rPr sz="4000" spc="120" dirty="0">
                <a:latin typeface="Calibri"/>
                <a:cs typeface="Calibri"/>
              </a:rPr>
              <a:t>in </a:t>
            </a:r>
            <a:r>
              <a:rPr sz="4000" spc="165" dirty="0">
                <a:latin typeface="Calibri"/>
                <a:cs typeface="Calibri"/>
              </a:rPr>
              <a:t>conservatorio </a:t>
            </a:r>
            <a:r>
              <a:rPr sz="4000" spc="200" dirty="0">
                <a:latin typeface="Calibri"/>
                <a:cs typeface="Calibri"/>
              </a:rPr>
              <a:t>a </a:t>
            </a:r>
            <a:r>
              <a:rPr sz="4000" spc="195" dirty="0">
                <a:latin typeface="Calibri"/>
                <a:cs typeface="Calibri"/>
              </a:rPr>
              <a:t>Brescia </a:t>
            </a:r>
            <a:r>
              <a:rPr sz="4000" spc="30" dirty="0">
                <a:latin typeface="Calibri"/>
                <a:cs typeface="Calibri"/>
              </a:rPr>
              <a:t>e, </a:t>
            </a:r>
            <a:r>
              <a:rPr sz="4000" spc="250" dirty="0">
                <a:latin typeface="Calibri"/>
                <a:cs typeface="Calibri"/>
              </a:rPr>
              <a:t>dopo </a:t>
            </a:r>
            <a:r>
              <a:rPr sz="4000" spc="145" dirty="0">
                <a:latin typeface="Calibri"/>
                <a:cs typeface="Calibri"/>
              </a:rPr>
              <a:t>aver </a:t>
            </a:r>
            <a:r>
              <a:rPr sz="4000" spc="170" dirty="0">
                <a:latin typeface="Calibri"/>
                <a:cs typeface="Calibri"/>
              </a:rPr>
              <a:t>intrapreso </a:t>
            </a:r>
            <a:r>
              <a:rPr sz="4000" spc="-15" dirty="0">
                <a:latin typeface="Calibri"/>
                <a:cs typeface="Calibri"/>
              </a:rPr>
              <a:t>il</a:t>
            </a:r>
            <a:r>
              <a:rPr sz="4000" spc="-165" dirty="0">
                <a:latin typeface="Calibri"/>
                <a:cs typeface="Calibri"/>
              </a:rPr>
              <a:t> </a:t>
            </a:r>
            <a:r>
              <a:rPr sz="4000" spc="220" dirty="0">
                <a:latin typeface="Calibri"/>
                <a:cs typeface="Calibri"/>
              </a:rPr>
              <a:t>corso  </a:t>
            </a:r>
            <a:r>
              <a:rPr sz="4000" spc="130" dirty="0">
                <a:latin typeface="Calibri"/>
                <a:cs typeface="Calibri"/>
              </a:rPr>
              <a:t>di </a:t>
            </a:r>
            <a:r>
              <a:rPr sz="4000" spc="160" dirty="0">
                <a:latin typeface="Calibri"/>
                <a:cs typeface="Calibri"/>
              </a:rPr>
              <a:t>studi </a:t>
            </a:r>
            <a:r>
              <a:rPr sz="4000" spc="175" dirty="0">
                <a:latin typeface="Calibri"/>
                <a:cs typeface="Calibri"/>
              </a:rPr>
              <a:t>insieme </a:t>
            </a:r>
            <a:r>
              <a:rPr sz="4000" spc="235" dirty="0">
                <a:latin typeface="Calibri"/>
                <a:cs typeface="Calibri"/>
              </a:rPr>
              <a:t>ed </a:t>
            </a:r>
            <a:r>
              <a:rPr sz="4000" spc="190" dirty="0">
                <a:latin typeface="Calibri"/>
                <a:cs typeface="Calibri"/>
              </a:rPr>
              <a:t>esserci </a:t>
            </a:r>
            <a:r>
              <a:rPr sz="4000" spc="140" dirty="0">
                <a:latin typeface="Calibri"/>
                <a:cs typeface="Calibri"/>
              </a:rPr>
              <a:t>diplomati </a:t>
            </a:r>
            <a:r>
              <a:rPr sz="4000" spc="145" dirty="0">
                <a:latin typeface="Calibri"/>
                <a:cs typeface="Calibri"/>
              </a:rPr>
              <a:t>nel </a:t>
            </a:r>
            <a:r>
              <a:rPr sz="4000" spc="170" dirty="0">
                <a:latin typeface="Calibri"/>
                <a:cs typeface="Calibri"/>
              </a:rPr>
              <a:t>1995, </a:t>
            </a:r>
            <a:r>
              <a:rPr sz="4000" spc="210" dirty="0">
                <a:latin typeface="Calibri"/>
                <a:cs typeface="Calibri"/>
              </a:rPr>
              <a:t>per </a:t>
            </a:r>
            <a:r>
              <a:rPr sz="4000" spc="254" dirty="0">
                <a:latin typeface="Calibri"/>
                <a:cs typeface="Calibri"/>
              </a:rPr>
              <a:t>5 </a:t>
            </a:r>
            <a:r>
              <a:rPr sz="4000" spc="170" dirty="0">
                <a:latin typeface="Calibri"/>
                <a:cs typeface="Calibri"/>
              </a:rPr>
              <a:t>anni </a:t>
            </a:r>
            <a:r>
              <a:rPr sz="4000" spc="210" dirty="0">
                <a:latin typeface="Calibri"/>
                <a:cs typeface="Calibri"/>
              </a:rPr>
              <a:t>abbiamo </a:t>
            </a:r>
            <a:r>
              <a:rPr sz="4000" spc="125" dirty="0">
                <a:latin typeface="Calibri"/>
                <a:cs typeface="Calibri"/>
              </a:rPr>
              <a:t>girato  </a:t>
            </a:r>
            <a:r>
              <a:rPr sz="4000" spc="30" dirty="0">
                <a:latin typeface="Calibri"/>
                <a:cs typeface="Calibri"/>
              </a:rPr>
              <a:t>l'Italia </a:t>
            </a:r>
            <a:r>
              <a:rPr sz="4000" spc="190" dirty="0">
                <a:latin typeface="Calibri"/>
                <a:cs typeface="Calibri"/>
              </a:rPr>
              <a:t>esibendoci </a:t>
            </a:r>
            <a:r>
              <a:rPr sz="4000" spc="120" dirty="0">
                <a:latin typeface="Calibri"/>
                <a:cs typeface="Calibri"/>
              </a:rPr>
              <a:t>in </a:t>
            </a:r>
            <a:r>
              <a:rPr sz="4000" spc="130" dirty="0">
                <a:latin typeface="Calibri"/>
                <a:cs typeface="Calibri"/>
              </a:rPr>
              <a:t>concerti. </a:t>
            </a:r>
            <a:r>
              <a:rPr sz="4000" spc="160" dirty="0">
                <a:latin typeface="Calibri"/>
                <a:cs typeface="Calibri"/>
              </a:rPr>
              <a:t>Nel </a:t>
            </a:r>
            <a:r>
              <a:rPr sz="4000" spc="250" dirty="0">
                <a:latin typeface="Calibri"/>
                <a:cs typeface="Calibri"/>
              </a:rPr>
              <a:t>1999 </a:t>
            </a:r>
            <a:r>
              <a:rPr sz="4000" spc="210" dirty="0">
                <a:latin typeface="Calibri"/>
                <a:cs typeface="Calibri"/>
              </a:rPr>
              <a:t>abbiamo </a:t>
            </a:r>
            <a:r>
              <a:rPr sz="4000" spc="114" dirty="0">
                <a:latin typeface="Calibri"/>
                <a:cs typeface="Calibri"/>
              </a:rPr>
              <a:t>trovato </a:t>
            </a:r>
            <a:r>
              <a:rPr sz="4000" spc="204" dirty="0">
                <a:latin typeface="Calibri"/>
                <a:cs typeface="Calibri"/>
              </a:rPr>
              <a:t>questo </a:t>
            </a:r>
            <a:r>
              <a:rPr sz="4000" spc="130" dirty="0">
                <a:latin typeface="Calibri"/>
                <a:cs typeface="Calibri"/>
              </a:rPr>
              <a:t>locale </a:t>
            </a:r>
            <a:r>
              <a:rPr sz="4000" spc="120" dirty="0">
                <a:latin typeface="Calibri"/>
                <a:cs typeface="Calibri"/>
              </a:rPr>
              <a:t>in  </a:t>
            </a:r>
            <a:r>
              <a:rPr sz="4000" spc="130" dirty="0">
                <a:latin typeface="Calibri"/>
                <a:cs typeface="Calibri"/>
              </a:rPr>
              <a:t>vendita </a:t>
            </a:r>
            <a:r>
              <a:rPr sz="4000" spc="145" dirty="0">
                <a:latin typeface="Calibri"/>
                <a:cs typeface="Calibri"/>
              </a:rPr>
              <a:t>nel </a:t>
            </a:r>
            <a:r>
              <a:rPr sz="4000" spc="229" dirty="0">
                <a:latin typeface="Calibri"/>
                <a:cs typeface="Calibri"/>
              </a:rPr>
              <a:t>paese </a:t>
            </a:r>
            <a:r>
              <a:rPr sz="4000" spc="130" dirty="0">
                <a:latin typeface="Calibri"/>
                <a:cs typeface="Calibri"/>
              </a:rPr>
              <a:t>di </a:t>
            </a:r>
            <a:r>
              <a:rPr sz="4000" spc="145" dirty="0">
                <a:latin typeface="Calibri"/>
                <a:cs typeface="Calibri"/>
              </a:rPr>
              <a:t>Rovato </a:t>
            </a:r>
            <a:r>
              <a:rPr sz="4000" spc="204" dirty="0">
                <a:latin typeface="Calibri"/>
                <a:cs typeface="Calibri"/>
              </a:rPr>
              <a:t>e </a:t>
            </a:r>
            <a:r>
              <a:rPr sz="4000" spc="175" dirty="0">
                <a:latin typeface="Calibri"/>
                <a:cs typeface="Calibri"/>
              </a:rPr>
              <a:t>insieme </a:t>
            </a:r>
            <a:r>
              <a:rPr sz="4000" spc="210" dirty="0">
                <a:latin typeface="Calibri"/>
                <a:cs typeface="Calibri"/>
              </a:rPr>
              <a:t>abbiamo </a:t>
            </a:r>
            <a:r>
              <a:rPr sz="4000" spc="195" dirty="0">
                <a:latin typeface="Calibri"/>
                <a:cs typeface="Calibri"/>
              </a:rPr>
              <a:t>deciso </a:t>
            </a:r>
            <a:r>
              <a:rPr sz="4000" spc="130" dirty="0">
                <a:latin typeface="Calibri"/>
                <a:cs typeface="Calibri"/>
              </a:rPr>
              <a:t>di </a:t>
            </a:r>
            <a:r>
              <a:rPr sz="4000" spc="160" dirty="0">
                <a:latin typeface="Calibri"/>
                <a:cs typeface="Calibri"/>
              </a:rPr>
              <a:t>aprire </a:t>
            </a:r>
            <a:r>
              <a:rPr sz="4000" spc="254" dirty="0">
                <a:latin typeface="Calibri"/>
                <a:cs typeface="Calibri"/>
              </a:rPr>
              <a:t>un </a:t>
            </a:r>
            <a:r>
              <a:rPr sz="4000" spc="195" dirty="0">
                <a:latin typeface="Calibri"/>
                <a:cs typeface="Calibri"/>
              </a:rPr>
              <a:t>negozio</a:t>
            </a:r>
            <a:r>
              <a:rPr sz="4000" spc="-350" dirty="0">
                <a:latin typeface="Calibri"/>
                <a:cs typeface="Calibri"/>
              </a:rPr>
              <a:t> </a:t>
            </a:r>
            <a:r>
              <a:rPr sz="4000" spc="130" dirty="0">
                <a:latin typeface="Calibri"/>
                <a:cs typeface="Calibri"/>
              </a:rPr>
              <a:t>di</a:t>
            </a:r>
            <a:endParaRPr sz="4000">
              <a:latin typeface="Calibri"/>
              <a:cs typeface="Calibri"/>
            </a:endParaRPr>
          </a:p>
          <a:p>
            <a:pPr marR="123825" algn="ctr">
              <a:lnSpc>
                <a:spcPct val="100000"/>
              </a:lnSpc>
              <a:spcBef>
                <a:spcPts val="750"/>
              </a:spcBef>
            </a:pPr>
            <a:r>
              <a:rPr sz="4000" spc="160" dirty="0">
                <a:latin typeface="Calibri"/>
                <a:cs typeface="Calibri"/>
              </a:rPr>
              <a:t>strumenti</a:t>
            </a:r>
            <a:r>
              <a:rPr sz="4000" spc="125" dirty="0">
                <a:latin typeface="Calibri"/>
                <a:cs typeface="Calibri"/>
              </a:rPr>
              <a:t> </a:t>
            </a:r>
            <a:r>
              <a:rPr sz="4000" spc="130" dirty="0">
                <a:latin typeface="Calibri"/>
                <a:cs typeface="Calibri"/>
              </a:rPr>
              <a:t>musicali.</a:t>
            </a:r>
            <a:endParaRPr sz="4000">
              <a:latin typeface="Calibri"/>
              <a:cs typeface="Calibri"/>
            </a:endParaRPr>
          </a:p>
          <a:p>
            <a:pPr marR="123825" algn="ctr">
              <a:lnSpc>
                <a:spcPct val="100000"/>
              </a:lnSpc>
              <a:spcBef>
                <a:spcPts val="750"/>
              </a:spcBef>
            </a:pPr>
            <a:r>
              <a:rPr sz="4000" spc="-10" dirty="0">
                <a:latin typeface="Calibri"/>
                <a:cs typeface="Calibri"/>
              </a:rPr>
              <a:t>Il </a:t>
            </a:r>
            <a:r>
              <a:rPr sz="4000" spc="250" dirty="0">
                <a:latin typeface="Calibri"/>
                <a:cs typeface="Calibri"/>
              </a:rPr>
              <a:t>12 </a:t>
            </a:r>
            <a:r>
              <a:rPr sz="4000" spc="140" dirty="0">
                <a:latin typeface="Calibri"/>
                <a:cs typeface="Calibri"/>
              </a:rPr>
              <a:t>Maggio </a:t>
            </a:r>
            <a:r>
              <a:rPr sz="4000" spc="150" dirty="0">
                <a:latin typeface="Calibri"/>
                <a:cs typeface="Calibri"/>
              </a:rPr>
              <a:t>del </a:t>
            </a:r>
            <a:r>
              <a:rPr sz="4000" spc="250" dirty="0">
                <a:latin typeface="Calibri"/>
                <a:cs typeface="Calibri"/>
              </a:rPr>
              <a:t>2000 </a:t>
            </a:r>
            <a:r>
              <a:rPr sz="4000" spc="210" dirty="0">
                <a:latin typeface="Calibri"/>
                <a:cs typeface="Calibri"/>
              </a:rPr>
              <a:t>abbiamo </a:t>
            </a:r>
            <a:r>
              <a:rPr sz="4000" spc="160" dirty="0">
                <a:latin typeface="Calibri"/>
                <a:cs typeface="Calibri"/>
              </a:rPr>
              <a:t>cominciato </a:t>
            </a:r>
            <a:r>
              <a:rPr sz="4000" spc="90" dirty="0">
                <a:latin typeface="Calibri"/>
                <a:cs typeface="Calibri"/>
              </a:rPr>
              <a:t>la </a:t>
            </a:r>
            <a:r>
              <a:rPr sz="4000" spc="185" dirty="0">
                <a:latin typeface="Calibri"/>
                <a:cs typeface="Calibri"/>
              </a:rPr>
              <a:t>nostra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spc="35" dirty="0">
                <a:latin typeface="Calibri"/>
                <a:cs typeface="Calibri"/>
              </a:rPr>
              <a:t>attività.</a:t>
            </a:r>
            <a:endParaRPr sz="4000">
              <a:latin typeface="Calibri"/>
              <a:cs typeface="Calibri"/>
            </a:endParaRPr>
          </a:p>
          <a:p>
            <a:pPr marL="12065" marR="5080" algn="ctr">
              <a:lnSpc>
                <a:spcPct val="115599"/>
              </a:lnSpc>
            </a:pPr>
            <a:r>
              <a:rPr sz="4000" spc="185" dirty="0">
                <a:latin typeface="Calibri"/>
                <a:cs typeface="Calibri"/>
              </a:rPr>
              <a:t>Col </a:t>
            </a:r>
            <a:r>
              <a:rPr sz="4000" spc="204" dirty="0">
                <a:latin typeface="Calibri"/>
                <a:cs typeface="Calibri"/>
              </a:rPr>
              <a:t>tempo </a:t>
            </a:r>
            <a:r>
              <a:rPr sz="4000" spc="210" dirty="0">
                <a:latin typeface="Calibri"/>
                <a:cs typeface="Calibri"/>
              </a:rPr>
              <a:t>abbiamo </a:t>
            </a:r>
            <a:r>
              <a:rPr sz="4000" spc="240" dirty="0">
                <a:latin typeface="Calibri"/>
                <a:cs typeface="Calibri"/>
              </a:rPr>
              <a:t>sempre </a:t>
            </a:r>
            <a:r>
              <a:rPr sz="4000" spc="170" dirty="0">
                <a:latin typeface="Calibri"/>
                <a:cs typeface="Calibri"/>
              </a:rPr>
              <a:t>cercato </a:t>
            </a:r>
            <a:r>
              <a:rPr sz="4000" spc="130" dirty="0">
                <a:latin typeface="Calibri"/>
                <a:cs typeface="Calibri"/>
              </a:rPr>
              <a:t>di </a:t>
            </a:r>
            <a:r>
              <a:rPr sz="4000" spc="125" dirty="0">
                <a:latin typeface="Calibri"/>
                <a:cs typeface="Calibri"/>
              </a:rPr>
              <a:t>migliorarci </a:t>
            </a:r>
            <a:r>
              <a:rPr sz="4000" spc="204" dirty="0">
                <a:latin typeface="Calibri"/>
                <a:cs typeface="Calibri"/>
              </a:rPr>
              <a:t>e </a:t>
            </a:r>
            <a:r>
              <a:rPr sz="4000" spc="95" dirty="0">
                <a:latin typeface="Calibri"/>
                <a:cs typeface="Calibri"/>
              </a:rPr>
              <a:t>ci </a:t>
            </a:r>
            <a:r>
              <a:rPr sz="4000" spc="204" dirty="0">
                <a:latin typeface="Calibri"/>
                <a:cs typeface="Calibri"/>
              </a:rPr>
              <a:t>siamo </a:t>
            </a:r>
            <a:r>
              <a:rPr sz="4000" spc="140" dirty="0">
                <a:latin typeface="Calibri"/>
                <a:cs typeface="Calibri"/>
              </a:rPr>
              <a:t>specializzati </a:t>
            </a:r>
            <a:r>
              <a:rPr sz="4000" spc="120" dirty="0">
                <a:latin typeface="Calibri"/>
                <a:cs typeface="Calibri"/>
              </a:rPr>
              <a:t>in</a:t>
            </a:r>
            <a:r>
              <a:rPr sz="4000" spc="-295" dirty="0">
                <a:latin typeface="Calibri"/>
                <a:cs typeface="Calibri"/>
              </a:rPr>
              <a:t> </a:t>
            </a:r>
            <a:r>
              <a:rPr sz="4000" spc="254" dirty="0">
                <a:latin typeface="Calibri"/>
                <a:cs typeface="Calibri"/>
              </a:rPr>
              <a:t>un  </a:t>
            </a:r>
            <a:r>
              <a:rPr sz="4000" spc="165" dirty="0">
                <a:latin typeface="Calibri"/>
                <a:cs typeface="Calibri"/>
              </a:rPr>
              <a:t>determinato </a:t>
            </a:r>
            <a:r>
              <a:rPr sz="4000" spc="155" dirty="0">
                <a:latin typeface="Calibri"/>
                <a:cs typeface="Calibri"/>
              </a:rPr>
              <a:t>settore </a:t>
            </a:r>
            <a:r>
              <a:rPr sz="4000" spc="130" dirty="0">
                <a:latin typeface="Calibri"/>
                <a:cs typeface="Calibri"/>
              </a:rPr>
              <a:t>di</a:t>
            </a:r>
            <a:r>
              <a:rPr sz="4000" spc="65" dirty="0">
                <a:latin typeface="Calibri"/>
                <a:cs typeface="Calibri"/>
              </a:rPr>
              <a:t> </a:t>
            </a:r>
            <a:r>
              <a:rPr sz="4000" spc="140" dirty="0">
                <a:latin typeface="Calibri"/>
                <a:cs typeface="Calibri"/>
              </a:rPr>
              <a:t>strumenti.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22025" y="3442446"/>
            <a:ext cx="6838949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178" y="444501"/>
            <a:ext cx="34836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10" dirty="0">
                <a:latin typeface="Calibri"/>
                <a:cs typeface="Calibri"/>
              </a:rPr>
              <a:t>Chi</a:t>
            </a:r>
            <a:r>
              <a:rPr sz="6000" b="1" spc="-290" dirty="0">
                <a:latin typeface="Calibri"/>
                <a:cs typeface="Calibri"/>
              </a:rPr>
              <a:t> </a:t>
            </a:r>
            <a:r>
              <a:rPr sz="6000" b="1" spc="-25" dirty="0">
                <a:latin typeface="Calibri"/>
                <a:cs typeface="Calibri"/>
              </a:rPr>
              <a:t>siamo?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592" y="1667544"/>
            <a:ext cx="15915005" cy="620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325" marR="5080" algn="just">
              <a:lnSpc>
                <a:spcPct val="115500"/>
              </a:lnSpc>
              <a:spcBef>
                <a:spcPts val="95"/>
              </a:spcBef>
            </a:pPr>
            <a:r>
              <a:rPr sz="4200" spc="240" dirty="0">
                <a:latin typeface="Calibri"/>
                <a:cs typeface="Calibri"/>
              </a:rPr>
              <a:t>Siamo </a:t>
            </a:r>
            <a:r>
              <a:rPr sz="4200" spc="285" dirty="0">
                <a:latin typeface="Calibri"/>
                <a:cs typeface="Calibri"/>
              </a:rPr>
              <a:t>un </a:t>
            </a:r>
            <a:r>
              <a:rPr sz="4200" spc="215" dirty="0">
                <a:latin typeface="Calibri"/>
                <a:cs typeface="Calibri"/>
              </a:rPr>
              <a:t>negozio </a:t>
            </a:r>
            <a:r>
              <a:rPr sz="4200" spc="145" dirty="0">
                <a:latin typeface="Calibri"/>
                <a:cs typeface="Calibri"/>
              </a:rPr>
              <a:t>di </a:t>
            </a:r>
            <a:r>
              <a:rPr sz="4200" spc="185" dirty="0">
                <a:latin typeface="Calibri"/>
                <a:cs typeface="Calibri"/>
              </a:rPr>
              <a:t>strumenti </a:t>
            </a:r>
            <a:r>
              <a:rPr sz="4200" spc="170" dirty="0">
                <a:latin typeface="Calibri"/>
                <a:cs typeface="Calibri"/>
              </a:rPr>
              <a:t>musicali </a:t>
            </a:r>
            <a:r>
              <a:rPr sz="4200" spc="155" dirty="0">
                <a:latin typeface="Calibri"/>
                <a:cs typeface="Calibri"/>
              </a:rPr>
              <a:t>situato </a:t>
            </a:r>
            <a:r>
              <a:rPr sz="4200" spc="135" dirty="0">
                <a:latin typeface="Calibri"/>
                <a:cs typeface="Calibri"/>
              </a:rPr>
              <a:t>in </a:t>
            </a:r>
            <a:r>
              <a:rPr sz="4200" spc="245" dirty="0">
                <a:latin typeface="Calibri"/>
                <a:cs typeface="Calibri"/>
              </a:rPr>
              <a:t>corso</a:t>
            </a:r>
            <a:r>
              <a:rPr sz="4200" spc="-185" dirty="0">
                <a:latin typeface="Calibri"/>
                <a:cs typeface="Calibri"/>
              </a:rPr>
              <a:t> </a:t>
            </a:r>
            <a:r>
              <a:rPr sz="4200" spc="190" dirty="0">
                <a:latin typeface="Calibri"/>
                <a:cs typeface="Calibri"/>
              </a:rPr>
              <a:t>Bonomelli  </a:t>
            </a:r>
            <a:r>
              <a:rPr sz="4200" spc="280" dirty="0">
                <a:latin typeface="Calibri"/>
                <a:cs typeface="Calibri"/>
              </a:rPr>
              <a:t>25 </a:t>
            </a:r>
            <a:r>
              <a:rPr sz="4200" spc="225" dirty="0">
                <a:latin typeface="Calibri"/>
                <a:cs typeface="Calibri"/>
              </a:rPr>
              <a:t>a </a:t>
            </a:r>
            <a:r>
              <a:rPr sz="4200" spc="135" dirty="0">
                <a:latin typeface="Calibri"/>
                <a:cs typeface="Calibri"/>
              </a:rPr>
              <a:t>Rovato. </a:t>
            </a:r>
            <a:r>
              <a:rPr sz="4200" spc="185" dirty="0">
                <a:latin typeface="Calibri"/>
                <a:cs typeface="Calibri"/>
              </a:rPr>
              <a:t>Ci </a:t>
            </a:r>
            <a:r>
              <a:rPr sz="4200" spc="229" dirty="0">
                <a:latin typeface="Calibri"/>
                <a:cs typeface="Calibri"/>
              </a:rPr>
              <a:t>siamo </a:t>
            </a:r>
            <a:r>
              <a:rPr sz="4200" spc="155" dirty="0">
                <a:latin typeface="Calibri"/>
                <a:cs typeface="Calibri"/>
              </a:rPr>
              <a:t>specializzati </a:t>
            </a:r>
            <a:r>
              <a:rPr sz="4200" spc="135" dirty="0">
                <a:latin typeface="Calibri"/>
                <a:cs typeface="Calibri"/>
              </a:rPr>
              <a:t>in </a:t>
            </a:r>
            <a:r>
              <a:rPr sz="4200" spc="185" dirty="0">
                <a:latin typeface="Calibri"/>
                <a:cs typeface="Calibri"/>
              </a:rPr>
              <a:t>strumenti </a:t>
            </a:r>
            <a:r>
              <a:rPr sz="4200" spc="225" dirty="0">
                <a:latin typeface="Calibri"/>
                <a:cs typeface="Calibri"/>
              </a:rPr>
              <a:t>a </a:t>
            </a:r>
            <a:r>
              <a:rPr sz="4200" spc="90" dirty="0">
                <a:latin typeface="Calibri"/>
                <a:cs typeface="Calibri"/>
              </a:rPr>
              <a:t>fiato </a:t>
            </a:r>
            <a:r>
              <a:rPr sz="4200" spc="229" dirty="0">
                <a:latin typeface="Calibri"/>
                <a:cs typeface="Calibri"/>
              </a:rPr>
              <a:t>e </a:t>
            </a:r>
            <a:r>
              <a:rPr sz="4200" spc="210" dirty="0">
                <a:latin typeface="Calibri"/>
                <a:cs typeface="Calibri"/>
              </a:rPr>
              <a:t>vendiamo  </a:t>
            </a:r>
            <a:r>
              <a:rPr sz="4200" spc="245" dirty="0">
                <a:latin typeface="Calibri"/>
                <a:cs typeface="Calibri"/>
              </a:rPr>
              <a:t>anche </a:t>
            </a:r>
            <a:r>
              <a:rPr sz="4200" spc="55" dirty="0">
                <a:latin typeface="Calibri"/>
                <a:cs typeface="Calibri"/>
              </a:rPr>
              <a:t>tutti </a:t>
            </a:r>
            <a:r>
              <a:rPr sz="4200" spc="65" dirty="0">
                <a:latin typeface="Calibri"/>
                <a:cs typeface="Calibri"/>
              </a:rPr>
              <a:t>gli </a:t>
            </a:r>
            <a:r>
              <a:rPr sz="4200" spc="215" dirty="0">
                <a:latin typeface="Calibri"/>
                <a:cs typeface="Calibri"/>
              </a:rPr>
              <a:t>accessori </a:t>
            </a:r>
            <a:r>
              <a:rPr sz="4200" spc="220" dirty="0">
                <a:latin typeface="Calibri"/>
                <a:cs typeface="Calibri"/>
              </a:rPr>
              <a:t>necessari</a:t>
            </a:r>
            <a:endParaRPr sz="42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140"/>
              </a:spcBef>
            </a:pPr>
            <a:r>
              <a:rPr sz="3100" spc="100" dirty="0">
                <a:latin typeface="Calibri"/>
                <a:cs typeface="Calibri"/>
              </a:rPr>
              <a:t>(custodie, </a:t>
            </a:r>
            <a:r>
              <a:rPr sz="3100" spc="75" dirty="0">
                <a:latin typeface="Calibri"/>
                <a:cs typeface="Calibri"/>
              </a:rPr>
              <a:t>spartiti, </a:t>
            </a:r>
            <a:r>
              <a:rPr sz="3100" spc="120" dirty="0">
                <a:latin typeface="Calibri"/>
                <a:cs typeface="Calibri"/>
              </a:rPr>
              <a:t>bocchini, </a:t>
            </a:r>
            <a:r>
              <a:rPr sz="3100" spc="180" dirty="0">
                <a:latin typeface="Calibri"/>
                <a:cs typeface="Calibri"/>
              </a:rPr>
              <a:t>ance </a:t>
            </a:r>
            <a:r>
              <a:rPr sz="3100" spc="175" dirty="0">
                <a:latin typeface="Calibri"/>
                <a:cs typeface="Calibri"/>
              </a:rPr>
              <a:t>e </a:t>
            </a:r>
            <a:r>
              <a:rPr sz="3100" spc="120" dirty="0">
                <a:latin typeface="Calibri"/>
                <a:cs typeface="Calibri"/>
              </a:rPr>
              <a:t>tanto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40" dirty="0">
                <a:latin typeface="Calibri"/>
                <a:cs typeface="Calibri"/>
              </a:rPr>
              <a:t>altro..)</a:t>
            </a:r>
            <a:endParaRPr sz="3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 dirty="0">
              <a:latin typeface="Calibri"/>
              <a:cs typeface="Calibri"/>
            </a:endParaRPr>
          </a:p>
          <a:p>
            <a:pPr marL="69215" marR="6880225">
              <a:lnSpc>
                <a:spcPct val="115799"/>
              </a:lnSpc>
              <a:spcBef>
                <a:spcPts val="5"/>
              </a:spcBef>
            </a:pPr>
            <a:r>
              <a:rPr sz="4000" spc="180" dirty="0" err="1">
                <a:latin typeface="Calibri"/>
                <a:cs typeface="Calibri"/>
              </a:rPr>
              <a:t>Vendiamo</a:t>
            </a:r>
            <a:r>
              <a:rPr sz="4000" spc="180" dirty="0">
                <a:latin typeface="Calibri"/>
                <a:cs typeface="Calibri"/>
              </a:rPr>
              <a:t> </a:t>
            </a:r>
            <a:r>
              <a:rPr sz="4000" spc="125" dirty="0" err="1">
                <a:latin typeface="Calibri"/>
                <a:cs typeface="Calibri"/>
              </a:rPr>
              <a:t>strumenti</a:t>
            </a:r>
            <a:r>
              <a:rPr sz="4000" spc="125" dirty="0">
                <a:latin typeface="Calibri"/>
                <a:cs typeface="Calibri"/>
              </a:rPr>
              <a:t> </a:t>
            </a:r>
            <a:r>
              <a:rPr sz="4000" spc="145" dirty="0">
                <a:latin typeface="Calibri"/>
                <a:cs typeface="Calibri"/>
              </a:rPr>
              <a:t>molto </a:t>
            </a:r>
            <a:r>
              <a:rPr sz="4000" spc="120" dirty="0">
                <a:latin typeface="Calibri"/>
                <a:cs typeface="Calibri"/>
              </a:rPr>
              <a:t>pregiati </a:t>
            </a:r>
            <a:r>
              <a:rPr sz="4000" spc="204" dirty="0">
                <a:latin typeface="Calibri"/>
                <a:cs typeface="Calibri"/>
              </a:rPr>
              <a:t>per  </a:t>
            </a:r>
            <a:r>
              <a:rPr sz="4000" spc="140" dirty="0">
                <a:latin typeface="Calibri"/>
                <a:cs typeface="Calibri"/>
              </a:rPr>
              <a:t>musicisti</a:t>
            </a:r>
            <a:r>
              <a:rPr sz="4000" spc="130" dirty="0">
                <a:latin typeface="Calibri"/>
                <a:cs typeface="Calibri"/>
              </a:rPr>
              <a:t> professionisti.</a:t>
            </a:r>
            <a:endParaRPr sz="4000" dirty="0">
              <a:latin typeface="Calibri"/>
              <a:cs typeface="Calibri"/>
            </a:endParaRPr>
          </a:p>
          <a:p>
            <a:pPr marL="69215" marR="5753735">
              <a:lnSpc>
                <a:spcPct val="115799"/>
              </a:lnSpc>
            </a:pPr>
            <a:r>
              <a:rPr sz="4000" spc="190" dirty="0">
                <a:latin typeface="Calibri"/>
                <a:cs typeface="Calibri"/>
              </a:rPr>
              <a:t>Abbiamo </a:t>
            </a:r>
            <a:r>
              <a:rPr sz="4000" spc="100" dirty="0">
                <a:latin typeface="Calibri"/>
                <a:cs typeface="Calibri"/>
              </a:rPr>
              <a:t>svariati </a:t>
            </a:r>
            <a:r>
              <a:rPr sz="4000" spc="135" dirty="0">
                <a:latin typeface="Calibri"/>
                <a:cs typeface="Calibri"/>
              </a:rPr>
              <a:t>modelli </a:t>
            </a:r>
            <a:r>
              <a:rPr sz="4000" spc="125" dirty="0">
                <a:latin typeface="Calibri"/>
                <a:cs typeface="Calibri"/>
              </a:rPr>
              <a:t>di strumenti, </a:t>
            </a:r>
            <a:r>
              <a:rPr sz="4000" spc="215" dirty="0">
                <a:latin typeface="Calibri"/>
                <a:cs typeface="Calibri"/>
              </a:rPr>
              <a:t>anche  </a:t>
            </a:r>
            <a:r>
              <a:rPr sz="4000" spc="125" dirty="0">
                <a:latin typeface="Calibri"/>
                <a:cs typeface="Calibri"/>
              </a:rPr>
              <a:t>di ultimo</a:t>
            </a:r>
            <a:r>
              <a:rPr sz="4000" spc="130" dirty="0">
                <a:latin typeface="Calibri"/>
                <a:cs typeface="Calibri"/>
              </a:rPr>
              <a:t> </a:t>
            </a:r>
            <a:r>
              <a:rPr sz="4000" spc="140" dirty="0">
                <a:latin typeface="Calibri"/>
                <a:cs typeface="Calibri"/>
              </a:rPr>
              <a:t>modello.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139" y="4237502"/>
            <a:ext cx="8924924" cy="5019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68584" y="3141288"/>
            <a:ext cx="7753349" cy="4486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439" y="387339"/>
            <a:ext cx="17485360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599"/>
              </a:lnSpc>
              <a:spcBef>
                <a:spcPts val="100"/>
              </a:spcBef>
            </a:pPr>
            <a:r>
              <a:rPr sz="4000" b="0" spc="95" dirty="0">
                <a:latin typeface="Calibri"/>
                <a:cs typeface="Calibri"/>
              </a:rPr>
              <a:t>Molto </a:t>
            </a:r>
            <a:r>
              <a:rPr sz="4000" b="0" spc="265" dirty="0">
                <a:latin typeface="Calibri"/>
                <a:cs typeface="Calibri"/>
              </a:rPr>
              <a:t>spesso </a:t>
            </a:r>
            <a:r>
              <a:rPr sz="4000" b="0" spc="110" dirty="0">
                <a:latin typeface="Calibri"/>
                <a:cs typeface="Calibri"/>
              </a:rPr>
              <a:t>invitiamo </a:t>
            </a:r>
            <a:r>
              <a:rPr sz="4000" b="0" spc="175" dirty="0">
                <a:latin typeface="Calibri"/>
                <a:cs typeface="Calibri"/>
              </a:rPr>
              <a:t>grandi </a:t>
            </a:r>
            <a:r>
              <a:rPr sz="4000" b="0" spc="145" dirty="0">
                <a:latin typeface="Calibri"/>
                <a:cs typeface="Calibri"/>
              </a:rPr>
              <a:t>musicisti </a:t>
            </a:r>
            <a:r>
              <a:rPr sz="4000" b="0" spc="200" dirty="0">
                <a:latin typeface="Calibri"/>
                <a:cs typeface="Calibri"/>
              </a:rPr>
              <a:t>a </a:t>
            </a:r>
            <a:r>
              <a:rPr sz="4000" b="0" spc="225" dirty="0">
                <a:latin typeface="Calibri"/>
                <a:cs typeface="Calibri"/>
              </a:rPr>
              <a:t>suonare </a:t>
            </a:r>
            <a:r>
              <a:rPr sz="4000" b="0" spc="125" dirty="0">
                <a:latin typeface="Calibri"/>
                <a:cs typeface="Calibri"/>
              </a:rPr>
              <a:t>nella </a:t>
            </a:r>
            <a:r>
              <a:rPr sz="4000" b="0" spc="185" dirty="0">
                <a:latin typeface="Calibri"/>
                <a:cs typeface="Calibri"/>
              </a:rPr>
              <a:t>nostra </a:t>
            </a:r>
            <a:r>
              <a:rPr sz="4000" b="0" spc="170" dirty="0" err="1">
                <a:latin typeface="Calibri"/>
                <a:cs typeface="Calibri"/>
              </a:rPr>
              <a:t>sala</a:t>
            </a:r>
            <a:r>
              <a:rPr sz="4000" b="0" spc="170" dirty="0">
                <a:latin typeface="Calibri"/>
                <a:cs typeface="Calibri"/>
              </a:rPr>
              <a:t> </a:t>
            </a:r>
            <a:r>
              <a:rPr lang="it-IT" sz="4000" b="0" spc="145" dirty="0">
                <a:latin typeface="Calibri"/>
                <a:cs typeface="Calibri"/>
              </a:rPr>
              <a:t>dedica</a:t>
            </a:r>
            <a:r>
              <a:rPr sz="4000" b="0" spc="145" dirty="0">
                <a:latin typeface="Calibri"/>
                <a:cs typeface="Calibri"/>
              </a:rPr>
              <a:t>ta,  </a:t>
            </a:r>
            <a:r>
              <a:rPr sz="4000" b="0" spc="229" dirty="0">
                <a:latin typeface="Calibri"/>
                <a:cs typeface="Calibri"/>
              </a:rPr>
              <a:t>con </a:t>
            </a:r>
            <a:r>
              <a:rPr sz="4000" b="0" spc="220" dirty="0">
                <a:latin typeface="Calibri"/>
                <a:cs typeface="Calibri"/>
              </a:rPr>
              <a:t>anche </a:t>
            </a:r>
            <a:r>
              <a:rPr sz="4000" b="0" spc="235" dirty="0">
                <a:latin typeface="Calibri"/>
                <a:cs typeface="Calibri"/>
              </a:rPr>
              <a:t>una </a:t>
            </a:r>
            <a:r>
              <a:rPr sz="4000" b="0" spc="190" dirty="0">
                <a:latin typeface="Calibri"/>
                <a:cs typeface="Calibri"/>
              </a:rPr>
              <a:t>presentazione </a:t>
            </a:r>
            <a:r>
              <a:rPr sz="4000" b="0" spc="135" dirty="0">
                <a:latin typeface="Calibri"/>
                <a:cs typeface="Calibri"/>
              </a:rPr>
              <a:t>dello </a:t>
            </a:r>
            <a:r>
              <a:rPr sz="4000" b="0" spc="190" dirty="0">
                <a:latin typeface="Calibri"/>
                <a:cs typeface="Calibri"/>
              </a:rPr>
              <a:t>strumento </a:t>
            </a:r>
            <a:r>
              <a:rPr sz="4000" b="0" spc="120" dirty="0">
                <a:latin typeface="Calibri"/>
                <a:cs typeface="Calibri"/>
              </a:rPr>
              <a:t>in </a:t>
            </a:r>
            <a:r>
              <a:rPr sz="4000" b="0" spc="150" dirty="0">
                <a:latin typeface="Calibri"/>
                <a:cs typeface="Calibri"/>
              </a:rPr>
              <a:t>questione, </a:t>
            </a:r>
            <a:r>
              <a:rPr sz="4000" b="0" spc="175" dirty="0">
                <a:latin typeface="Calibri"/>
                <a:cs typeface="Calibri"/>
              </a:rPr>
              <a:t>occasioni</a:t>
            </a:r>
            <a:r>
              <a:rPr sz="4000" b="0" spc="-265" dirty="0">
                <a:latin typeface="Calibri"/>
                <a:cs typeface="Calibri"/>
              </a:rPr>
              <a:t> </a:t>
            </a:r>
            <a:r>
              <a:rPr sz="4000" b="0" spc="170" dirty="0">
                <a:latin typeface="Calibri"/>
                <a:cs typeface="Calibri"/>
              </a:rPr>
              <a:t>aperte  </a:t>
            </a:r>
            <a:r>
              <a:rPr sz="4000" b="0" spc="90" dirty="0">
                <a:latin typeface="Calibri"/>
                <a:cs typeface="Calibri"/>
              </a:rPr>
              <a:t>al</a:t>
            </a:r>
            <a:r>
              <a:rPr sz="4000" b="0" spc="125" dirty="0">
                <a:latin typeface="Calibri"/>
                <a:cs typeface="Calibri"/>
              </a:rPr>
              <a:t> </a:t>
            </a:r>
            <a:r>
              <a:rPr sz="4000" b="0" spc="155" dirty="0">
                <a:latin typeface="Calibri"/>
                <a:cs typeface="Calibri"/>
              </a:rPr>
              <a:t>pubblico.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221" y="3671511"/>
            <a:ext cx="235013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spc="145" dirty="0">
                <a:latin typeface="Calibri"/>
                <a:cs typeface="Calibri"/>
              </a:rPr>
              <a:t>Corrado</a:t>
            </a:r>
            <a:r>
              <a:rPr sz="2300" spc="55" dirty="0">
                <a:latin typeface="Calibri"/>
                <a:cs typeface="Calibri"/>
              </a:rPr>
              <a:t> </a:t>
            </a:r>
            <a:r>
              <a:rPr sz="2300" spc="85" dirty="0">
                <a:latin typeface="Calibri"/>
                <a:cs typeface="Calibri"/>
              </a:rPr>
              <a:t>Giuffredi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0020" y="7780509"/>
            <a:ext cx="2317750" cy="371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135" dirty="0">
                <a:latin typeface="Calibri"/>
                <a:cs typeface="Calibri"/>
              </a:rPr>
              <a:t>Emmanuel</a:t>
            </a:r>
            <a:r>
              <a:rPr sz="2250" spc="45" dirty="0">
                <a:latin typeface="Calibri"/>
                <a:cs typeface="Calibri"/>
              </a:rPr>
              <a:t> </a:t>
            </a:r>
            <a:r>
              <a:rPr sz="2250" spc="150" dirty="0">
                <a:latin typeface="Calibri"/>
                <a:cs typeface="Calibri"/>
              </a:rPr>
              <a:t>Pahud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936" y="4097363"/>
            <a:ext cx="9172574" cy="5162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90322" y="3722905"/>
            <a:ext cx="6619874" cy="496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2236" y="412517"/>
            <a:ext cx="16268700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4000" b="0" spc="215" dirty="0">
                <a:latin typeface="Calibri"/>
                <a:cs typeface="Calibri"/>
              </a:rPr>
              <a:t>Siamo </a:t>
            </a:r>
            <a:r>
              <a:rPr sz="4000" b="0" spc="80" dirty="0">
                <a:latin typeface="Calibri"/>
                <a:cs typeface="Calibri"/>
              </a:rPr>
              <a:t>forniti </a:t>
            </a:r>
            <a:r>
              <a:rPr sz="4000" b="0" spc="220" dirty="0">
                <a:latin typeface="Calibri"/>
                <a:cs typeface="Calibri"/>
              </a:rPr>
              <a:t>anche </a:t>
            </a:r>
            <a:r>
              <a:rPr sz="4000" b="0" spc="130" dirty="0">
                <a:latin typeface="Calibri"/>
                <a:cs typeface="Calibri"/>
              </a:rPr>
              <a:t>di </a:t>
            </a:r>
            <a:r>
              <a:rPr sz="4000" b="0" spc="125" dirty="0" err="1">
                <a:latin typeface="Calibri"/>
                <a:cs typeface="Calibri"/>
              </a:rPr>
              <a:t>salette</a:t>
            </a:r>
            <a:r>
              <a:rPr sz="4000" b="0" spc="125" dirty="0">
                <a:latin typeface="Calibri"/>
                <a:cs typeface="Calibri"/>
              </a:rPr>
              <a:t> </a:t>
            </a:r>
            <a:r>
              <a:rPr sz="4000" b="0" spc="175" dirty="0" err="1">
                <a:latin typeface="Calibri"/>
                <a:cs typeface="Calibri"/>
              </a:rPr>
              <a:t>prova</a:t>
            </a:r>
            <a:r>
              <a:rPr lang="it-IT" sz="4000" b="0" spc="175" dirty="0">
                <a:latin typeface="Calibri"/>
                <a:cs typeface="Calibri"/>
              </a:rPr>
              <a:t> attrezzate</a:t>
            </a:r>
            <a:r>
              <a:rPr sz="4000" b="0" spc="175" dirty="0">
                <a:latin typeface="Calibri"/>
                <a:cs typeface="Calibri"/>
              </a:rPr>
              <a:t> </a:t>
            </a:r>
            <a:r>
              <a:rPr sz="4000" b="0" spc="120" dirty="0">
                <a:latin typeface="Calibri"/>
                <a:cs typeface="Calibri"/>
              </a:rPr>
              <a:t>per</a:t>
            </a:r>
            <a:r>
              <a:rPr sz="4000" b="0" spc="165" dirty="0">
                <a:latin typeface="Calibri"/>
                <a:cs typeface="Calibri"/>
              </a:rPr>
              <a:t> </a:t>
            </a:r>
            <a:r>
              <a:rPr sz="4000" b="0" spc="175" dirty="0">
                <a:latin typeface="Calibri"/>
                <a:cs typeface="Calibri"/>
              </a:rPr>
              <a:t>provare </a:t>
            </a:r>
            <a:r>
              <a:rPr sz="4000" b="0" spc="55" dirty="0">
                <a:latin typeface="Calibri"/>
                <a:cs typeface="Calibri"/>
              </a:rPr>
              <a:t>gli </a:t>
            </a:r>
            <a:r>
              <a:rPr sz="4000" b="0" spc="140" dirty="0">
                <a:latin typeface="Calibri"/>
                <a:cs typeface="Calibri"/>
              </a:rPr>
              <a:t>strumenti.  </a:t>
            </a:r>
            <a:r>
              <a:rPr sz="4000" b="0" spc="130" dirty="0">
                <a:latin typeface="Calibri"/>
                <a:cs typeface="Calibri"/>
              </a:rPr>
              <a:t>Nella </a:t>
            </a:r>
            <a:r>
              <a:rPr sz="4000" b="0" spc="170" dirty="0">
                <a:latin typeface="Calibri"/>
                <a:cs typeface="Calibri"/>
              </a:rPr>
              <a:t>sala più </a:t>
            </a:r>
            <a:r>
              <a:rPr sz="4000" b="0" spc="160" dirty="0">
                <a:latin typeface="Calibri"/>
                <a:cs typeface="Calibri"/>
              </a:rPr>
              <a:t>grande, </a:t>
            </a:r>
            <a:r>
              <a:rPr sz="4000" b="0" spc="265" dirty="0">
                <a:latin typeface="Calibri"/>
                <a:cs typeface="Calibri"/>
              </a:rPr>
              <a:t>spesso </a:t>
            </a:r>
            <a:r>
              <a:rPr sz="4000" b="0" spc="204" dirty="0">
                <a:latin typeface="Calibri"/>
                <a:cs typeface="Calibri"/>
              </a:rPr>
              <a:t>e </a:t>
            </a:r>
            <a:r>
              <a:rPr sz="4000" b="0" spc="80" dirty="0">
                <a:latin typeface="Calibri"/>
                <a:cs typeface="Calibri"/>
              </a:rPr>
              <a:t>volentieri, </a:t>
            </a:r>
            <a:r>
              <a:rPr sz="4000" b="0" spc="140" dirty="0">
                <a:latin typeface="Calibri"/>
                <a:cs typeface="Calibri"/>
              </a:rPr>
              <a:t>si </a:t>
            </a:r>
            <a:r>
              <a:rPr sz="4000" b="0" spc="195" dirty="0">
                <a:latin typeface="Calibri"/>
                <a:cs typeface="Calibri"/>
              </a:rPr>
              <a:t>tengono </a:t>
            </a:r>
            <a:r>
              <a:rPr sz="4000" b="0" spc="220" dirty="0">
                <a:latin typeface="Calibri"/>
                <a:cs typeface="Calibri"/>
              </a:rPr>
              <a:t>anche </a:t>
            </a:r>
            <a:r>
              <a:rPr sz="4000" b="0" spc="140" dirty="0">
                <a:latin typeface="Calibri"/>
                <a:cs typeface="Calibri"/>
              </a:rPr>
              <a:t>importanti  </a:t>
            </a:r>
            <a:r>
              <a:rPr sz="4000" b="0" spc="150" dirty="0">
                <a:latin typeface="Calibri"/>
                <a:cs typeface="Calibri"/>
              </a:rPr>
              <a:t>MasterClass, tenute </a:t>
            </a:r>
            <a:r>
              <a:rPr sz="4000" b="0" spc="235" dirty="0">
                <a:latin typeface="Calibri"/>
                <a:cs typeface="Calibri"/>
              </a:rPr>
              <a:t>da </a:t>
            </a:r>
            <a:r>
              <a:rPr sz="4000" b="0" spc="145" dirty="0">
                <a:latin typeface="Calibri"/>
                <a:cs typeface="Calibri"/>
              </a:rPr>
              <a:t>musicisti </a:t>
            </a:r>
            <a:r>
              <a:rPr sz="4000" b="0" spc="130" dirty="0">
                <a:latin typeface="Calibri"/>
                <a:cs typeface="Calibri"/>
              </a:rPr>
              <a:t>di </a:t>
            </a:r>
            <a:r>
              <a:rPr sz="4000" b="0" spc="225" dirty="0">
                <a:latin typeface="Calibri"/>
                <a:cs typeface="Calibri"/>
              </a:rPr>
              <a:t>enorme</a:t>
            </a:r>
            <a:r>
              <a:rPr sz="4000" b="0" spc="-25" dirty="0">
                <a:latin typeface="Calibri"/>
                <a:cs typeface="Calibri"/>
              </a:rPr>
              <a:t> </a:t>
            </a:r>
            <a:r>
              <a:rPr sz="4000" b="0" spc="60" dirty="0">
                <a:latin typeface="Calibri"/>
                <a:cs typeface="Calibri"/>
              </a:rPr>
              <a:t>rilievo.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5424" y="3514906"/>
            <a:ext cx="295275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130" dirty="0">
                <a:latin typeface="Calibri"/>
                <a:cs typeface="Calibri"/>
              </a:rPr>
              <a:t>Andreas</a:t>
            </a:r>
            <a:r>
              <a:rPr sz="2450" spc="35" dirty="0">
                <a:latin typeface="Calibri"/>
                <a:cs typeface="Calibri"/>
              </a:rPr>
              <a:t> </a:t>
            </a:r>
            <a:r>
              <a:rPr sz="2450" spc="130" dirty="0">
                <a:latin typeface="Calibri"/>
                <a:cs typeface="Calibri"/>
              </a:rPr>
              <a:t>Ottensamer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61309" y="8852779"/>
            <a:ext cx="2026920" cy="412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spc="195" dirty="0">
                <a:latin typeface="Calibri"/>
                <a:cs typeface="Calibri"/>
              </a:rPr>
              <a:t>La </a:t>
            </a:r>
            <a:r>
              <a:rPr sz="2500" spc="135" dirty="0">
                <a:latin typeface="Calibri"/>
                <a:cs typeface="Calibri"/>
              </a:rPr>
              <a:t>nostra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120" dirty="0">
                <a:latin typeface="Calibri"/>
                <a:cs typeface="Calibri"/>
              </a:rPr>
              <a:t>sala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229" y="4148935"/>
            <a:ext cx="6257924" cy="4810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387" y="442738"/>
            <a:ext cx="99993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215" dirty="0">
                <a:latin typeface="Arial"/>
                <a:cs typeface="Arial"/>
              </a:rPr>
              <a:t>Manutenzione </a:t>
            </a:r>
            <a:r>
              <a:rPr sz="6000" b="0" spc="25" dirty="0">
                <a:latin typeface="Arial"/>
                <a:cs typeface="Arial"/>
              </a:rPr>
              <a:t>e</a:t>
            </a:r>
            <a:r>
              <a:rPr sz="6000" b="0" spc="-475" dirty="0">
                <a:latin typeface="Arial"/>
                <a:cs typeface="Arial"/>
              </a:rPr>
              <a:t> </a:t>
            </a:r>
            <a:r>
              <a:rPr sz="6000" b="0" spc="185" dirty="0">
                <a:latin typeface="Arial"/>
                <a:cs typeface="Arial"/>
              </a:rPr>
              <a:t>riparazione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529" y="1686341"/>
            <a:ext cx="17493615" cy="5651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4955">
              <a:lnSpc>
                <a:spcPct val="100000"/>
              </a:lnSpc>
              <a:spcBef>
                <a:spcPts val="105"/>
              </a:spcBef>
            </a:pPr>
            <a:r>
              <a:rPr sz="2650" spc="100" dirty="0">
                <a:latin typeface="Calibri"/>
                <a:cs typeface="Calibri"/>
              </a:rPr>
              <a:t>Oltre </a:t>
            </a:r>
            <a:r>
              <a:rPr sz="2650" spc="135" dirty="0">
                <a:latin typeface="Calibri"/>
                <a:cs typeface="Calibri"/>
              </a:rPr>
              <a:t>a </a:t>
            </a:r>
            <a:r>
              <a:rPr sz="2650" spc="70" dirty="0">
                <a:latin typeface="Calibri"/>
                <a:cs typeface="Calibri"/>
              </a:rPr>
              <a:t>venderli, </a:t>
            </a:r>
            <a:r>
              <a:rPr sz="2650" spc="-10" dirty="0">
                <a:latin typeface="Calibri"/>
                <a:cs typeface="Calibri"/>
              </a:rPr>
              <a:t>li</a:t>
            </a:r>
            <a:r>
              <a:rPr sz="2650" spc="50" dirty="0">
                <a:latin typeface="Calibri"/>
                <a:cs typeface="Calibri"/>
              </a:rPr>
              <a:t> </a:t>
            </a:r>
            <a:r>
              <a:rPr sz="2650" spc="85" dirty="0">
                <a:latin typeface="Calibri"/>
                <a:cs typeface="Calibri"/>
              </a:rPr>
              <a:t>aggiustiamo!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Calibri"/>
              <a:cs typeface="Calibri"/>
            </a:endParaRPr>
          </a:p>
          <a:p>
            <a:pPr marL="12700" marR="3916045">
              <a:lnSpc>
                <a:spcPct val="115700"/>
              </a:lnSpc>
            </a:pPr>
            <a:r>
              <a:rPr sz="3150" spc="150" dirty="0">
                <a:latin typeface="Calibri"/>
                <a:cs typeface="Calibri"/>
              </a:rPr>
              <a:t>Grazie </a:t>
            </a:r>
            <a:r>
              <a:rPr sz="3150" spc="70" dirty="0">
                <a:latin typeface="Calibri"/>
                <a:cs typeface="Calibri"/>
              </a:rPr>
              <a:t>ai </a:t>
            </a:r>
            <a:r>
              <a:rPr sz="3150" spc="120" dirty="0">
                <a:latin typeface="Calibri"/>
                <a:cs typeface="Calibri"/>
              </a:rPr>
              <a:t>nostri </a:t>
            </a:r>
            <a:r>
              <a:rPr sz="3150" spc="55" dirty="0">
                <a:latin typeface="Calibri"/>
                <a:cs typeface="Calibri"/>
              </a:rPr>
              <a:t>fidati </a:t>
            </a:r>
            <a:r>
              <a:rPr sz="3150" spc="110" dirty="0">
                <a:latin typeface="Calibri"/>
                <a:cs typeface="Calibri"/>
              </a:rPr>
              <a:t>collaboratori </a:t>
            </a:r>
            <a:r>
              <a:rPr sz="3150" spc="160" dirty="0">
                <a:latin typeface="Calibri"/>
                <a:cs typeface="Calibri"/>
              </a:rPr>
              <a:t>e </a:t>
            </a:r>
            <a:r>
              <a:rPr sz="3150" spc="105" dirty="0">
                <a:latin typeface="Calibri"/>
                <a:cs typeface="Calibri"/>
              </a:rPr>
              <a:t>professionisti, </a:t>
            </a:r>
            <a:r>
              <a:rPr sz="3150" spc="165" dirty="0">
                <a:latin typeface="Calibri"/>
                <a:cs typeface="Calibri"/>
              </a:rPr>
              <a:t>siamo </a:t>
            </a:r>
            <a:r>
              <a:rPr sz="3150" spc="95" dirty="0">
                <a:latin typeface="Calibri"/>
                <a:cs typeface="Calibri"/>
              </a:rPr>
              <a:t>in </a:t>
            </a:r>
            <a:r>
              <a:rPr sz="3150" spc="165" dirty="0">
                <a:latin typeface="Calibri"/>
                <a:cs typeface="Calibri"/>
              </a:rPr>
              <a:t>grado </a:t>
            </a:r>
            <a:r>
              <a:rPr sz="3150" spc="100" dirty="0">
                <a:latin typeface="Calibri"/>
                <a:cs typeface="Calibri"/>
              </a:rPr>
              <a:t>di </a:t>
            </a:r>
            <a:r>
              <a:rPr sz="3150" spc="75" dirty="0">
                <a:latin typeface="Calibri"/>
                <a:cs typeface="Calibri"/>
              </a:rPr>
              <a:t>fornirvi  </a:t>
            </a:r>
            <a:r>
              <a:rPr sz="3150" spc="120" dirty="0">
                <a:latin typeface="Calibri"/>
                <a:cs typeface="Calibri"/>
              </a:rPr>
              <a:t>riparazioni </a:t>
            </a:r>
            <a:r>
              <a:rPr sz="3150" spc="160" dirty="0">
                <a:latin typeface="Calibri"/>
                <a:cs typeface="Calibri"/>
              </a:rPr>
              <a:t>e </a:t>
            </a:r>
            <a:r>
              <a:rPr sz="3150" spc="145" dirty="0">
                <a:latin typeface="Calibri"/>
                <a:cs typeface="Calibri"/>
              </a:rPr>
              <a:t>manutenzioni </a:t>
            </a:r>
            <a:r>
              <a:rPr sz="3150" spc="165" dirty="0">
                <a:latin typeface="Calibri"/>
                <a:cs typeface="Calibri"/>
              </a:rPr>
              <a:t>per </a:t>
            </a:r>
            <a:r>
              <a:rPr sz="3150" spc="-15" dirty="0">
                <a:latin typeface="Calibri"/>
                <a:cs typeface="Calibri"/>
              </a:rPr>
              <a:t>i </a:t>
            </a:r>
            <a:r>
              <a:rPr sz="3150" spc="90" dirty="0">
                <a:latin typeface="Calibri"/>
                <a:cs typeface="Calibri"/>
              </a:rPr>
              <a:t>vostri</a:t>
            </a:r>
            <a:r>
              <a:rPr sz="3150" spc="50" dirty="0">
                <a:latin typeface="Calibri"/>
                <a:cs typeface="Calibri"/>
              </a:rPr>
              <a:t> </a:t>
            </a:r>
            <a:r>
              <a:rPr sz="3150" spc="110" dirty="0">
                <a:latin typeface="Calibri"/>
                <a:cs typeface="Calibri"/>
              </a:rPr>
              <a:t>strumenti.</a:t>
            </a:r>
            <a:endParaRPr sz="3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250">
              <a:latin typeface="Calibri"/>
              <a:cs typeface="Calibri"/>
            </a:endParaRPr>
          </a:p>
          <a:p>
            <a:pPr marL="6629400" marR="5080">
              <a:lnSpc>
                <a:spcPct val="116300"/>
              </a:lnSpc>
            </a:pPr>
            <a:r>
              <a:rPr sz="4150" spc="215" dirty="0">
                <a:latin typeface="Calibri"/>
                <a:cs typeface="Calibri"/>
              </a:rPr>
              <a:t>Anche </a:t>
            </a:r>
            <a:r>
              <a:rPr sz="4150" spc="100" dirty="0">
                <a:latin typeface="Calibri"/>
                <a:cs typeface="Calibri"/>
              </a:rPr>
              <a:t>la </a:t>
            </a:r>
            <a:r>
              <a:rPr sz="4150" spc="220" dirty="0">
                <a:latin typeface="Calibri"/>
                <a:cs typeface="Calibri"/>
              </a:rPr>
              <a:t>cura </a:t>
            </a:r>
            <a:r>
              <a:rPr sz="4150" spc="145" dirty="0">
                <a:latin typeface="Calibri"/>
                <a:cs typeface="Calibri"/>
              </a:rPr>
              <a:t>dello </a:t>
            </a:r>
            <a:r>
              <a:rPr sz="4150" spc="204" dirty="0">
                <a:latin typeface="Calibri"/>
                <a:cs typeface="Calibri"/>
              </a:rPr>
              <a:t>strumento </a:t>
            </a:r>
            <a:r>
              <a:rPr sz="4150" spc="215" dirty="0">
                <a:latin typeface="Calibri"/>
                <a:cs typeface="Calibri"/>
              </a:rPr>
              <a:t>è </a:t>
            </a:r>
            <a:r>
              <a:rPr sz="4150" spc="175" dirty="0">
                <a:latin typeface="Calibri"/>
                <a:cs typeface="Calibri"/>
              </a:rPr>
              <a:t>importante </a:t>
            </a:r>
            <a:r>
              <a:rPr sz="4150" spc="215" dirty="0">
                <a:latin typeface="Calibri"/>
                <a:cs typeface="Calibri"/>
              </a:rPr>
              <a:t>e  </a:t>
            </a:r>
            <a:r>
              <a:rPr sz="4150" spc="170" dirty="0">
                <a:latin typeface="Calibri"/>
                <a:cs typeface="Calibri"/>
              </a:rPr>
              <a:t>richiede </a:t>
            </a:r>
            <a:r>
              <a:rPr sz="4150" spc="270" dirty="0">
                <a:latin typeface="Calibri"/>
                <a:cs typeface="Calibri"/>
              </a:rPr>
              <a:t>un </a:t>
            </a:r>
            <a:r>
              <a:rPr sz="4150" spc="150" dirty="0">
                <a:latin typeface="Calibri"/>
                <a:cs typeface="Calibri"/>
              </a:rPr>
              <a:t>lavoro </a:t>
            </a:r>
            <a:r>
              <a:rPr sz="4150" spc="165" dirty="0">
                <a:latin typeface="Calibri"/>
                <a:cs typeface="Calibri"/>
              </a:rPr>
              <a:t>molto </a:t>
            </a:r>
            <a:r>
              <a:rPr sz="4150" spc="145" dirty="0">
                <a:latin typeface="Calibri"/>
                <a:cs typeface="Calibri"/>
              </a:rPr>
              <a:t>delicato </a:t>
            </a:r>
            <a:r>
              <a:rPr sz="4150" spc="254" dirty="0">
                <a:latin typeface="Calibri"/>
                <a:cs typeface="Calibri"/>
              </a:rPr>
              <a:t>ed</a:t>
            </a:r>
            <a:r>
              <a:rPr sz="4150" spc="-75" dirty="0">
                <a:latin typeface="Calibri"/>
                <a:cs typeface="Calibri"/>
              </a:rPr>
              <a:t> </a:t>
            </a:r>
            <a:r>
              <a:rPr sz="4150" spc="165" dirty="0">
                <a:latin typeface="Calibri"/>
                <a:cs typeface="Calibri"/>
              </a:rPr>
              <a:t>accurato.  </a:t>
            </a:r>
            <a:r>
              <a:rPr sz="4150" spc="185" dirty="0">
                <a:latin typeface="Calibri"/>
                <a:cs typeface="Calibri"/>
              </a:rPr>
              <a:t>Noi </a:t>
            </a:r>
            <a:r>
              <a:rPr sz="4150" spc="114" dirty="0">
                <a:latin typeface="Calibri"/>
                <a:cs typeface="Calibri"/>
              </a:rPr>
              <a:t>lo </a:t>
            </a:r>
            <a:r>
              <a:rPr sz="4150" spc="180" dirty="0">
                <a:latin typeface="Calibri"/>
                <a:cs typeface="Calibri"/>
              </a:rPr>
              <a:t>facciamo </a:t>
            </a:r>
            <a:r>
              <a:rPr sz="4150" spc="245" dirty="0">
                <a:latin typeface="Calibri"/>
                <a:cs typeface="Calibri"/>
              </a:rPr>
              <a:t>con </a:t>
            </a:r>
            <a:r>
              <a:rPr sz="4150" spc="229" dirty="0">
                <a:latin typeface="Calibri"/>
                <a:cs typeface="Calibri"/>
              </a:rPr>
              <a:t>grande </a:t>
            </a:r>
            <a:r>
              <a:rPr sz="4150" spc="225" dirty="0">
                <a:latin typeface="Calibri"/>
                <a:cs typeface="Calibri"/>
              </a:rPr>
              <a:t>impegno </a:t>
            </a:r>
            <a:r>
              <a:rPr sz="4150" spc="215" dirty="0">
                <a:latin typeface="Calibri"/>
                <a:cs typeface="Calibri"/>
              </a:rPr>
              <a:t>e  </a:t>
            </a:r>
            <a:r>
              <a:rPr sz="4150" spc="229" dirty="0">
                <a:latin typeface="Calibri"/>
                <a:cs typeface="Calibri"/>
              </a:rPr>
              <a:t>passione </a:t>
            </a:r>
            <a:r>
              <a:rPr sz="4150" spc="140" dirty="0">
                <a:latin typeface="Calibri"/>
                <a:cs typeface="Calibri"/>
              </a:rPr>
              <a:t>di </a:t>
            </a:r>
            <a:r>
              <a:rPr sz="4150" spc="165" dirty="0">
                <a:latin typeface="Calibri"/>
                <a:cs typeface="Calibri"/>
              </a:rPr>
              <a:t>professionisti</a:t>
            </a:r>
            <a:r>
              <a:rPr sz="4150" spc="45" dirty="0">
                <a:latin typeface="Calibri"/>
                <a:cs typeface="Calibri"/>
              </a:rPr>
              <a:t> </a:t>
            </a:r>
            <a:r>
              <a:rPr sz="4150" spc="105" dirty="0">
                <a:latin typeface="Calibri"/>
                <a:cs typeface="Calibri"/>
              </a:rPr>
              <a:t>esperti!</a:t>
            </a:r>
            <a:endParaRPr sz="4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848AE5F5-61BC-425F-BD42-E62C152AE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571279"/>
              </p:ext>
            </p:extLst>
          </p:nvPr>
        </p:nvGraphicFramePr>
        <p:xfrm>
          <a:off x="3048000" y="1079500"/>
          <a:ext cx="12192000" cy="877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194022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216990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183577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78894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RISCHI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PREVENZIONE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NE’ PREVENZIONE NE’ ASSICURAZIONE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502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DANNI AI BENI E AL NEGOZIO A CAUSA DI UN INCENDIO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-FORMAZIONE SULLA TEMATICA «ANTINCENDIO»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 PER DANNI AI BENI – INCENDIO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047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DANNI AI BENI E AL NEGOZIO A CAUSA DI ATTI VANDALICI E DOLOSI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-INSTALLAZIONE IMPIANTO ALLARME E VIDEOSORVEGLIANZA</a:t>
                      </a:r>
                    </a:p>
                    <a:p>
                      <a:r>
                        <a:rPr lang="it-IT" dirty="0"/>
                        <a:t>-CONTRATTO CON ISTITUTO DI VIGILANZA NOTTURNA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 PER DANNI AI BENI – ATTI VANDALICI E DOLOSI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33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FURTO DEI BENI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-INSTALLAZIONE IMPIANTO ALLARME E VIDEOSORVEGLIANZA</a:t>
                      </a:r>
                    </a:p>
                    <a:p>
                      <a:r>
                        <a:rPr lang="it-IT" dirty="0"/>
                        <a:t>-CONTRATTO CON ISTITUTO DI VIGILANZA NOTTURNA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ASSICURAZIONE FURTO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76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DANNI AI MUSICISTI CHE TENGONO LE MASTERCLASS, AI MUSICISTI CHE USANO LA SALA PROVE, AL PUBBLICO CHE PARTECIPA ALLE INIZIATIVE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METTERE IN ATTO CON ATTENZIONE TUTTE LE «BUONE PRATICHE» APPRESE DURANTE I CORSI SUL RISCHIO E LA SICUREZZA A CUI PARTECIPEREMO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RESPONSABILITA’ CIVILE VERSO TERZI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DURANTE LA MANUTENZIONE, DANNI ALLO STRUMENTO DEL CLIENTE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 NOSTRI OPERATORI SONO ALTAMENTE FORMATI SULLA MANUTENZIONE E RIPARAZIONE DI STRUMENTI MUSICALI E COSTANTEMENTE FORMATI PER EVITARE DI CAUSARE DANNI AGLI STRUMENTI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RESPONSABILITA’ CIVILE VERSO TERZI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896448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53338B-E77A-464F-9052-D6045423888C}"/>
              </a:ext>
            </a:extLst>
          </p:cNvPr>
          <p:cNvSpPr txBox="1"/>
          <p:nvPr/>
        </p:nvSpPr>
        <p:spPr>
          <a:xfrm>
            <a:off x="5943600" y="3429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IL NOSTRO DISASTER RECOVERY PLAN</a:t>
            </a:r>
          </a:p>
        </p:txBody>
      </p:sp>
    </p:spTree>
    <p:extLst>
      <p:ext uri="{BB962C8B-B14F-4D97-AF65-F5344CB8AC3E}">
        <p14:creationId xmlns:p14="http://schemas.microsoft.com/office/powerpoint/2010/main" val="276392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848AE5F5-61BC-425F-BD42-E62C152AE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54338"/>
              </p:ext>
            </p:extLst>
          </p:nvPr>
        </p:nvGraphicFramePr>
        <p:xfrm>
          <a:off x="3429000" y="1562100"/>
          <a:ext cx="116586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219402295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82169904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318357750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r>
                        <a:rPr lang="it-IT" dirty="0"/>
                        <a:t>EVENTO DANNOSO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 E’ PREPARATI?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SOLUZIONI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502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SAPENDO CHE IN NEGOZIO E NEL LABORATORIO SONO PRESENTI STRUMENTI DI GRANDE VALORE, DEI LADRI TENTANO DI COMPIERE UN FURTO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SI’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-VISIONE DEI FILMATI DI VIDEOSORVEGLIANZA</a:t>
                      </a:r>
                    </a:p>
                    <a:p>
                      <a:r>
                        <a:rPr lang="it-IT" dirty="0"/>
                        <a:t>-ABBASSAMENTO DEL LIVELLO DI RISCHIO GRAZIE AL COSTANTE PASSAGGIO DELLA VIGILANZA</a:t>
                      </a:r>
                    </a:p>
                    <a:p>
                      <a:r>
                        <a:rPr lang="it-IT" dirty="0"/>
                        <a:t>-ASSICURAZIONE FURTO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047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DANNI AI BENI E AL NEGOZIO A CAUSA DIUN ALLAGAMENTO DEL NEGOZIO VICINO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-AGGIUNGERE NELL’ASSICURAZIONE PER LA TUTELA DEI BENI IL CASO DI ALLAGAMENTO</a:t>
                      </a:r>
                    </a:p>
                    <a:p>
                      <a:r>
                        <a:rPr lang="it-IT" dirty="0"/>
                        <a:t>-CAPIRE SE IL NEGOZIO VICINO E’ ASSICURATO PER I DANNI CAUSATI A TERZI PER OTTENERE IL RISARCIMENTO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33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DURANTE LA MANUTENZIONE UN PREGIATO CLARINETTO DI UN CLIENTE SUBISCE UN DANNO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SI’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-ASSICURAZIONE RESPONSABILITA’ CIVILE VERSO TERZI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-CI ACCOLLIAMO INOLTRE TUTTE LE SPESE PER IL RIPRISTINO DELLO STRUMENTO IN TEMPI RAPIDI, PER EVITARE UN DANNO DI REPUTAZIONE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896448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53338B-E77A-464F-9052-D6045423888C}"/>
              </a:ext>
            </a:extLst>
          </p:cNvPr>
          <p:cNvSpPr txBox="1"/>
          <p:nvPr/>
        </p:nvSpPr>
        <p:spPr>
          <a:xfrm>
            <a:off x="5943600" y="3429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EVENTI DANNOSI…SIAMO PREPARATI?</a:t>
            </a:r>
          </a:p>
        </p:txBody>
      </p:sp>
    </p:spTree>
    <p:extLst>
      <p:ext uri="{BB962C8B-B14F-4D97-AF65-F5344CB8AC3E}">
        <p14:creationId xmlns:p14="http://schemas.microsoft.com/office/powerpoint/2010/main" val="342447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234" y="1736603"/>
            <a:ext cx="1809749" cy="1809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234" y="4324558"/>
            <a:ext cx="1809749" cy="1800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234" y="7118371"/>
            <a:ext cx="1809749" cy="1809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8534" y="315483"/>
            <a:ext cx="46939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5" dirty="0">
                <a:latin typeface="Arial"/>
                <a:cs typeface="Arial"/>
              </a:rPr>
              <a:t>I </a:t>
            </a:r>
            <a:r>
              <a:rPr sz="6000" b="0" spc="260" dirty="0">
                <a:latin typeface="Arial"/>
                <a:cs typeface="Arial"/>
              </a:rPr>
              <a:t>nostri</a:t>
            </a:r>
            <a:r>
              <a:rPr sz="6000" b="0" spc="-285" dirty="0">
                <a:latin typeface="Arial"/>
                <a:cs typeface="Arial"/>
              </a:rPr>
              <a:t> </a:t>
            </a:r>
            <a:r>
              <a:rPr sz="6000" b="0" spc="60" dirty="0">
                <a:latin typeface="Arial"/>
                <a:cs typeface="Arial"/>
              </a:rPr>
              <a:t>social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5797" y="2311983"/>
            <a:ext cx="76612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heavy" spc="1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FACCHINETTI </a:t>
            </a:r>
            <a:r>
              <a:rPr sz="4000" u="heavy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 </a:t>
            </a:r>
            <a:r>
              <a:rPr sz="4000" u="heavy" spc="1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Strumenti</a:t>
            </a:r>
            <a:r>
              <a:rPr sz="4000" u="heavy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u="heavy" spc="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Musicali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48497" y="5474638"/>
            <a:ext cx="4677410" cy="57785"/>
          </a:xfrm>
          <a:custGeom>
            <a:avLst/>
            <a:gdLst/>
            <a:ahLst/>
            <a:cxnLst/>
            <a:rect l="l" t="t" r="r" b="b"/>
            <a:pathLst>
              <a:path w="4677409" h="57785">
                <a:moveTo>
                  <a:pt x="4676929" y="57359"/>
                </a:moveTo>
                <a:lnTo>
                  <a:pt x="0" y="57359"/>
                </a:lnTo>
                <a:lnTo>
                  <a:pt x="0" y="0"/>
                </a:lnTo>
                <a:lnTo>
                  <a:pt x="4676929" y="0"/>
                </a:lnTo>
                <a:lnTo>
                  <a:pt x="4676929" y="573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35797" y="4859663"/>
            <a:ext cx="4702810" cy="713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0" spc="135" dirty="0">
                <a:latin typeface="Arial"/>
                <a:cs typeface="Arial"/>
              </a:rPr>
              <a:t>facchinettimusica</a:t>
            </a:r>
            <a:endParaRPr sz="4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8368" y="7702312"/>
            <a:ext cx="10362565" cy="617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50" spc="120" dirty="0">
                <a:latin typeface="Calibri"/>
                <a:cs typeface="Calibri"/>
                <a:hlinkClick r:id="rId5"/>
              </a:rPr>
              <a:t>https://facchinettism.wixsite.com/facchinettism</a:t>
            </a:r>
            <a:endParaRPr sz="38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726</Words>
  <Application>Microsoft Office PowerPoint</Application>
  <PresentationFormat>Personalizzato</PresentationFormat>
  <Paragraphs>77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Sans</vt:lpstr>
      <vt:lpstr>Office Theme</vt:lpstr>
      <vt:lpstr>FACCHINETTI</vt:lpstr>
      <vt:lpstr>La nostra storia !</vt:lpstr>
      <vt:lpstr>Chi siamo?</vt:lpstr>
      <vt:lpstr>Molto spesso invitiamo grandi musicisti a suonare nella nostra sala dedicata,  con anche una presentazione dello strumento in questione, occasioni aperte  al pubblico.</vt:lpstr>
      <vt:lpstr>Siamo forniti anche di salette prova attrezzate per provare gli strumenti.  Nella sala più grande, spesso e volentieri, si tengono anche importanti  MasterClass, tenute da musicisti di enorme rilievo.</vt:lpstr>
      <vt:lpstr>Manutenzione e riparazione</vt:lpstr>
      <vt:lpstr>Presentazione standard di PowerPoint</vt:lpstr>
      <vt:lpstr>Presentazione standard di PowerPoint</vt:lpstr>
      <vt:lpstr>I nostri social</vt:lpstr>
      <vt:lpstr>Conclusioni...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FACCHINETTI</dc:title>
  <cp:lastModifiedBy>Simona</cp:lastModifiedBy>
  <cp:revision>7</cp:revision>
  <dcterms:created xsi:type="dcterms:W3CDTF">2020-06-01T14:51:12Z</dcterms:created>
  <dcterms:modified xsi:type="dcterms:W3CDTF">2020-06-17T20:11:51Z</dcterms:modified>
</cp:coreProperties>
</file>