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Dosis" panose="020B0604020202020204" charset="0"/>
      <p:regular r:id="rId8"/>
      <p:bold r:id="rId9"/>
    </p:embeddedFont>
    <p:embeddedFont>
      <p:font typeface="Lato" panose="020B0604020202020204" charset="0"/>
      <p:regular r:id="rId10"/>
      <p:bold r:id="rId11"/>
      <p:italic r:id="rId12"/>
      <p:boldItalic r:id="rId13"/>
    </p:embeddedFont>
    <p:embeddedFont>
      <p:font typeface="Montserrat" panose="020B0604020202020204" charset="0"/>
      <p:regular r:id="rId14"/>
      <p:bold r:id="rId15"/>
      <p:italic r:id="rId16"/>
      <p:boldItalic r:id="rId17"/>
    </p:embeddedFont>
    <p:embeddedFont>
      <p:font typeface="Quicksand" panose="020B0604020202020204" charset="0"/>
      <p:regular r:id="rId18"/>
      <p:bold r:id="rId19"/>
    </p:embeddedFont>
    <p:embeddedFont>
      <p:font typeface="Raleway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F84AB8-60ED-4A17-B443-C0BD9228259E}">
  <a:tblStyle styleId="{FEF84AB8-60ED-4A17-B443-C0BD922825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font" Target="fonts/font16.fntdata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e0f16db0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e0f16db0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e0f16db08_0_15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e0f16db08_0_15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0">
                <a:solidFill>
                  <a:srgbClr val="BD0808"/>
                </a:solidFill>
                <a:latin typeface="Dosis"/>
                <a:ea typeface="Dosis"/>
                <a:cs typeface="Dosis"/>
                <a:sym typeface="Dosis"/>
              </a:rPr>
              <a:t>Informoda</a:t>
            </a:r>
            <a:endParaRPr b="0">
              <a:solidFill>
                <a:srgbClr val="BD0808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/>
              <a:t>Import/export di abbigliamento</a:t>
            </a:r>
            <a:endParaRPr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/>
        </p:nvSpPr>
        <p:spPr>
          <a:xfrm>
            <a:off x="356350" y="299325"/>
            <a:ext cx="8331600" cy="45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Siamo una società, fondata nel 2018 a Milano, di import/export di capi di abbigliamento. 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i nostri quattro fornitori sono situati in America latina e in Asia orientale.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Abbiamo una clientela numerosa e diffusa, </a:t>
            </a:r>
            <a:r>
              <a:rPr lang="it-IT" dirty="0">
                <a:latin typeface="Montserrat"/>
                <a:ea typeface="Montserrat"/>
                <a:cs typeface="Montserrat"/>
                <a:sym typeface="Montserrat"/>
              </a:rPr>
              <a:t>nessun acquirente </a:t>
            </a: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supera il 7% del fatturato. </a:t>
            </a:r>
            <a:r>
              <a:rPr lang="it-IT" dirty="0"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l target sono le catene di abbigliamento.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Si tratta di un settore fortemente soggetto a ciclicità.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latin typeface="Montserrat"/>
                <a:ea typeface="Montserrat"/>
                <a:cs typeface="Montserrat"/>
                <a:sym typeface="Montserrat"/>
              </a:rPr>
              <a:t>Un punto debole, o aspetto di rischio, è costituito dalla zona a rischio sismico in cui è ubicato il magazzino principale.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Google Shape;83;p15"/>
          <p:cNvGraphicFramePr/>
          <p:nvPr>
            <p:extLst>
              <p:ext uri="{D42A27DB-BD31-4B8C-83A1-F6EECF244321}">
                <p14:modId xmlns:p14="http://schemas.microsoft.com/office/powerpoint/2010/main" val="241266038"/>
              </p:ext>
            </p:extLst>
          </p:nvPr>
        </p:nvGraphicFramePr>
        <p:xfrm>
          <a:off x="0" y="0"/>
          <a:ext cx="9144000" cy="5216195"/>
        </p:xfrm>
        <a:graphic>
          <a:graphicData uri="http://schemas.openxmlformats.org/drawingml/2006/table">
            <a:tbl>
              <a:tblPr>
                <a:noFill/>
                <a:tableStyleId>{FEF84AB8-60ED-4A17-B443-C0BD9228259E}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0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Rischi 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Prevenzione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Assicurazione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Nè prevenzione nè assicurazione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smarrimento del carico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geolocalizzatore nel container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furto merce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assicurazione per furto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veicoli guasti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regolari revisioni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terremoto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RC calamità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Programmare ristrutturazione con materiali e accorgimenti antisismici</a:t>
                      </a:r>
                      <a:endParaRPr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incendio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container ignifughi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assicurazione per incendio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Google Shape;88;p16"/>
          <p:cNvGraphicFramePr/>
          <p:nvPr>
            <p:extLst>
              <p:ext uri="{D42A27DB-BD31-4B8C-83A1-F6EECF244321}">
                <p14:modId xmlns:p14="http://schemas.microsoft.com/office/powerpoint/2010/main" val="940173747"/>
              </p:ext>
            </p:extLst>
          </p:nvPr>
        </p:nvGraphicFramePr>
        <p:xfrm>
          <a:off x="0" y="0"/>
          <a:ext cx="9144000" cy="5216195"/>
        </p:xfrm>
        <a:graphic>
          <a:graphicData uri="http://schemas.openxmlformats.org/drawingml/2006/table">
            <a:tbl>
              <a:tblPr>
                <a:noFill/>
                <a:tableStyleId>{FEF84AB8-60ED-4A17-B443-C0BD9228259E}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Rischi 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Prevenzione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Assicurazione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4CCC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Nè prevenzione nè assicurazione</a:t>
                      </a:r>
                      <a:endParaRPr>
                        <a:solidFill>
                          <a:srgbClr val="F4CCC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costo eccessivo spedizioni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FCE5C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aumentare pezz</a:t>
                      </a:r>
                      <a:r>
                        <a:rPr lang="it-IT" dirty="0" err="1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atura</a:t>
                      </a:r>
                      <a:r>
                        <a:rPr lang="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 minim</a:t>
                      </a:r>
                      <a:r>
                        <a:rPr lang="it-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</a:t>
                      </a:r>
                      <a:r>
                        <a:rPr lang="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 d</a:t>
                      </a:r>
                      <a:r>
                        <a:rPr lang="it-IT" dirty="0" err="1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ell</a:t>
                      </a:r>
                      <a:r>
                        <a:rPr lang="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 sp</a:t>
                      </a:r>
                      <a:r>
                        <a:rPr lang="it-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edizione</a:t>
                      </a:r>
                      <a:endParaRPr dirty="0"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scarsa qualità delle forniture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dirty="0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diversificare fornitori</a:t>
                      </a:r>
                      <a:endParaRPr dirty="0"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crisi economica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diversficazione geografica dei fornitori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 b="1">
                          <a:solidFill>
                            <a:srgbClr val="F1C232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truffe telematiche</a:t>
                      </a: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solidFill>
                            <a:srgbClr val="FF99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assicurazione cyber risk per danni diretti all’impresa</a:t>
                      </a:r>
                      <a:endParaRPr>
                        <a:solidFill>
                          <a:srgbClr val="FF9900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>
                        <a:solidFill>
                          <a:srgbClr val="F1C232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/>
        </p:nvSpPr>
        <p:spPr>
          <a:xfrm>
            <a:off x="2059700" y="92650"/>
            <a:ext cx="5395200" cy="10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>
                <a:latin typeface="Quicksand"/>
                <a:ea typeface="Quicksand"/>
                <a:cs typeface="Quicksand"/>
                <a:sym typeface="Quicksand"/>
              </a:rPr>
              <a:t>                  </a:t>
            </a:r>
            <a:endParaRPr sz="24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>
                <a:latin typeface="Quicksand"/>
                <a:ea typeface="Quicksand"/>
                <a:cs typeface="Quicksand"/>
                <a:sym typeface="Quicksand"/>
              </a:rPr>
              <a:t>                 Conclusioni</a:t>
            </a:r>
            <a:endParaRPr sz="2400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156800" y="1047675"/>
            <a:ext cx="8723400" cy="3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>
                <a:latin typeface="Quicksand"/>
                <a:ea typeface="Quicksand"/>
                <a:cs typeface="Quicksand"/>
                <a:sym typeface="Quicksand"/>
              </a:rPr>
              <a:t>L’attività presenta diversi fattori di rischio. </a:t>
            </a: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dirty="0">
                <a:latin typeface="Quicksand"/>
                <a:ea typeface="Quicksand"/>
                <a:cs typeface="Quicksand"/>
                <a:sym typeface="Quicksand"/>
              </a:rPr>
              <a:t>A</a:t>
            </a:r>
            <a:r>
              <a:rPr lang="it" sz="1100">
                <a:latin typeface="Quicksand"/>
                <a:ea typeface="Quicksand"/>
                <a:cs typeface="Quicksand"/>
                <a:sym typeface="Quicksand"/>
              </a:rPr>
              <a:t>lcuni </a:t>
            </a:r>
            <a:r>
              <a:rPr lang="it" sz="1100" dirty="0">
                <a:latin typeface="Quicksand"/>
                <a:ea typeface="Quicksand"/>
                <a:cs typeface="Quicksand"/>
                <a:sym typeface="Quicksand"/>
              </a:rPr>
              <a:t>non sono assicurabili ed è il caso di predisporre misure gestionali di prevenzione, in altri casi esistono soluzioni assicurative molto utili, di cui ci avvaliamo.  </a:t>
            </a:r>
            <a:endParaRPr sz="1100" dirty="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Presentazione su schermo (16:9)</PresentationFormat>
  <Paragraphs>44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Dosis</vt:lpstr>
      <vt:lpstr>Lato</vt:lpstr>
      <vt:lpstr>Raleway</vt:lpstr>
      <vt:lpstr>Arial</vt:lpstr>
      <vt:lpstr>Montserrat</vt:lpstr>
      <vt:lpstr>Quicksand</vt:lpstr>
      <vt:lpstr>Swiss</vt:lpstr>
      <vt:lpstr>Informoda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Informoda</dc:title>
  <cp:lastModifiedBy>Simona</cp:lastModifiedBy>
  <cp:revision>2</cp:revision>
  <dcterms:modified xsi:type="dcterms:W3CDTF">2020-06-01T20:38:44Z</dcterms:modified>
</cp:coreProperties>
</file>