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  <p:sldMasterId id="2147483661" r:id="rId2"/>
  </p:sldMasterIdLst>
  <p:notesMasterIdLst>
    <p:notesMasterId r:id="rId5"/>
  </p:notesMasterIdLst>
  <p:sldIdLst>
    <p:sldId id="256" r:id="rId3"/>
    <p:sldId id="261" r:id="rId4"/>
  </p:sldIdLst>
  <p:sldSz cx="9144000" cy="5143500" type="screen16x9"/>
  <p:notesSz cx="6858000" cy="9144000"/>
  <p:embeddedFontLst>
    <p:embeddedFont>
      <p:font typeface="Comfortaa" panose="020B0604020202020204" charset="0"/>
      <p:regular r:id="rId6"/>
      <p:bold r:id="rId7"/>
    </p:embeddedFont>
    <p:embeddedFont>
      <p:font typeface="Lato" panose="020B0604020202020204" charset="0"/>
      <p:regular r:id="rId8"/>
      <p:bold r:id="rId9"/>
      <p:italic r:id="rId10"/>
      <p:boldItalic r:id="rId11"/>
    </p:embeddedFont>
    <p:embeddedFont>
      <p:font typeface="Raleway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10" Type="http://schemas.openxmlformats.org/officeDocument/2006/relationships/font" Target="fonts/font5.fntdata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5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3396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07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rgbClr val="353535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314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solidFill>
          <a:schemeClr val="dk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Google Shape;23;p8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8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5242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Google Shape;28;p9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9" name="Google Shape;29;p9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9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05687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10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" name="Google Shape;36;p10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7" name="Google Shape;3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8" name="Google Shape;38;p1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98016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3421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2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3143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2" name="Google Shape;52;p1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20242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Google Shape;58;p14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9" name="Google Shape;59;p1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46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Google Shape;63;p15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4" name="Google Shape;64;p15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5" name="Google Shape;65;p15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151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 i="0" u="none" strike="noStrike" cap="non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97534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2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IL CONCETTO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DI RISCHIO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200" b="1" dirty="0">
                <a:latin typeface="Comfortaa"/>
                <a:ea typeface="Comfortaa"/>
                <a:cs typeface="Comfortaa"/>
                <a:sym typeface="Comfortaa"/>
              </a:rPr>
              <a:t>NELLA STORIA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5000">
              <a:schemeClr val="dk2"/>
            </a:gs>
            <a:gs pos="47000">
              <a:schemeClr val="dk1"/>
            </a:gs>
            <a:gs pos="76000">
              <a:schemeClr val="dk1"/>
            </a:gs>
            <a:gs pos="100000">
              <a:srgbClr val="3F3F3F"/>
            </a:gs>
          </a:gsLst>
          <a:lin ang="5400000" scaled="0"/>
        </a:gradFill>
        <a:effectLst/>
      </p:bgPr>
    </p:bg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" name="Google Shape;143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089" y="186750"/>
            <a:ext cx="506012" cy="658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4089" y="962168"/>
            <a:ext cx="1201016" cy="24386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A005ADD1-B1E3-437E-9B6A-7BA80DE24B52}"/>
              </a:ext>
            </a:extLst>
          </p:cNvPr>
          <p:cNvSpPr txBox="1"/>
          <p:nvPr/>
        </p:nvSpPr>
        <p:spPr>
          <a:xfrm>
            <a:off x="1212426" y="1815254"/>
            <a:ext cx="696976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/>
              <a:t>FINCHE’ L’ASPETTATIVA DI VITA ERA DI 45 ANNI…</a:t>
            </a:r>
          </a:p>
          <a:p>
            <a:endParaRPr lang="it-IT" sz="1800" b="1" dirty="0"/>
          </a:p>
          <a:p>
            <a:r>
              <a:rPr lang="it-IT" b="1" dirty="0">
                <a:solidFill>
                  <a:schemeClr val="bg1"/>
                </a:solidFill>
              </a:rPr>
              <a:t>IL RISCHIO</a:t>
            </a:r>
            <a:r>
              <a:rPr lang="it-IT" b="1" dirty="0"/>
              <a:t> -&gt;  </a:t>
            </a:r>
            <a:r>
              <a:rPr lang="it-IT" sz="1200" b="1" dirty="0"/>
              <a:t>CHE PORTA CON SÉ ANCHE I CONCETTI DI FUTURO E DI RISPARMIO</a:t>
            </a:r>
          </a:p>
          <a:p>
            <a:r>
              <a:rPr lang="it-IT" sz="1200" b="1" dirty="0"/>
              <a:t>                         </a:t>
            </a:r>
            <a:r>
              <a:rPr lang="it-IT" b="1" dirty="0"/>
              <a:t>-&gt;</a:t>
            </a:r>
            <a:r>
              <a:rPr lang="it-IT" sz="1200" b="1" dirty="0"/>
              <a:t> NON ERA CONSIDERATO</a:t>
            </a:r>
          </a:p>
          <a:p>
            <a:endParaRPr lang="it-IT" b="1" dirty="0"/>
          </a:p>
          <a:p>
            <a:endParaRPr lang="it-IT" b="1" dirty="0"/>
          </a:p>
          <a:p>
            <a:r>
              <a:rPr lang="it-IT" b="1" dirty="0"/>
              <a:t>LA RIVOLUZIONE INDUSTRIALE: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Minor fatica, maggior velocità, maggior produzione e conseguente accessibilità a molti prodotti per una più vasta fascia di popolazione             </a:t>
            </a:r>
            <a:br>
              <a:rPr lang="it-IT" dirty="0"/>
            </a:br>
            <a:r>
              <a:rPr lang="it-IT" dirty="0"/>
              <a:t>          miglioramento dell’aspettativa di vita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Maggior consapevolezza di essere sfruttati                risolvere i problemi in </a:t>
            </a:r>
            <a:br>
              <a:rPr lang="it-IT" dirty="0"/>
            </a:br>
            <a:r>
              <a:rPr lang="it-IT" dirty="0"/>
              <a:t>senso mutualistico, </a:t>
            </a:r>
            <a:r>
              <a:rPr lang="it-IT" b="1" dirty="0">
                <a:solidFill>
                  <a:schemeClr val="bg1"/>
                </a:solidFill>
              </a:rPr>
              <a:t>aiutarsi aiutando</a:t>
            </a:r>
            <a:r>
              <a:rPr lang="it-IT" dirty="0"/>
              <a:t>!</a:t>
            </a: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  <a:p>
            <a:pPr algn="ctr"/>
            <a:endParaRPr lang="it-IT" b="1" i="1" dirty="0">
              <a:solidFill>
                <a:schemeClr val="bg1"/>
              </a:solidFill>
            </a:endParaRPr>
          </a:p>
        </p:txBody>
      </p:sp>
      <p:sp>
        <p:nvSpPr>
          <p:cNvPr id="6" name="Freccia destra con strisce 5">
            <a:extLst>
              <a:ext uri="{FF2B5EF4-FFF2-40B4-BE49-F238E27FC236}">
                <a16:creationId xmlns:a16="http://schemas.microsoft.com/office/drawing/2014/main" id="{BE655F6D-ADAD-4B94-AA0C-17E826130A35}"/>
              </a:ext>
            </a:extLst>
          </p:cNvPr>
          <p:cNvSpPr/>
          <p:nvPr/>
        </p:nvSpPr>
        <p:spPr>
          <a:xfrm>
            <a:off x="1602171" y="3928533"/>
            <a:ext cx="379307" cy="182881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bg2"/>
                </a:solidFill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85C8F0E-8FB9-4666-9B62-AF3BC3E1CD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9926" y="4102524"/>
            <a:ext cx="408467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86</Words>
  <Application>Microsoft Office PowerPoint</Application>
  <PresentationFormat>Presentazione su schermo (16:9)</PresentationFormat>
  <Paragraphs>14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Raleway</vt:lpstr>
      <vt:lpstr>Comfortaa</vt:lpstr>
      <vt:lpstr>Lato</vt:lpstr>
      <vt:lpstr>Arial</vt:lpstr>
      <vt:lpstr>Swiss</vt:lpstr>
      <vt:lpstr>1_Swiss</vt:lpstr>
      <vt:lpstr>MODULO 2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35</cp:revision>
  <dcterms:modified xsi:type="dcterms:W3CDTF">2020-04-16T21:00:19Z</dcterms:modified>
</cp:coreProperties>
</file>