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embeddedFontLst>
    <p:embeddedFont>
      <p:font typeface="Comfortaa" panose="020B0604020202020204" charset="0"/>
      <p:regular r:id="rId5"/>
      <p:bold r:id="rId6"/>
    </p:embeddedFont>
    <p:embeddedFont>
      <p:font typeface="Lato" panose="020B0604020202020204" charset="0"/>
      <p:regular r:id="rId7"/>
      <p:bold r:id="rId8"/>
      <p:italic r:id="rId9"/>
      <p:boldItalic r:id="rId10"/>
    </p:embeddedFont>
    <p:embeddedFont>
      <p:font typeface="Montserrat" panose="020B0604020202020204" charset="0"/>
      <p:regular r:id="rId11"/>
      <p:bold r:id="rId12"/>
      <p:italic r:id="rId13"/>
      <p:boldItalic r:id="rId14"/>
    </p:embeddedFont>
    <p:embeddedFont>
      <p:font typeface="Raleway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138" y="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1 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latin typeface="Comfortaa"/>
                <a:ea typeface="Comfortaa"/>
                <a:cs typeface="Comfortaa"/>
                <a:sym typeface="Comfortaa"/>
              </a:rPr>
              <a:t>IL CONCETTO DI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400" b="1" dirty="0">
                <a:latin typeface="Comfortaa"/>
                <a:ea typeface="Comfortaa"/>
                <a:cs typeface="Comfortaa"/>
                <a:sym typeface="Comfortaa"/>
              </a:rPr>
              <a:t>RISCHIO</a:t>
            </a:r>
            <a:endParaRPr sz="44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69ACE0A-44BC-47CE-8343-3DACDB728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69" y="171301"/>
            <a:ext cx="506012" cy="65842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CE1B27B6-90E8-43E7-9FA1-7F11A7F00C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759" y="948638"/>
            <a:ext cx="1201016" cy="2438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766800" y="588924"/>
            <a:ext cx="5401200" cy="3068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IL RISCHIO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513650"/>
            <a:ext cx="7595700" cy="29752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lang="it-IT" sz="1200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SORGENTE DI PERICOLO -&gt; DANNI DA EVENTO INCERTO</a:t>
            </a: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CATEGORIE INTERNE AL RISCHIO:</a:t>
            </a:r>
          </a:p>
          <a:p>
            <a:pPr marL="152400" indent="0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       Futuro  -  Incertezza  -  Capacità di provocare danni  - Calcolabilità economica</a:t>
            </a:r>
          </a:p>
          <a:p>
            <a:pPr marL="152400" indent="0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indent="0" algn="ctr">
              <a:spcBef>
                <a:spcPts val="1000"/>
              </a:spcBef>
              <a:buClr>
                <a:schemeClr val="dk1"/>
              </a:buClr>
              <a:buSzPts val="1200"/>
              <a:buNone/>
            </a:pPr>
            <a:r>
              <a:rPr lang="it-IT" sz="1400" b="1" i="1">
                <a:latin typeface="Raleway"/>
                <a:ea typeface="Raleway"/>
                <a:cs typeface="Raleway"/>
                <a:sym typeface="Raleway"/>
              </a:rPr>
              <a:t>IL RISCHIO CHE DIVENTA OPPORTUNITA’</a:t>
            </a:r>
            <a:endParaRPr lang="it-IT" sz="1400" b="1" i="1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endParaRPr lang="it-IT" sz="1400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None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E7AC4E4-4CE4-4800-AF86-5D76D827BE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482" y="162725"/>
            <a:ext cx="506012" cy="65842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9A21CAA-7C7B-4F3D-8A10-541E70FD8A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7075" y="899818"/>
            <a:ext cx="1201016" cy="2438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39</Words>
  <Application>Microsoft Office PowerPoint</Application>
  <PresentationFormat>Presentazione su schermo (16:9)</PresentationFormat>
  <Paragraphs>25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Raleway</vt:lpstr>
      <vt:lpstr>Arial</vt:lpstr>
      <vt:lpstr>Montserrat</vt:lpstr>
      <vt:lpstr>Comfortaa</vt:lpstr>
      <vt:lpstr>Lato</vt:lpstr>
      <vt:lpstr>Swiss</vt:lpstr>
      <vt:lpstr>MODULO 1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cp:lastModifiedBy>Simona</cp:lastModifiedBy>
  <cp:revision>24</cp:revision>
  <dcterms:modified xsi:type="dcterms:W3CDTF">2020-04-13T21:46:12Z</dcterms:modified>
</cp:coreProperties>
</file>