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8" r:id="rId3"/>
  </p:sldIdLst>
  <p:sldSz cx="9144000" cy="5143500" type="screen16x9"/>
  <p:notesSz cx="6858000" cy="9144000"/>
  <p:embeddedFontLst>
    <p:embeddedFont>
      <p:font typeface="Comfortaa" panose="020B0604020202020204" charset="0"/>
      <p:regular r:id="rId5"/>
      <p:bold r:id="rId6"/>
    </p:embeddedFont>
    <p:embeddedFont>
      <p:font typeface="Lato" panose="020B0604020202020204" charset="0"/>
      <p:regular r:id="rId7"/>
      <p:bold r:id="rId8"/>
      <p:italic r:id="rId9"/>
      <p:boldItalic r:id="rId10"/>
    </p:embeddedFont>
    <p:embeddedFont>
      <p:font typeface="Montserrat" panose="020B0604020202020204" charset="0"/>
      <p:regular r:id="rId11"/>
      <p:bold r:id="rId12"/>
      <p:italic r:id="rId13"/>
      <p:boldItalic r:id="rId14"/>
    </p:embeddedFont>
    <p:embeddedFont>
      <p:font typeface="Raleway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4690ED6-2B78-4921-9739-BF9B6A6A56F0}">
  <a:tblStyle styleId="{44690ED6-2B78-4921-9739-BF9B6A6A56F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1" d="100"/>
          <a:sy n="141" d="100"/>
        </p:scale>
        <p:origin x="138" y="33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font" Target="fonts/font14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font" Target="fonts/font13.fntdata"/><Relationship Id="rId2" Type="http://schemas.openxmlformats.org/officeDocument/2006/relationships/slide" Target="slides/slide1.xml"/><Relationship Id="rId16" Type="http://schemas.openxmlformats.org/officeDocument/2006/relationships/font" Target="fonts/font12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font" Target="fonts/font11.fntdata"/><Relationship Id="rId10" Type="http://schemas.openxmlformats.org/officeDocument/2006/relationships/font" Target="fonts/font6.fntdata"/><Relationship Id="rId19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cb9a0b074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cb9a0b074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23630543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23630543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hyperlink" Target="mailto:eos.icasidellavita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56227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dirty="0">
                <a:solidFill>
                  <a:schemeClr val="bg2"/>
                </a:solidFill>
                <a:latin typeface="Comfortaa"/>
                <a:ea typeface="Comfortaa"/>
                <a:cs typeface="Comfortaa"/>
                <a:sym typeface="Comfortaa"/>
              </a:rPr>
              <a:t>MODULO 1 </a:t>
            </a:r>
            <a:endParaRPr sz="3000" dirty="0">
              <a:solidFill>
                <a:schemeClr val="bg2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1363579"/>
            <a:ext cx="6331500" cy="31165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2400" b="1" dirty="0">
                <a:latin typeface="Comfortaa"/>
                <a:ea typeface="Comfortaa"/>
                <a:cs typeface="Comfortaa"/>
                <a:sym typeface="Comfortaa"/>
              </a:rPr>
              <a:t>PRESENTAZIONE MODULI DE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3600" b="1" dirty="0">
                <a:latin typeface="Comfortaa"/>
                <a:ea typeface="Comfortaa"/>
                <a:cs typeface="Comfortaa"/>
                <a:sym typeface="Comfortaa"/>
              </a:rPr>
              <a:t>«I CASI DELLA VITA»</a:t>
            </a:r>
            <a:endParaRPr sz="3600" b="1" dirty="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769ACE0A-44BC-47CE-8343-3DACDB7284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69" y="171301"/>
            <a:ext cx="506012" cy="65842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CE1B27B6-90E8-43E7-9FA1-7F11A7F00C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7759" y="94863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8200" y="162725"/>
            <a:ext cx="8790725" cy="4818049"/>
          </a:xfrm>
          <a:prstGeom prst="rect">
            <a:avLst/>
          </a:prstGeom>
          <a:gradFill>
            <a:gsLst>
              <a:gs pos="75000">
                <a:schemeClr val="bg2">
                  <a:lumMod val="75000"/>
                  <a:lumOff val="25000"/>
                </a:schemeClr>
              </a:gs>
              <a:gs pos="100000">
                <a:schemeClr val="tx1"/>
              </a:gs>
              <a:gs pos="87000">
                <a:schemeClr val="tx1"/>
              </a:gs>
              <a:gs pos="100000">
                <a:schemeClr val="tx1"/>
              </a:gs>
            </a:gsLst>
            <a:lin ang="5400000" scaled="1"/>
          </a:gradFill>
          <a:ln>
            <a:noFill/>
          </a:ln>
        </p:spPr>
      </p:pic>
      <p:sp>
        <p:nvSpPr>
          <p:cNvPr id="88" name="Google Shape;88;p15"/>
          <p:cNvSpPr txBox="1"/>
          <p:nvPr/>
        </p:nvSpPr>
        <p:spPr>
          <a:xfrm>
            <a:off x="1766800" y="588924"/>
            <a:ext cx="5401200" cy="3068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tx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800" b="1" dirty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I CASI DELLA VITA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18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it-IT"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1" dirty="0">
              <a:solidFill>
                <a:schemeClr val="lt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5"/>
          <p:cNvSpPr txBox="1">
            <a:spLocks noGrp="1"/>
          </p:cNvSpPr>
          <p:nvPr>
            <p:ph type="body" idx="4294967295"/>
          </p:nvPr>
        </p:nvSpPr>
        <p:spPr>
          <a:xfrm>
            <a:off x="1122025" y="1513650"/>
            <a:ext cx="7595700" cy="29752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  <a:p>
            <a:pPr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Questionario iniziale </a:t>
            </a: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(online, anonimo)</a:t>
            </a:r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Rischio -&gt; strategie </a:t>
            </a: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per affrontarlo </a:t>
            </a: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-&gt; collettivizzazione </a:t>
            </a: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del rischio </a:t>
            </a: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-&gt; assicurazioni</a:t>
            </a:r>
          </a:p>
          <a:p>
            <a:pPr marL="457200" lvl="0" indent="-30480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I primi nella storia a porsi </a:t>
            </a: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domande sul futuro e sul rischio -&gt; Società di mutuo soccorso</a:t>
            </a:r>
          </a:p>
          <a:p>
            <a:pPr lvl="0"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I </a:t>
            </a:r>
            <a:r>
              <a:rPr lang="it-IT" sz="1400" b="1" dirty="0">
                <a:latin typeface="Raleway" panose="020B0604020202020204" charset="0"/>
              </a:rPr>
              <a:t>termini tecnici </a:t>
            </a:r>
            <a:r>
              <a:rPr lang="it-IT" sz="1400" dirty="0">
                <a:latin typeface="Raleway" panose="020B0604020202020204" charset="0"/>
              </a:rPr>
              <a:t>dei contratti </a:t>
            </a:r>
            <a:r>
              <a:rPr lang="it-IT" sz="1400" b="1" dirty="0">
                <a:latin typeface="Raleway" panose="020B0604020202020204" charset="0"/>
                <a:ea typeface="Raleway"/>
                <a:cs typeface="Raleway"/>
                <a:sym typeface="Raleway"/>
              </a:rPr>
              <a:t>sulla </a:t>
            </a: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protezione dai rischi</a:t>
            </a:r>
          </a:p>
          <a:p>
            <a:pPr lvl="0"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Simulazione di rischio d’impresa </a:t>
            </a: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(da rimandare a </a:t>
            </a:r>
            <a:r>
              <a:rPr lang="it-IT" sz="1400" u="sng" dirty="0">
                <a:hlinkClick r:id="rId4"/>
              </a:rPr>
              <a:t>eos.icasidellavita@gmail.com</a:t>
            </a:r>
            <a:r>
              <a:rPr lang="it-IT" sz="1400" u="sng" dirty="0"/>
              <a:t>)</a:t>
            </a:r>
            <a:endParaRPr lang="it-IT" sz="1400" b="1" dirty="0">
              <a:latin typeface="Raleway"/>
              <a:ea typeface="Raleway"/>
              <a:cs typeface="Raleway"/>
              <a:sym typeface="Raleway"/>
            </a:endParaRPr>
          </a:p>
          <a:p>
            <a:pPr lvl="0" indent="-304800">
              <a:spcBef>
                <a:spcPts val="1000"/>
              </a:spcBef>
              <a:buClr>
                <a:schemeClr val="dk1"/>
              </a:buClr>
              <a:buSzPts val="1200"/>
              <a:buFont typeface="Raleway"/>
              <a:buChar char="➔"/>
            </a:pPr>
            <a:r>
              <a:rPr lang="it-IT" sz="1400" b="1" dirty="0">
                <a:latin typeface="Raleway"/>
                <a:ea typeface="Raleway"/>
                <a:cs typeface="Raleway"/>
                <a:sym typeface="Raleway"/>
              </a:rPr>
              <a:t>Questionario finale </a:t>
            </a:r>
            <a:r>
              <a:rPr lang="it-IT" sz="1400" dirty="0">
                <a:latin typeface="Raleway"/>
                <a:ea typeface="Raleway"/>
                <a:cs typeface="Raleway"/>
                <a:sym typeface="Raleway"/>
              </a:rPr>
              <a:t>(online, anonimo)</a:t>
            </a:r>
          </a:p>
          <a:p>
            <a:pPr marL="1524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</a:pPr>
            <a:endParaRPr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152400" lvl="0" indent="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None/>
            </a:pPr>
            <a:endParaRPr lang="it-IT" sz="1200" b="1" dirty="0">
              <a:latin typeface="Raleway"/>
              <a:ea typeface="Raleway"/>
              <a:cs typeface="Raleway"/>
              <a:sym typeface="Raleway"/>
            </a:endParaRPr>
          </a:p>
          <a:p>
            <a:pPr marL="457200" lvl="0" indent="-304800" algn="l" rtl="0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200"/>
              <a:buFont typeface="Raleway"/>
              <a:buChar char="➔"/>
            </a:pPr>
            <a:endParaRPr sz="1200" dirty="0">
              <a:latin typeface="Raleway"/>
              <a:ea typeface="Raleway"/>
              <a:cs typeface="Raleway"/>
              <a:sym typeface="Raleway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8E7AC4E4-4CE4-4800-AF86-5D76D827BE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482" y="162725"/>
            <a:ext cx="506012" cy="658425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9A21CAA-7C7B-4F3D-8A10-541E70FD8A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7075" y="899818"/>
            <a:ext cx="1201016" cy="2438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82</Words>
  <Application>Microsoft Office PowerPoint</Application>
  <PresentationFormat>Presentazione su schermo (16:9)</PresentationFormat>
  <Paragraphs>24</Paragraphs>
  <Slides>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Raleway</vt:lpstr>
      <vt:lpstr>Arial</vt:lpstr>
      <vt:lpstr>Lato</vt:lpstr>
      <vt:lpstr>Comfortaa</vt:lpstr>
      <vt:lpstr>Montserrat</vt:lpstr>
      <vt:lpstr>Swiss</vt:lpstr>
      <vt:lpstr>MODULO 1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Società</dc:title>
  <cp:lastModifiedBy>Simona</cp:lastModifiedBy>
  <cp:revision>24</cp:revision>
  <dcterms:modified xsi:type="dcterms:W3CDTF">2020-04-19T09:48:12Z</dcterms:modified>
</cp:coreProperties>
</file>