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Lato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PRESENTAZIONE GENERALE</a:t>
            </a:r>
            <a:endParaRPr sz="2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 CASI DELLA VITA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lt2"/>
                </a:solidFill>
                <a:latin typeface="Montserrat"/>
                <a:ea typeface="Montserrat"/>
                <a:cs typeface="Montserrat"/>
                <a:sym typeface="Montserrat"/>
              </a:rPr>
              <a:t>PROGETTO DI UNIPOL -&gt; gruppo finanziario dal 1963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dirty="0">
                <a:latin typeface="Raleway"/>
                <a:ea typeface="Raleway"/>
                <a:cs typeface="Raleway"/>
                <a:sym typeface="Raleway"/>
              </a:rPr>
              <a:t>In collaborazione con 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Cooperative di formatori: </a:t>
            </a:r>
            <a:br>
              <a:rPr lang="it-IT" b="1" dirty="0">
                <a:latin typeface="Raleway"/>
                <a:ea typeface="Raleway"/>
                <a:cs typeface="Raleway"/>
                <a:sym typeface="Raleway"/>
              </a:rPr>
            </a:b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Pandora, Open Group, Meta</a:t>
            </a:r>
            <a:endParaRPr lang="it-IT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Concetti chiave del progetto -&gt; </a:t>
            </a:r>
            <a:r>
              <a:rPr lang="it-IT" b="1" dirty="0">
                <a:solidFill>
                  <a:srgbClr val="00B050"/>
                </a:solidFill>
                <a:latin typeface="Raleway"/>
                <a:ea typeface="Raleway"/>
                <a:cs typeface="Raleway"/>
                <a:sym typeface="Raleway"/>
              </a:rPr>
              <a:t>uso consapevole del denaro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, rischi economici, </a:t>
            </a:r>
            <a:r>
              <a:rPr lang="it-IT" b="1" dirty="0">
                <a:solidFill>
                  <a:srgbClr val="FF0000"/>
                </a:solidFill>
                <a:latin typeface="Raleway"/>
                <a:ea typeface="Raleway"/>
                <a:cs typeface="Raleway"/>
                <a:sym typeface="Raleway"/>
              </a:rPr>
              <a:t>alfabetizzazione assicurativa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it-IT" b="1" dirty="0">
                <a:solidFill>
                  <a:srgbClr val="0070C0"/>
                </a:solidFill>
                <a:latin typeface="Raleway"/>
                <a:ea typeface="Raleway"/>
                <a:cs typeface="Raleway"/>
                <a:sym typeface="Raleway"/>
              </a:rPr>
              <a:t>mutualità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dirty="0">
                <a:latin typeface="Raleway"/>
                <a:ea typeface="Raleway"/>
                <a:cs typeface="Raleway"/>
                <a:sym typeface="Raleway"/>
              </a:rPr>
              <a:t>In linea con i 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protocolli europei </a:t>
            </a:r>
            <a:r>
              <a:rPr lang="it-IT" dirty="0">
                <a:latin typeface="Raleway"/>
                <a:ea typeface="Raleway"/>
                <a:cs typeface="Raleway"/>
                <a:sym typeface="Raleway"/>
              </a:rPr>
              <a:t>-&gt; dare ai giovani di tutte le scuole superiori di secondo grado </a:t>
            </a:r>
            <a:r>
              <a:rPr lang="it-IT" b="1" dirty="0">
                <a:latin typeface="Raleway"/>
                <a:ea typeface="Raleway"/>
                <a:cs typeface="Raleway"/>
                <a:sym typeface="Raleway"/>
              </a:rPr>
              <a:t>nozioni economico finanziarie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68</Words>
  <Application>Microsoft Office PowerPoint</Application>
  <PresentationFormat>Presentazione su schermo (16:9)</PresentationFormat>
  <Paragraphs>21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Lato</vt:lpstr>
      <vt:lpstr>Raleway</vt:lpstr>
      <vt:lpstr>Montserrat</vt:lpstr>
      <vt:lpstr>Comfortaa</vt:lpstr>
      <vt:lpstr>Arial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21</cp:revision>
  <dcterms:modified xsi:type="dcterms:W3CDTF">2020-04-13T21:10:25Z</dcterms:modified>
</cp:coreProperties>
</file>