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sldIdLst>
    <p:sldId id="256" r:id="rId4"/>
    <p:sldId id="257" r:id="rId5"/>
    <p:sldId id="258" r:id="rId6"/>
    <p:sldId id="259" r:id="rId7"/>
    <p:sldId id="260" r:id="rId8"/>
  </p:sldIdLst>
  <p:sldSz cx="9144000" cy="5143500" type="screen16x9"/>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8" d="100"/>
          <a:sy n="138" d="100"/>
        </p:scale>
        <p:origin x="22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
        <p:nvSpPr>
          <p:cNvPr id="28" name="PlaceHolder 2"/>
          <p:cNvSpPr>
            <a:spLocks noGrp="1"/>
          </p:cNvSpPr>
          <p:nvPr>
            <p:ph type="body"/>
          </p:nvPr>
        </p:nvSpPr>
        <p:spPr>
          <a:xfrm>
            <a:off x="457200" y="1203480"/>
            <a:ext cx="822924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29" name="PlaceHolder 3"/>
          <p:cNvSpPr>
            <a:spLocks noGrp="1"/>
          </p:cNvSpPr>
          <p:nvPr>
            <p:ph type="body"/>
          </p:nvPr>
        </p:nvSpPr>
        <p:spPr>
          <a:xfrm>
            <a:off x="457200" y="2761920"/>
            <a:ext cx="822924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
        <p:nvSpPr>
          <p:cNvPr id="31" name="PlaceHolder 2"/>
          <p:cNvSpPr>
            <a:spLocks noGrp="1"/>
          </p:cNvSpPr>
          <p:nvPr>
            <p:ph type="body"/>
          </p:nvPr>
        </p:nvSpPr>
        <p:spPr>
          <a:xfrm>
            <a:off x="457200" y="120348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32" name="PlaceHolder 3"/>
          <p:cNvSpPr>
            <a:spLocks noGrp="1"/>
          </p:cNvSpPr>
          <p:nvPr>
            <p:ph type="body"/>
          </p:nvPr>
        </p:nvSpPr>
        <p:spPr>
          <a:xfrm>
            <a:off x="4674240" y="120348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33" name="PlaceHolder 4"/>
          <p:cNvSpPr>
            <a:spLocks noGrp="1"/>
          </p:cNvSpPr>
          <p:nvPr>
            <p:ph type="body"/>
          </p:nvPr>
        </p:nvSpPr>
        <p:spPr>
          <a:xfrm>
            <a:off x="4674240" y="276192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34" name="PlaceHolder 5"/>
          <p:cNvSpPr>
            <a:spLocks noGrp="1"/>
          </p:cNvSpPr>
          <p:nvPr>
            <p:ph type="body"/>
          </p:nvPr>
        </p:nvSpPr>
        <p:spPr>
          <a:xfrm>
            <a:off x="457200" y="276192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
        <p:nvSpPr>
          <p:cNvPr id="36" name="PlaceHolder 2"/>
          <p:cNvSpPr>
            <a:spLocks noGrp="1"/>
          </p:cNvSpPr>
          <p:nvPr>
            <p:ph type="body"/>
          </p:nvPr>
        </p:nvSpPr>
        <p:spPr>
          <a:xfrm>
            <a:off x="457200" y="1203480"/>
            <a:ext cx="8229240" cy="298296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37" name="PlaceHolder 3"/>
          <p:cNvSpPr>
            <a:spLocks noGrp="1"/>
          </p:cNvSpPr>
          <p:nvPr>
            <p:ph type="body"/>
          </p:nvPr>
        </p:nvSpPr>
        <p:spPr>
          <a:xfrm>
            <a:off x="457200" y="1203480"/>
            <a:ext cx="8229240" cy="298296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pic>
        <p:nvPicPr>
          <p:cNvPr id="38" name="Immagine 37"/>
          <p:cNvPicPr/>
          <p:nvPr/>
        </p:nvPicPr>
        <p:blipFill>
          <a:blip r:embed="rId2"/>
          <a:stretch/>
        </p:blipFill>
        <p:spPr>
          <a:xfrm>
            <a:off x="2702160" y="1203480"/>
            <a:ext cx="3738960" cy="2982960"/>
          </a:xfrm>
          <a:prstGeom prst="rect">
            <a:avLst/>
          </a:prstGeom>
          <a:ln>
            <a:noFill/>
          </a:ln>
        </p:spPr>
      </p:pic>
      <p:pic>
        <p:nvPicPr>
          <p:cNvPr id="39" name="Immagine 38"/>
          <p:cNvPicPr/>
          <p:nvPr/>
        </p:nvPicPr>
        <p:blipFill>
          <a:blip r:embed="rId2"/>
          <a:stretch/>
        </p:blipFill>
        <p:spPr>
          <a:xfrm>
            <a:off x="2702160" y="1203480"/>
            <a:ext cx="3738960" cy="298296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3"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
        <p:nvSpPr>
          <p:cNvPr id="44" name="PlaceHolder 2"/>
          <p:cNvSpPr>
            <a:spLocks noGrp="1"/>
          </p:cNvSpPr>
          <p:nvPr>
            <p:ph type="subTitle"/>
          </p:nvPr>
        </p:nvSpPr>
        <p:spPr>
          <a:xfrm>
            <a:off x="457200" y="1203480"/>
            <a:ext cx="8229240" cy="2982960"/>
          </a:xfrm>
          <a:prstGeom prst="rect">
            <a:avLst/>
          </a:prstGeom>
        </p:spPr>
        <p:txBody>
          <a:bodyPr lIns="0" tIns="0" rIns="0" bIns="0" anchor="ctr"/>
          <a:lstStyle/>
          <a:p>
            <a:pPr algn="ctr"/>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
        <p:nvSpPr>
          <p:cNvPr id="46" name="PlaceHolder 2"/>
          <p:cNvSpPr>
            <a:spLocks noGrp="1"/>
          </p:cNvSpPr>
          <p:nvPr>
            <p:ph type="body"/>
          </p:nvPr>
        </p:nvSpPr>
        <p:spPr>
          <a:xfrm>
            <a:off x="457200" y="1203480"/>
            <a:ext cx="8229240" cy="298296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
        <p:nvSpPr>
          <p:cNvPr id="48" name="PlaceHolder 2"/>
          <p:cNvSpPr>
            <a:spLocks noGrp="1"/>
          </p:cNvSpPr>
          <p:nvPr>
            <p:ph type="body"/>
          </p:nvPr>
        </p:nvSpPr>
        <p:spPr>
          <a:xfrm>
            <a:off x="457200" y="1203480"/>
            <a:ext cx="4015800" cy="298296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49" name="PlaceHolder 3"/>
          <p:cNvSpPr>
            <a:spLocks noGrp="1"/>
          </p:cNvSpPr>
          <p:nvPr>
            <p:ph type="body"/>
          </p:nvPr>
        </p:nvSpPr>
        <p:spPr>
          <a:xfrm>
            <a:off x="4674240" y="1203480"/>
            <a:ext cx="4015800" cy="298296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0"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1" name="PlaceHolder 1"/>
          <p:cNvSpPr>
            <a:spLocks noGrp="1"/>
          </p:cNvSpPr>
          <p:nvPr>
            <p:ph type="subTitle"/>
          </p:nvPr>
        </p:nvSpPr>
        <p:spPr>
          <a:xfrm>
            <a:off x="282960" y="4457520"/>
            <a:ext cx="6243840" cy="10287360"/>
          </a:xfrm>
          <a:prstGeom prst="rect">
            <a:avLst/>
          </a:prstGeom>
        </p:spPr>
        <p:txBody>
          <a:bodyPr lIns="0" tIns="0" rIns="0" bIns="0" anchor="ctr"/>
          <a:lstStyle/>
          <a:p>
            <a:pPr algn="ctr"/>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
        <p:nvSpPr>
          <p:cNvPr id="53" name="PlaceHolder 2"/>
          <p:cNvSpPr>
            <a:spLocks noGrp="1"/>
          </p:cNvSpPr>
          <p:nvPr>
            <p:ph type="body"/>
          </p:nvPr>
        </p:nvSpPr>
        <p:spPr>
          <a:xfrm>
            <a:off x="457200" y="120348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54" name="PlaceHolder 3"/>
          <p:cNvSpPr>
            <a:spLocks noGrp="1"/>
          </p:cNvSpPr>
          <p:nvPr>
            <p:ph type="body"/>
          </p:nvPr>
        </p:nvSpPr>
        <p:spPr>
          <a:xfrm>
            <a:off x="457200" y="276192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55" name="PlaceHolder 4"/>
          <p:cNvSpPr>
            <a:spLocks noGrp="1"/>
          </p:cNvSpPr>
          <p:nvPr>
            <p:ph type="body"/>
          </p:nvPr>
        </p:nvSpPr>
        <p:spPr>
          <a:xfrm>
            <a:off x="4674240" y="1203480"/>
            <a:ext cx="4015800" cy="298296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
        <p:nvSpPr>
          <p:cNvPr id="7" name="PlaceHolder 2"/>
          <p:cNvSpPr>
            <a:spLocks noGrp="1"/>
          </p:cNvSpPr>
          <p:nvPr>
            <p:ph type="subTitle"/>
          </p:nvPr>
        </p:nvSpPr>
        <p:spPr>
          <a:xfrm>
            <a:off x="457200" y="1203480"/>
            <a:ext cx="8229240" cy="2982960"/>
          </a:xfrm>
          <a:prstGeom prst="rect">
            <a:avLst/>
          </a:prstGeom>
        </p:spPr>
        <p:txBody>
          <a:bodyPr lIns="0" tIns="0" rIns="0" bIns="0" anchor="ctr"/>
          <a:lstStyle/>
          <a:p>
            <a:pPr algn="ctr"/>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
        <p:nvSpPr>
          <p:cNvPr id="57" name="PlaceHolder 2"/>
          <p:cNvSpPr>
            <a:spLocks noGrp="1"/>
          </p:cNvSpPr>
          <p:nvPr>
            <p:ph type="body"/>
          </p:nvPr>
        </p:nvSpPr>
        <p:spPr>
          <a:xfrm>
            <a:off x="457200" y="1203480"/>
            <a:ext cx="4015800" cy="298296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58" name="PlaceHolder 3"/>
          <p:cNvSpPr>
            <a:spLocks noGrp="1"/>
          </p:cNvSpPr>
          <p:nvPr>
            <p:ph type="body"/>
          </p:nvPr>
        </p:nvSpPr>
        <p:spPr>
          <a:xfrm>
            <a:off x="4674240" y="120348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59" name="PlaceHolder 4"/>
          <p:cNvSpPr>
            <a:spLocks noGrp="1"/>
          </p:cNvSpPr>
          <p:nvPr>
            <p:ph type="body"/>
          </p:nvPr>
        </p:nvSpPr>
        <p:spPr>
          <a:xfrm>
            <a:off x="4674240" y="276192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
        <p:nvSpPr>
          <p:cNvPr id="61" name="PlaceHolder 2"/>
          <p:cNvSpPr>
            <a:spLocks noGrp="1"/>
          </p:cNvSpPr>
          <p:nvPr>
            <p:ph type="body"/>
          </p:nvPr>
        </p:nvSpPr>
        <p:spPr>
          <a:xfrm>
            <a:off x="457200" y="120348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62" name="PlaceHolder 3"/>
          <p:cNvSpPr>
            <a:spLocks noGrp="1"/>
          </p:cNvSpPr>
          <p:nvPr>
            <p:ph type="body"/>
          </p:nvPr>
        </p:nvSpPr>
        <p:spPr>
          <a:xfrm>
            <a:off x="4674240" y="120348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63" name="PlaceHolder 4"/>
          <p:cNvSpPr>
            <a:spLocks noGrp="1"/>
          </p:cNvSpPr>
          <p:nvPr>
            <p:ph type="body"/>
          </p:nvPr>
        </p:nvSpPr>
        <p:spPr>
          <a:xfrm>
            <a:off x="457200" y="2761920"/>
            <a:ext cx="822924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
        <p:nvSpPr>
          <p:cNvPr id="65" name="PlaceHolder 2"/>
          <p:cNvSpPr>
            <a:spLocks noGrp="1"/>
          </p:cNvSpPr>
          <p:nvPr>
            <p:ph type="body"/>
          </p:nvPr>
        </p:nvSpPr>
        <p:spPr>
          <a:xfrm>
            <a:off x="457200" y="1203480"/>
            <a:ext cx="822924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66" name="PlaceHolder 3"/>
          <p:cNvSpPr>
            <a:spLocks noGrp="1"/>
          </p:cNvSpPr>
          <p:nvPr>
            <p:ph type="body"/>
          </p:nvPr>
        </p:nvSpPr>
        <p:spPr>
          <a:xfrm>
            <a:off x="457200" y="2761920"/>
            <a:ext cx="822924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
        <p:nvSpPr>
          <p:cNvPr id="68" name="PlaceHolder 2"/>
          <p:cNvSpPr>
            <a:spLocks noGrp="1"/>
          </p:cNvSpPr>
          <p:nvPr>
            <p:ph type="body"/>
          </p:nvPr>
        </p:nvSpPr>
        <p:spPr>
          <a:xfrm>
            <a:off x="457200" y="120348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69" name="PlaceHolder 3"/>
          <p:cNvSpPr>
            <a:spLocks noGrp="1"/>
          </p:cNvSpPr>
          <p:nvPr>
            <p:ph type="body"/>
          </p:nvPr>
        </p:nvSpPr>
        <p:spPr>
          <a:xfrm>
            <a:off x="4674240" y="120348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70" name="PlaceHolder 4"/>
          <p:cNvSpPr>
            <a:spLocks noGrp="1"/>
          </p:cNvSpPr>
          <p:nvPr>
            <p:ph type="body"/>
          </p:nvPr>
        </p:nvSpPr>
        <p:spPr>
          <a:xfrm>
            <a:off x="4674240" y="276192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71" name="PlaceHolder 5"/>
          <p:cNvSpPr>
            <a:spLocks noGrp="1"/>
          </p:cNvSpPr>
          <p:nvPr>
            <p:ph type="body"/>
          </p:nvPr>
        </p:nvSpPr>
        <p:spPr>
          <a:xfrm>
            <a:off x="457200" y="276192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
        <p:nvSpPr>
          <p:cNvPr id="73" name="PlaceHolder 2"/>
          <p:cNvSpPr>
            <a:spLocks noGrp="1"/>
          </p:cNvSpPr>
          <p:nvPr>
            <p:ph type="body"/>
          </p:nvPr>
        </p:nvSpPr>
        <p:spPr>
          <a:xfrm>
            <a:off x="457200" y="1203480"/>
            <a:ext cx="8229240" cy="298296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74" name="PlaceHolder 3"/>
          <p:cNvSpPr>
            <a:spLocks noGrp="1"/>
          </p:cNvSpPr>
          <p:nvPr>
            <p:ph type="body"/>
          </p:nvPr>
        </p:nvSpPr>
        <p:spPr>
          <a:xfrm>
            <a:off x="457200" y="1203480"/>
            <a:ext cx="8229240" cy="298296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pic>
        <p:nvPicPr>
          <p:cNvPr id="75" name="Immagine 74"/>
          <p:cNvPicPr/>
          <p:nvPr/>
        </p:nvPicPr>
        <p:blipFill>
          <a:blip r:embed="rId2"/>
          <a:stretch/>
        </p:blipFill>
        <p:spPr>
          <a:xfrm>
            <a:off x="2702160" y="1203480"/>
            <a:ext cx="3738960" cy="2982960"/>
          </a:xfrm>
          <a:prstGeom prst="rect">
            <a:avLst/>
          </a:prstGeom>
          <a:ln>
            <a:noFill/>
          </a:ln>
        </p:spPr>
      </p:pic>
      <p:pic>
        <p:nvPicPr>
          <p:cNvPr id="76" name="Immagine 75"/>
          <p:cNvPicPr/>
          <p:nvPr/>
        </p:nvPicPr>
        <p:blipFill>
          <a:blip r:embed="rId2"/>
          <a:stretch/>
        </p:blipFill>
        <p:spPr>
          <a:xfrm>
            <a:off x="2702160" y="1203480"/>
            <a:ext cx="3738960" cy="2982960"/>
          </a:xfrm>
          <a:prstGeom prst="rect">
            <a:avLst/>
          </a:prstGeom>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1"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
        <p:nvSpPr>
          <p:cNvPr id="82" name="PlaceHolder 2"/>
          <p:cNvSpPr>
            <a:spLocks noGrp="1"/>
          </p:cNvSpPr>
          <p:nvPr>
            <p:ph type="subTitle"/>
          </p:nvPr>
        </p:nvSpPr>
        <p:spPr>
          <a:xfrm>
            <a:off x="457200" y="1203480"/>
            <a:ext cx="8229240" cy="2982960"/>
          </a:xfrm>
          <a:prstGeom prst="rect">
            <a:avLst/>
          </a:prstGeom>
        </p:spPr>
        <p:txBody>
          <a:bodyPr lIns="0" tIns="0" rIns="0" bIns="0" anchor="ctr"/>
          <a:lstStyle/>
          <a:p>
            <a:pPr algn="ctr"/>
            <a:endParaRPr lang="it-IT" sz="3200" b="0" strike="noStrike" spc="-1">
              <a:solidFill>
                <a:srgbClr val="FFFFFF"/>
              </a:solidFill>
              <a:uFill>
                <a:solidFill>
                  <a:srgbClr val="FFFFFF"/>
                </a:solidFill>
              </a:uFill>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
        <p:nvSpPr>
          <p:cNvPr id="84" name="PlaceHolder 2"/>
          <p:cNvSpPr>
            <a:spLocks noGrp="1"/>
          </p:cNvSpPr>
          <p:nvPr>
            <p:ph type="body"/>
          </p:nvPr>
        </p:nvSpPr>
        <p:spPr>
          <a:xfrm>
            <a:off x="457200" y="1203480"/>
            <a:ext cx="8229240" cy="298296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
        <p:nvSpPr>
          <p:cNvPr id="86" name="PlaceHolder 2"/>
          <p:cNvSpPr>
            <a:spLocks noGrp="1"/>
          </p:cNvSpPr>
          <p:nvPr>
            <p:ph type="body"/>
          </p:nvPr>
        </p:nvSpPr>
        <p:spPr>
          <a:xfrm>
            <a:off x="457200" y="1203480"/>
            <a:ext cx="4015800" cy="298296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87" name="PlaceHolder 3"/>
          <p:cNvSpPr>
            <a:spLocks noGrp="1"/>
          </p:cNvSpPr>
          <p:nvPr>
            <p:ph type="body"/>
          </p:nvPr>
        </p:nvSpPr>
        <p:spPr>
          <a:xfrm>
            <a:off x="4674240" y="1203480"/>
            <a:ext cx="4015800" cy="298296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8"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
        <p:nvSpPr>
          <p:cNvPr id="9" name="PlaceHolder 2"/>
          <p:cNvSpPr>
            <a:spLocks noGrp="1"/>
          </p:cNvSpPr>
          <p:nvPr>
            <p:ph type="body"/>
          </p:nvPr>
        </p:nvSpPr>
        <p:spPr>
          <a:xfrm>
            <a:off x="457200" y="1203480"/>
            <a:ext cx="8229240" cy="298296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9" name="PlaceHolder 1"/>
          <p:cNvSpPr>
            <a:spLocks noGrp="1"/>
          </p:cNvSpPr>
          <p:nvPr>
            <p:ph type="subTitle"/>
          </p:nvPr>
        </p:nvSpPr>
        <p:spPr>
          <a:xfrm>
            <a:off x="282960" y="4457520"/>
            <a:ext cx="6243840" cy="10287360"/>
          </a:xfrm>
          <a:prstGeom prst="rect">
            <a:avLst/>
          </a:prstGeom>
        </p:spPr>
        <p:txBody>
          <a:bodyPr lIns="0" tIns="0" rIns="0" bIns="0" anchor="ctr"/>
          <a:lstStyle/>
          <a:p>
            <a:pPr algn="ctr"/>
            <a:endParaRPr lang="it-IT" sz="3200" b="0" strike="noStrike" spc="-1">
              <a:solidFill>
                <a:srgbClr val="FFFFFF"/>
              </a:solidFill>
              <a:uFill>
                <a:solidFill>
                  <a:srgbClr val="FFFFFF"/>
                </a:solidFill>
              </a:uFill>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
        <p:nvSpPr>
          <p:cNvPr id="91" name="PlaceHolder 2"/>
          <p:cNvSpPr>
            <a:spLocks noGrp="1"/>
          </p:cNvSpPr>
          <p:nvPr>
            <p:ph type="body"/>
          </p:nvPr>
        </p:nvSpPr>
        <p:spPr>
          <a:xfrm>
            <a:off x="457200" y="120348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92" name="PlaceHolder 3"/>
          <p:cNvSpPr>
            <a:spLocks noGrp="1"/>
          </p:cNvSpPr>
          <p:nvPr>
            <p:ph type="body"/>
          </p:nvPr>
        </p:nvSpPr>
        <p:spPr>
          <a:xfrm>
            <a:off x="457200" y="276192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93" name="PlaceHolder 4"/>
          <p:cNvSpPr>
            <a:spLocks noGrp="1"/>
          </p:cNvSpPr>
          <p:nvPr>
            <p:ph type="body"/>
          </p:nvPr>
        </p:nvSpPr>
        <p:spPr>
          <a:xfrm>
            <a:off x="4674240" y="1203480"/>
            <a:ext cx="4015800" cy="298296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
        <p:nvSpPr>
          <p:cNvPr id="95" name="PlaceHolder 2"/>
          <p:cNvSpPr>
            <a:spLocks noGrp="1"/>
          </p:cNvSpPr>
          <p:nvPr>
            <p:ph type="body"/>
          </p:nvPr>
        </p:nvSpPr>
        <p:spPr>
          <a:xfrm>
            <a:off x="457200" y="1203480"/>
            <a:ext cx="4015800" cy="298296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96" name="PlaceHolder 3"/>
          <p:cNvSpPr>
            <a:spLocks noGrp="1"/>
          </p:cNvSpPr>
          <p:nvPr>
            <p:ph type="body"/>
          </p:nvPr>
        </p:nvSpPr>
        <p:spPr>
          <a:xfrm>
            <a:off x="4674240" y="120348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97" name="PlaceHolder 4"/>
          <p:cNvSpPr>
            <a:spLocks noGrp="1"/>
          </p:cNvSpPr>
          <p:nvPr>
            <p:ph type="body"/>
          </p:nvPr>
        </p:nvSpPr>
        <p:spPr>
          <a:xfrm>
            <a:off x="4674240" y="276192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
        <p:nvSpPr>
          <p:cNvPr id="99" name="PlaceHolder 2"/>
          <p:cNvSpPr>
            <a:spLocks noGrp="1"/>
          </p:cNvSpPr>
          <p:nvPr>
            <p:ph type="body"/>
          </p:nvPr>
        </p:nvSpPr>
        <p:spPr>
          <a:xfrm>
            <a:off x="457200" y="120348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100" name="PlaceHolder 3"/>
          <p:cNvSpPr>
            <a:spLocks noGrp="1"/>
          </p:cNvSpPr>
          <p:nvPr>
            <p:ph type="body"/>
          </p:nvPr>
        </p:nvSpPr>
        <p:spPr>
          <a:xfrm>
            <a:off x="4674240" y="120348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101" name="PlaceHolder 4"/>
          <p:cNvSpPr>
            <a:spLocks noGrp="1"/>
          </p:cNvSpPr>
          <p:nvPr>
            <p:ph type="body"/>
          </p:nvPr>
        </p:nvSpPr>
        <p:spPr>
          <a:xfrm>
            <a:off x="457200" y="2761920"/>
            <a:ext cx="822924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
        <p:nvSpPr>
          <p:cNvPr id="103" name="PlaceHolder 2"/>
          <p:cNvSpPr>
            <a:spLocks noGrp="1"/>
          </p:cNvSpPr>
          <p:nvPr>
            <p:ph type="body"/>
          </p:nvPr>
        </p:nvSpPr>
        <p:spPr>
          <a:xfrm>
            <a:off x="457200" y="1203480"/>
            <a:ext cx="822924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104" name="PlaceHolder 3"/>
          <p:cNvSpPr>
            <a:spLocks noGrp="1"/>
          </p:cNvSpPr>
          <p:nvPr>
            <p:ph type="body"/>
          </p:nvPr>
        </p:nvSpPr>
        <p:spPr>
          <a:xfrm>
            <a:off x="457200" y="2761920"/>
            <a:ext cx="822924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
        <p:nvSpPr>
          <p:cNvPr id="106" name="PlaceHolder 2"/>
          <p:cNvSpPr>
            <a:spLocks noGrp="1"/>
          </p:cNvSpPr>
          <p:nvPr>
            <p:ph type="body"/>
          </p:nvPr>
        </p:nvSpPr>
        <p:spPr>
          <a:xfrm>
            <a:off x="457200" y="120348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107" name="PlaceHolder 3"/>
          <p:cNvSpPr>
            <a:spLocks noGrp="1"/>
          </p:cNvSpPr>
          <p:nvPr>
            <p:ph type="body"/>
          </p:nvPr>
        </p:nvSpPr>
        <p:spPr>
          <a:xfrm>
            <a:off x="4674240" y="120348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108" name="PlaceHolder 4"/>
          <p:cNvSpPr>
            <a:spLocks noGrp="1"/>
          </p:cNvSpPr>
          <p:nvPr>
            <p:ph type="body"/>
          </p:nvPr>
        </p:nvSpPr>
        <p:spPr>
          <a:xfrm>
            <a:off x="4674240" y="276192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109" name="PlaceHolder 5"/>
          <p:cNvSpPr>
            <a:spLocks noGrp="1"/>
          </p:cNvSpPr>
          <p:nvPr>
            <p:ph type="body"/>
          </p:nvPr>
        </p:nvSpPr>
        <p:spPr>
          <a:xfrm>
            <a:off x="457200" y="276192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
        <p:nvSpPr>
          <p:cNvPr id="111" name="PlaceHolder 2"/>
          <p:cNvSpPr>
            <a:spLocks noGrp="1"/>
          </p:cNvSpPr>
          <p:nvPr>
            <p:ph type="body"/>
          </p:nvPr>
        </p:nvSpPr>
        <p:spPr>
          <a:xfrm>
            <a:off x="457200" y="1203480"/>
            <a:ext cx="8229240" cy="298296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112" name="PlaceHolder 3"/>
          <p:cNvSpPr>
            <a:spLocks noGrp="1"/>
          </p:cNvSpPr>
          <p:nvPr>
            <p:ph type="body"/>
          </p:nvPr>
        </p:nvSpPr>
        <p:spPr>
          <a:xfrm>
            <a:off x="457200" y="1203480"/>
            <a:ext cx="8229240" cy="298296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pic>
        <p:nvPicPr>
          <p:cNvPr id="113" name="Immagine 112"/>
          <p:cNvPicPr/>
          <p:nvPr/>
        </p:nvPicPr>
        <p:blipFill>
          <a:blip r:embed="rId2"/>
          <a:stretch/>
        </p:blipFill>
        <p:spPr>
          <a:xfrm>
            <a:off x="2702160" y="1203480"/>
            <a:ext cx="3738960" cy="2982960"/>
          </a:xfrm>
          <a:prstGeom prst="rect">
            <a:avLst/>
          </a:prstGeom>
          <a:ln>
            <a:noFill/>
          </a:ln>
        </p:spPr>
      </p:pic>
      <p:pic>
        <p:nvPicPr>
          <p:cNvPr id="114" name="Immagine 113"/>
          <p:cNvPicPr/>
          <p:nvPr/>
        </p:nvPicPr>
        <p:blipFill>
          <a:blip r:embed="rId2"/>
          <a:stretch/>
        </p:blipFill>
        <p:spPr>
          <a:xfrm>
            <a:off x="2702160" y="1203480"/>
            <a:ext cx="3738960" cy="2982960"/>
          </a:xfrm>
          <a:prstGeom prst="rect">
            <a:avLst/>
          </a:prstGeom>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
        <p:nvSpPr>
          <p:cNvPr id="11" name="PlaceHolder 2"/>
          <p:cNvSpPr>
            <a:spLocks noGrp="1"/>
          </p:cNvSpPr>
          <p:nvPr>
            <p:ph type="body"/>
          </p:nvPr>
        </p:nvSpPr>
        <p:spPr>
          <a:xfrm>
            <a:off x="457200" y="1203480"/>
            <a:ext cx="4015800" cy="298296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12" name="PlaceHolder 3"/>
          <p:cNvSpPr>
            <a:spLocks noGrp="1"/>
          </p:cNvSpPr>
          <p:nvPr>
            <p:ph type="body"/>
          </p:nvPr>
        </p:nvSpPr>
        <p:spPr>
          <a:xfrm>
            <a:off x="4674240" y="1203480"/>
            <a:ext cx="4015800" cy="298296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282960" y="4457520"/>
            <a:ext cx="6243840" cy="10287360"/>
          </a:xfrm>
          <a:prstGeom prst="rect">
            <a:avLst/>
          </a:prstGeom>
        </p:spPr>
        <p:txBody>
          <a:bodyPr lIns="0" tIns="0" rIns="0" bIns="0" anchor="ctr"/>
          <a:lstStyle/>
          <a:p>
            <a:pPr algn="ctr"/>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
        <p:nvSpPr>
          <p:cNvPr id="16" name="PlaceHolder 2"/>
          <p:cNvSpPr>
            <a:spLocks noGrp="1"/>
          </p:cNvSpPr>
          <p:nvPr>
            <p:ph type="body"/>
          </p:nvPr>
        </p:nvSpPr>
        <p:spPr>
          <a:xfrm>
            <a:off x="457200" y="120348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17" name="PlaceHolder 3"/>
          <p:cNvSpPr>
            <a:spLocks noGrp="1"/>
          </p:cNvSpPr>
          <p:nvPr>
            <p:ph type="body"/>
          </p:nvPr>
        </p:nvSpPr>
        <p:spPr>
          <a:xfrm>
            <a:off x="457200" y="276192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18" name="PlaceHolder 4"/>
          <p:cNvSpPr>
            <a:spLocks noGrp="1"/>
          </p:cNvSpPr>
          <p:nvPr>
            <p:ph type="body"/>
          </p:nvPr>
        </p:nvSpPr>
        <p:spPr>
          <a:xfrm>
            <a:off x="4674240" y="1203480"/>
            <a:ext cx="4015800" cy="298296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
        <p:nvSpPr>
          <p:cNvPr id="20" name="PlaceHolder 2"/>
          <p:cNvSpPr>
            <a:spLocks noGrp="1"/>
          </p:cNvSpPr>
          <p:nvPr>
            <p:ph type="body"/>
          </p:nvPr>
        </p:nvSpPr>
        <p:spPr>
          <a:xfrm>
            <a:off x="457200" y="1203480"/>
            <a:ext cx="4015800" cy="298296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21" name="PlaceHolder 3"/>
          <p:cNvSpPr>
            <a:spLocks noGrp="1"/>
          </p:cNvSpPr>
          <p:nvPr>
            <p:ph type="body"/>
          </p:nvPr>
        </p:nvSpPr>
        <p:spPr>
          <a:xfrm>
            <a:off x="4674240" y="120348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22" name="PlaceHolder 4"/>
          <p:cNvSpPr>
            <a:spLocks noGrp="1"/>
          </p:cNvSpPr>
          <p:nvPr>
            <p:ph type="body"/>
          </p:nvPr>
        </p:nvSpPr>
        <p:spPr>
          <a:xfrm>
            <a:off x="4674240" y="276192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282960" y="712080"/>
            <a:ext cx="6243840" cy="3835080"/>
          </a:xfrm>
          <a:prstGeom prst="rect">
            <a:avLst/>
          </a:prstGeom>
        </p:spPr>
        <p:txBody>
          <a:bodyPr lIns="0" tIns="0" rIns="0" bIns="0" anchor="ctr"/>
          <a:lstStyle/>
          <a:p>
            <a:endParaRPr lang="it-IT" sz="1400" b="0" strike="noStrike" spc="-1">
              <a:solidFill>
                <a:srgbClr val="000000"/>
              </a:solidFill>
              <a:uFill>
                <a:solidFill>
                  <a:srgbClr val="FFFFFF"/>
                </a:solidFill>
              </a:uFill>
              <a:latin typeface="Arial"/>
            </a:endParaRPr>
          </a:p>
        </p:txBody>
      </p:sp>
      <p:sp>
        <p:nvSpPr>
          <p:cNvPr id="24" name="PlaceHolder 2"/>
          <p:cNvSpPr>
            <a:spLocks noGrp="1"/>
          </p:cNvSpPr>
          <p:nvPr>
            <p:ph type="body"/>
          </p:nvPr>
        </p:nvSpPr>
        <p:spPr>
          <a:xfrm>
            <a:off x="457200" y="120348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25" name="PlaceHolder 3"/>
          <p:cNvSpPr>
            <a:spLocks noGrp="1"/>
          </p:cNvSpPr>
          <p:nvPr>
            <p:ph type="body"/>
          </p:nvPr>
        </p:nvSpPr>
        <p:spPr>
          <a:xfrm>
            <a:off x="4674240" y="1203480"/>
            <a:ext cx="401580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
        <p:nvSpPr>
          <p:cNvPr id="26" name="PlaceHolder 4"/>
          <p:cNvSpPr>
            <a:spLocks noGrp="1"/>
          </p:cNvSpPr>
          <p:nvPr>
            <p:ph type="body"/>
          </p:nvPr>
        </p:nvSpPr>
        <p:spPr>
          <a:xfrm>
            <a:off x="457200" y="2761920"/>
            <a:ext cx="8229240" cy="1422720"/>
          </a:xfrm>
          <a:prstGeom prst="rect">
            <a:avLst/>
          </a:prstGeom>
        </p:spPr>
        <p:txBody>
          <a:bodyPr lIns="0" tIns="0" rIns="0" bIns="0"/>
          <a:lstStyle/>
          <a:p>
            <a:endParaRPr lang="it-IT" sz="14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46524"/>
        </a:solidFill>
        <a:effectLst/>
      </p:bgPr>
    </p:bg>
    <p:spTree>
      <p:nvGrpSpPr>
        <p:cNvPr id="1" name=""/>
        <p:cNvGrpSpPr/>
        <p:nvPr/>
      </p:nvGrpSpPr>
      <p:grpSpPr>
        <a:xfrm>
          <a:off x="0" y="0"/>
          <a:ext cx="0" cy="0"/>
          <a:chOff x="0" y="0"/>
          <a:chExt cx="0" cy="0"/>
        </a:xfrm>
      </p:grpSpPr>
      <p:sp>
        <p:nvSpPr>
          <p:cNvPr id="6" name="CustomShape 1"/>
          <p:cNvSpPr/>
          <p:nvPr/>
        </p:nvSpPr>
        <p:spPr>
          <a:xfrm>
            <a:off x="2477880" y="415800"/>
            <a:ext cx="6243840" cy="360"/>
          </a:xfrm>
          <a:custGeom>
            <a:avLst/>
            <a:gdLst/>
            <a:ahLst/>
            <a:cxnLst/>
            <a:rect l="l" t="t" r="r" b="b"/>
            <a:pathLst>
              <a:path w="21600" h="21600">
                <a:moveTo>
                  <a:pt x="0" y="0"/>
                </a:moveTo>
                <a:lnTo>
                  <a:pt x="21600" y="21600"/>
                </a:lnTo>
              </a:path>
            </a:pathLst>
          </a:custGeom>
          <a:noFill/>
          <a:ln w="38160">
            <a:solidFill>
              <a:schemeClr val="lt1"/>
            </a:solidFill>
            <a:round/>
          </a:ln>
        </p:spPr>
        <p:style>
          <a:lnRef idx="0">
            <a:scrgbClr r="0" g="0" b="0"/>
          </a:lnRef>
          <a:fillRef idx="0">
            <a:scrgbClr r="0" g="0" b="0"/>
          </a:fillRef>
          <a:effectRef idx="0">
            <a:scrgbClr r="0" g="0" b="0"/>
          </a:effectRef>
          <a:fontRef idx="minor"/>
        </p:style>
      </p:sp>
      <p:sp>
        <p:nvSpPr>
          <p:cNvPr id="7" name="CustomShape 2"/>
          <p:cNvSpPr/>
          <p:nvPr/>
        </p:nvSpPr>
        <p:spPr>
          <a:xfrm>
            <a:off x="2477880" y="4740120"/>
            <a:ext cx="6243840" cy="360"/>
          </a:xfrm>
          <a:custGeom>
            <a:avLst/>
            <a:gdLst/>
            <a:ahLst/>
            <a:cxnLst/>
            <a:rect l="l" t="t" r="r" b="b"/>
            <a:pathLst>
              <a:path w="21600" h="21600">
                <a:moveTo>
                  <a:pt x="0" y="0"/>
                </a:moveTo>
                <a:lnTo>
                  <a:pt x="21600" y="21600"/>
                </a:lnTo>
              </a:path>
            </a:pathLst>
          </a:custGeom>
          <a:noFill/>
          <a:ln w="19080">
            <a:solidFill>
              <a:schemeClr val="lt1"/>
            </a:solidFill>
            <a:round/>
          </a:ln>
        </p:spPr>
        <p:style>
          <a:lnRef idx="0">
            <a:scrgbClr r="0" g="0" b="0"/>
          </a:lnRef>
          <a:fillRef idx="0">
            <a:scrgbClr r="0" g="0" b="0"/>
          </a:fillRef>
          <a:effectRef idx="0">
            <a:scrgbClr r="0" g="0" b="0"/>
          </a:effectRef>
          <a:fontRef idx="minor"/>
        </p:style>
      </p:sp>
      <p:sp>
        <p:nvSpPr>
          <p:cNvPr id="2" name="CustomShape 3"/>
          <p:cNvSpPr/>
          <p:nvPr/>
        </p:nvSpPr>
        <p:spPr>
          <a:xfrm>
            <a:off x="425160" y="415800"/>
            <a:ext cx="182880" cy="360"/>
          </a:xfrm>
          <a:custGeom>
            <a:avLst/>
            <a:gdLst/>
            <a:ahLst/>
            <a:cxnLst/>
            <a:rect l="l" t="t" r="r" b="b"/>
            <a:pathLst>
              <a:path w="21600" h="21600">
                <a:moveTo>
                  <a:pt x="0" y="0"/>
                </a:moveTo>
                <a:lnTo>
                  <a:pt x="21600" y="21600"/>
                </a:lnTo>
              </a:path>
            </a:pathLst>
          </a:custGeom>
          <a:noFill/>
          <a:ln w="19080">
            <a:solidFill>
              <a:schemeClr val="lt1"/>
            </a:solidFill>
            <a:round/>
          </a:ln>
        </p:spPr>
        <p:style>
          <a:lnRef idx="0">
            <a:scrgbClr r="0" g="0" b="0"/>
          </a:lnRef>
          <a:fillRef idx="0">
            <a:scrgbClr r="0" g="0" b="0"/>
          </a:fillRef>
          <a:effectRef idx="0">
            <a:scrgbClr r="0" g="0" b="0"/>
          </a:effectRef>
          <a:fontRef idx="minor"/>
        </p:style>
      </p:sp>
      <p:sp>
        <p:nvSpPr>
          <p:cNvPr id="3" name="PlaceHolder 4"/>
          <p:cNvSpPr>
            <a:spLocks noGrp="1"/>
          </p:cNvSpPr>
          <p:nvPr>
            <p:ph type="title"/>
          </p:nvPr>
        </p:nvSpPr>
        <p:spPr>
          <a:xfrm>
            <a:off x="2371680" y="630360"/>
            <a:ext cx="6331320" cy="1541520"/>
          </a:xfrm>
          <a:prstGeom prst="rect">
            <a:avLst/>
          </a:prstGeom>
        </p:spPr>
        <p:txBody>
          <a:bodyPr tIns="91440" bIns="91440"/>
          <a:lstStyle/>
          <a:p>
            <a:endParaRPr lang="it-IT" sz="1400" b="0" strike="noStrike" spc="-1">
              <a:solidFill>
                <a:srgbClr val="000000"/>
              </a:solidFill>
              <a:uFill>
                <a:solidFill>
                  <a:srgbClr val="FFFFFF"/>
                </a:solidFill>
              </a:uFill>
              <a:latin typeface="Arial"/>
            </a:endParaRPr>
          </a:p>
        </p:txBody>
      </p:sp>
      <p:sp>
        <p:nvSpPr>
          <p:cNvPr id="4" name="PlaceHolder 5"/>
          <p:cNvSpPr>
            <a:spLocks noGrp="1"/>
          </p:cNvSpPr>
          <p:nvPr>
            <p:ph type="sldNum"/>
          </p:nvPr>
        </p:nvSpPr>
        <p:spPr>
          <a:xfrm>
            <a:off x="8498160" y="4688640"/>
            <a:ext cx="548280" cy="393120"/>
          </a:xfrm>
          <a:prstGeom prst="rect">
            <a:avLst/>
          </a:prstGeom>
        </p:spPr>
        <p:txBody>
          <a:bodyPr tIns="91440" bIns="91440" anchor="ctr"/>
          <a:lstStyle/>
          <a:p>
            <a:pPr algn="r">
              <a:lnSpc>
                <a:spcPct val="100000"/>
              </a:lnSpc>
            </a:pPr>
            <a:fld id="{5C11F837-BB39-4A2B-A541-30708B7F045D}" type="slidenum">
              <a:rPr lang="it-IT" sz="1000" b="0" strike="noStrike" spc="-1">
                <a:solidFill>
                  <a:srgbClr val="FFFFFF"/>
                </a:solidFill>
                <a:uFill>
                  <a:solidFill>
                    <a:srgbClr val="FFFFFF"/>
                  </a:solidFill>
                </a:uFill>
                <a:latin typeface="Lato"/>
                <a:ea typeface="Lato"/>
              </a:rPr>
              <a:t>‹N›</a:t>
            </a:fld>
            <a:endParaRPr lang="it-IT" sz="1400" b="0" strike="noStrike" spc="-1">
              <a:solidFill>
                <a:srgbClr val="000000"/>
              </a:solidFill>
              <a:uFill>
                <a:solidFill>
                  <a:srgbClr val="FFFFFF"/>
                </a:solidFill>
              </a:uFill>
              <a:latin typeface="Times New Roman"/>
            </a:endParaRPr>
          </a:p>
        </p:txBody>
      </p:sp>
      <p:sp>
        <p:nvSpPr>
          <p:cNvPr id="5" name="PlaceHolder 6"/>
          <p:cNvSpPr>
            <a:spLocks noGrp="1"/>
          </p:cNvSpPr>
          <p:nvPr>
            <p:ph type="body"/>
          </p:nvPr>
        </p:nvSpPr>
        <p:spPr>
          <a:xfrm>
            <a:off x="457200" y="1203480"/>
            <a:ext cx="8229240" cy="2982960"/>
          </a:xfrm>
          <a:prstGeom prst="rect">
            <a:avLst/>
          </a:prstGeom>
        </p:spPr>
        <p:txBody>
          <a:bodyPr lIns="0" tIns="0" rIns="0" bIns="0"/>
          <a:lstStyle/>
          <a:p>
            <a:pPr marL="432000" indent="-324000">
              <a:buClr>
                <a:srgbClr val="000000"/>
              </a:buClr>
              <a:buSzPct val="45000"/>
              <a:buFont typeface="Wingdings" charset="2"/>
              <a:buChar char=""/>
            </a:pPr>
            <a:r>
              <a:rPr lang="it-IT" sz="14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it-IT" sz="14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it-IT" sz="14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it-IT" sz="14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it-IT"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it-IT"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it-IT"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 name="PlaceHolder 1"/>
          <p:cNvSpPr>
            <a:spLocks noGrp="1"/>
          </p:cNvSpPr>
          <p:nvPr>
            <p:ph type="sldNum"/>
          </p:nvPr>
        </p:nvSpPr>
        <p:spPr>
          <a:xfrm>
            <a:off x="8498160" y="4688640"/>
            <a:ext cx="548280" cy="393120"/>
          </a:xfrm>
          <a:prstGeom prst="rect">
            <a:avLst/>
          </a:prstGeom>
        </p:spPr>
        <p:txBody>
          <a:bodyPr tIns="91440" bIns="91440" anchor="ctr"/>
          <a:lstStyle/>
          <a:p>
            <a:pPr algn="r">
              <a:lnSpc>
                <a:spcPct val="100000"/>
              </a:lnSpc>
            </a:pPr>
            <a:fld id="{D4383861-2FA9-4819-B50C-A616D9E9DD46}" type="slidenum">
              <a:rPr lang="it-IT" sz="1000" b="0" strike="noStrike" spc="-1">
                <a:solidFill>
                  <a:srgbClr val="000000"/>
                </a:solidFill>
                <a:uFill>
                  <a:solidFill>
                    <a:srgbClr val="FFFFFF"/>
                  </a:solidFill>
                </a:uFill>
                <a:latin typeface="Lato"/>
                <a:ea typeface="Lato"/>
              </a:rPr>
              <a:t>‹N›</a:t>
            </a:fld>
            <a:endParaRPr lang="it-IT" sz="1400" b="0" strike="noStrike" spc="-1">
              <a:solidFill>
                <a:srgbClr val="000000"/>
              </a:solidFill>
              <a:uFill>
                <a:solidFill>
                  <a:srgbClr val="FFFFFF"/>
                </a:solidFill>
              </a:uFill>
              <a:latin typeface="Times New Roman"/>
            </a:endParaRPr>
          </a:p>
        </p:txBody>
      </p:sp>
      <p:sp>
        <p:nvSpPr>
          <p:cNvPr id="41" name="PlaceHolder 2"/>
          <p:cNvSpPr>
            <a:spLocks noGrp="1"/>
          </p:cNvSpPr>
          <p:nvPr>
            <p:ph type="title"/>
          </p:nvPr>
        </p:nvSpPr>
        <p:spPr>
          <a:xfrm>
            <a:off x="457200" y="205200"/>
            <a:ext cx="8229240" cy="858600"/>
          </a:xfrm>
          <a:prstGeom prst="rect">
            <a:avLst/>
          </a:prstGeom>
        </p:spPr>
        <p:txBody>
          <a:bodyPr lIns="0" tIns="0" rIns="0" bIns="0" anchor="ctr"/>
          <a:lstStyle/>
          <a:p>
            <a:r>
              <a:rPr lang="it-IT" sz="1400" b="0" strike="noStrike" spc="-1">
                <a:solidFill>
                  <a:srgbClr val="000000"/>
                </a:solidFill>
                <a:uFill>
                  <a:solidFill>
                    <a:srgbClr val="FFFFFF"/>
                  </a:solidFill>
                </a:uFill>
                <a:latin typeface="Arial"/>
              </a:rPr>
              <a:t>Click to edit the title text format</a:t>
            </a:r>
          </a:p>
        </p:txBody>
      </p:sp>
      <p:sp>
        <p:nvSpPr>
          <p:cNvPr id="42" name="PlaceHolder 3"/>
          <p:cNvSpPr>
            <a:spLocks noGrp="1"/>
          </p:cNvSpPr>
          <p:nvPr>
            <p:ph type="body"/>
          </p:nvPr>
        </p:nvSpPr>
        <p:spPr>
          <a:xfrm>
            <a:off x="457200" y="1203480"/>
            <a:ext cx="8229240" cy="2982960"/>
          </a:xfrm>
          <a:prstGeom prst="rect">
            <a:avLst/>
          </a:prstGeom>
        </p:spPr>
        <p:txBody>
          <a:bodyPr lIns="0" tIns="0" rIns="0" bIns="0"/>
          <a:lstStyle/>
          <a:p>
            <a:pPr marL="432000" indent="-324000">
              <a:buClr>
                <a:srgbClr val="000000"/>
              </a:buClr>
              <a:buSzPct val="45000"/>
              <a:buFont typeface="Wingdings" charset="2"/>
              <a:buChar char=""/>
            </a:pPr>
            <a:r>
              <a:rPr lang="it-IT" sz="14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it-IT" sz="14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it-IT" sz="14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it-IT" sz="14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it-IT"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it-IT"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it-IT"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353535"/>
        </a:solidFill>
        <a:effectLst/>
      </p:bgPr>
    </p:bg>
    <p:spTree>
      <p:nvGrpSpPr>
        <p:cNvPr id="1" name=""/>
        <p:cNvGrpSpPr/>
        <p:nvPr/>
      </p:nvGrpSpPr>
      <p:grpSpPr>
        <a:xfrm>
          <a:off x="0" y="0"/>
          <a:ext cx="0" cy="0"/>
          <a:chOff x="0" y="0"/>
          <a:chExt cx="0" cy="0"/>
        </a:xfrm>
      </p:grpSpPr>
      <p:sp>
        <p:nvSpPr>
          <p:cNvPr id="77" name="CustomShape 1"/>
          <p:cNvSpPr/>
          <p:nvPr/>
        </p:nvSpPr>
        <p:spPr>
          <a:xfrm>
            <a:off x="425160" y="415800"/>
            <a:ext cx="182880" cy="360"/>
          </a:xfrm>
          <a:custGeom>
            <a:avLst/>
            <a:gdLst/>
            <a:ahLst/>
            <a:cxnLst/>
            <a:rect l="l" t="t" r="r" b="b"/>
            <a:pathLst>
              <a:path w="21600" h="21600">
                <a:moveTo>
                  <a:pt x="0" y="0"/>
                </a:moveTo>
                <a:lnTo>
                  <a:pt x="21600" y="21600"/>
                </a:lnTo>
              </a:path>
            </a:pathLst>
          </a:custGeom>
          <a:noFill/>
          <a:ln w="19080">
            <a:solidFill>
              <a:schemeClr val="lt1"/>
            </a:solidFill>
            <a:round/>
          </a:ln>
        </p:spPr>
        <p:style>
          <a:lnRef idx="0">
            <a:scrgbClr r="0" g="0" b="0"/>
          </a:lnRef>
          <a:fillRef idx="0">
            <a:scrgbClr r="0" g="0" b="0"/>
          </a:fillRef>
          <a:effectRef idx="0">
            <a:scrgbClr r="0" g="0" b="0"/>
          </a:effectRef>
          <a:fontRef idx="minor"/>
        </p:style>
      </p:sp>
      <p:sp>
        <p:nvSpPr>
          <p:cNvPr id="78" name="PlaceHolder 2"/>
          <p:cNvSpPr>
            <a:spLocks noGrp="1"/>
          </p:cNvSpPr>
          <p:nvPr>
            <p:ph type="title"/>
          </p:nvPr>
        </p:nvSpPr>
        <p:spPr>
          <a:xfrm>
            <a:off x="282960" y="712080"/>
            <a:ext cx="6243840" cy="3835080"/>
          </a:xfrm>
          <a:prstGeom prst="rect">
            <a:avLst/>
          </a:prstGeom>
        </p:spPr>
        <p:txBody>
          <a:bodyPr tIns="91440" bIns="91440" anchor="ctr"/>
          <a:lstStyle/>
          <a:p>
            <a:endParaRPr lang="it-IT" sz="1400" b="0" strike="noStrike" spc="-1">
              <a:solidFill>
                <a:srgbClr val="000000"/>
              </a:solidFill>
              <a:uFill>
                <a:solidFill>
                  <a:srgbClr val="FFFFFF"/>
                </a:solidFill>
              </a:uFill>
              <a:latin typeface="Arial"/>
            </a:endParaRPr>
          </a:p>
        </p:txBody>
      </p:sp>
      <p:sp>
        <p:nvSpPr>
          <p:cNvPr id="79" name="PlaceHolder 3"/>
          <p:cNvSpPr>
            <a:spLocks noGrp="1"/>
          </p:cNvSpPr>
          <p:nvPr>
            <p:ph type="sldNum"/>
          </p:nvPr>
        </p:nvSpPr>
        <p:spPr>
          <a:xfrm>
            <a:off x="8498160" y="4688640"/>
            <a:ext cx="548280" cy="393120"/>
          </a:xfrm>
          <a:prstGeom prst="rect">
            <a:avLst/>
          </a:prstGeom>
        </p:spPr>
        <p:txBody>
          <a:bodyPr tIns="91440" bIns="91440" anchor="ctr"/>
          <a:lstStyle/>
          <a:p>
            <a:pPr algn="r">
              <a:lnSpc>
                <a:spcPct val="100000"/>
              </a:lnSpc>
            </a:pPr>
            <a:fld id="{AB4D16D8-CF63-4B09-9C16-12D2894526E2}" type="slidenum">
              <a:rPr lang="it-IT" sz="1000" b="0" strike="noStrike" spc="-1">
                <a:solidFill>
                  <a:srgbClr val="FFFFFF"/>
                </a:solidFill>
                <a:uFill>
                  <a:solidFill>
                    <a:srgbClr val="FFFFFF"/>
                  </a:solidFill>
                </a:uFill>
                <a:latin typeface="Lato"/>
                <a:ea typeface="Lato"/>
              </a:rPr>
              <a:t>‹N›</a:t>
            </a:fld>
            <a:endParaRPr lang="it-IT" sz="1400" b="0" strike="noStrike" spc="-1">
              <a:solidFill>
                <a:srgbClr val="FFFFFF"/>
              </a:solidFill>
              <a:uFill>
                <a:solidFill>
                  <a:srgbClr val="FFFFFF"/>
                </a:solidFill>
              </a:uFill>
              <a:latin typeface="Times New Roman"/>
            </a:endParaRPr>
          </a:p>
        </p:txBody>
      </p:sp>
      <p:sp>
        <p:nvSpPr>
          <p:cNvPr id="80" name="PlaceHolder 4"/>
          <p:cNvSpPr>
            <a:spLocks noGrp="1"/>
          </p:cNvSpPr>
          <p:nvPr>
            <p:ph type="body"/>
          </p:nvPr>
        </p:nvSpPr>
        <p:spPr>
          <a:xfrm>
            <a:off x="457200" y="1203480"/>
            <a:ext cx="8229240" cy="2982960"/>
          </a:xfrm>
          <a:prstGeom prst="rect">
            <a:avLst/>
          </a:prstGeom>
        </p:spPr>
        <p:txBody>
          <a:bodyPr lIns="0" tIns="0" rIns="0" bIns="0"/>
          <a:lstStyle/>
          <a:p>
            <a:pPr marL="432000" indent="-324000">
              <a:buClr>
                <a:srgbClr val="FFFFFF"/>
              </a:buClr>
              <a:buSzPct val="45000"/>
              <a:buFont typeface="Wingdings" charset="2"/>
              <a:buChar char=""/>
            </a:pPr>
            <a:r>
              <a:rPr lang="it-IT" sz="1400" b="0" strike="noStrike" spc="-1">
                <a:solidFill>
                  <a:srgbClr val="000000"/>
                </a:solidFill>
                <a:uFill>
                  <a:solidFill>
                    <a:srgbClr val="FFFFFF"/>
                  </a:solidFill>
                </a:uFill>
                <a:latin typeface="Arial"/>
              </a:rPr>
              <a:t>Click to edit the outline text format</a:t>
            </a:r>
          </a:p>
          <a:p>
            <a:pPr marL="864000" lvl="1" indent="-324000">
              <a:buClr>
                <a:srgbClr val="FFFFFF"/>
              </a:buClr>
              <a:buSzPct val="75000"/>
              <a:buFont typeface="Symbol" charset="2"/>
              <a:buChar char=""/>
            </a:pPr>
            <a:r>
              <a:rPr lang="it-IT" sz="1400" b="0" strike="noStrike" spc="-1">
                <a:solidFill>
                  <a:srgbClr val="000000"/>
                </a:solidFill>
                <a:uFill>
                  <a:solidFill>
                    <a:srgbClr val="FFFFFF"/>
                  </a:solidFill>
                </a:uFill>
                <a:latin typeface="Arial"/>
              </a:rPr>
              <a:t>Second Outline Level</a:t>
            </a:r>
          </a:p>
          <a:p>
            <a:pPr marL="1296000" lvl="2" indent="-288000">
              <a:buClr>
                <a:srgbClr val="FFFFFF"/>
              </a:buClr>
              <a:buSzPct val="45000"/>
              <a:buFont typeface="Wingdings" charset="2"/>
              <a:buChar char=""/>
            </a:pPr>
            <a:r>
              <a:rPr lang="it-IT" sz="1400" b="0" strike="noStrike" spc="-1">
                <a:solidFill>
                  <a:srgbClr val="000000"/>
                </a:solidFill>
                <a:uFill>
                  <a:solidFill>
                    <a:srgbClr val="FFFFFF"/>
                  </a:solidFill>
                </a:uFill>
                <a:latin typeface="Arial"/>
              </a:rPr>
              <a:t>Third Outline Level</a:t>
            </a:r>
          </a:p>
          <a:p>
            <a:pPr marL="1728000" lvl="3" indent="-216000">
              <a:buClr>
                <a:srgbClr val="FFFFFF"/>
              </a:buClr>
              <a:buSzPct val="75000"/>
              <a:buFont typeface="Symbol" charset="2"/>
              <a:buChar char=""/>
            </a:pPr>
            <a:r>
              <a:rPr lang="it-IT" sz="1400" b="0" strike="noStrike" spc="-1">
                <a:solidFill>
                  <a:srgbClr val="000000"/>
                </a:solidFill>
                <a:uFill>
                  <a:solidFill>
                    <a:srgbClr val="FFFFFF"/>
                  </a:solidFill>
                </a:uFill>
                <a:latin typeface="Arial"/>
              </a:rPr>
              <a:t>Fourth Outline Level</a:t>
            </a:r>
          </a:p>
          <a:p>
            <a:pPr marL="2160000" lvl="4" indent="-216000">
              <a:buClr>
                <a:srgbClr val="FFFFFF"/>
              </a:buClr>
              <a:buSzPct val="45000"/>
              <a:buFont typeface="Wingdings" charset="2"/>
              <a:buChar char=""/>
            </a:pPr>
            <a:r>
              <a:rPr lang="it-IT" sz="2000" b="0" strike="noStrike" spc="-1">
                <a:solidFill>
                  <a:srgbClr val="000000"/>
                </a:solidFill>
                <a:uFill>
                  <a:solidFill>
                    <a:srgbClr val="FFFFFF"/>
                  </a:solidFill>
                </a:uFill>
                <a:latin typeface="Arial"/>
              </a:rPr>
              <a:t>Fifth Outline Level</a:t>
            </a:r>
          </a:p>
          <a:p>
            <a:pPr marL="2592000" lvl="5" indent="-216000">
              <a:buClr>
                <a:srgbClr val="FFFFFF"/>
              </a:buClr>
              <a:buSzPct val="45000"/>
              <a:buFont typeface="Wingdings" charset="2"/>
              <a:buChar char=""/>
            </a:pPr>
            <a:r>
              <a:rPr lang="it-IT" sz="2000" b="0" strike="noStrike" spc="-1">
                <a:solidFill>
                  <a:srgbClr val="000000"/>
                </a:solidFill>
                <a:uFill>
                  <a:solidFill>
                    <a:srgbClr val="FFFFFF"/>
                  </a:solidFill>
                </a:uFill>
                <a:latin typeface="Arial"/>
              </a:rPr>
              <a:t>Sixth Outline Level</a:t>
            </a:r>
          </a:p>
          <a:p>
            <a:pPr marL="3024000" lvl="6" indent="-216000">
              <a:buClr>
                <a:srgbClr val="FFFFFF"/>
              </a:buClr>
              <a:buSzPct val="45000"/>
              <a:buFont typeface="Wingdings" charset="2"/>
              <a:buChar char=""/>
            </a:pPr>
            <a:r>
              <a:rPr lang="it-IT"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TextShape 1"/>
          <p:cNvSpPr txBox="1"/>
          <p:nvPr/>
        </p:nvSpPr>
        <p:spPr>
          <a:xfrm>
            <a:off x="2371680" y="630360"/>
            <a:ext cx="6331320" cy="1541520"/>
          </a:xfrm>
          <a:prstGeom prst="rect">
            <a:avLst/>
          </a:prstGeom>
          <a:noFill/>
          <a:ln>
            <a:noFill/>
          </a:ln>
        </p:spPr>
        <p:txBody>
          <a:bodyPr tIns="91440" bIns="91440"/>
          <a:lstStyle/>
          <a:p>
            <a:pPr>
              <a:lnSpc>
                <a:spcPct val="100000"/>
              </a:lnSpc>
            </a:pPr>
            <a:r>
              <a:rPr lang="it-IT" sz="3000" b="1" strike="noStrike" spc="-1">
                <a:solidFill>
                  <a:srgbClr val="38761D"/>
                </a:solidFill>
                <a:uFill>
                  <a:solidFill>
                    <a:srgbClr val="FFFFFF"/>
                  </a:solidFill>
                </a:uFill>
                <a:latin typeface="Comfortaa"/>
                <a:ea typeface="Comfortaa"/>
              </a:rPr>
              <a:t>SHISHA BISBISCIA</a:t>
            </a:r>
            <a:endParaRPr lang="it-IT" sz="1400" b="0" strike="noStrike" spc="-1">
              <a:solidFill>
                <a:srgbClr val="000000"/>
              </a:solidFill>
              <a:uFill>
                <a:solidFill>
                  <a:srgbClr val="FFFFFF"/>
                </a:solidFill>
              </a:uFill>
              <a:latin typeface="Arial"/>
            </a:endParaRPr>
          </a:p>
        </p:txBody>
      </p:sp>
      <p:sp>
        <p:nvSpPr>
          <p:cNvPr id="116" name="TextShape 2"/>
          <p:cNvSpPr txBox="1"/>
          <p:nvPr/>
        </p:nvSpPr>
        <p:spPr>
          <a:xfrm>
            <a:off x="2390400" y="3238560"/>
            <a:ext cx="6331320" cy="1241280"/>
          </a:xfrm>
          <a:prstGeom prst="rect">
            <a:avLst/>
          </a:prstGeom>
          <a:noFill/>
          <a:ln>
            <a:noFill/>
          </a:ln>
        </p:spPr>
        <p:txBody>
          <a:bodyPr tIns="91440" bIns="91440" anchor="b"/>
          <a:lstStyle/>
          <a:p>
            <a:pPr>
              <a:lnSpc>
                <a:spcPct val="100000"/>
              </a:lnSpc>
            </a:pPr>
            <a:r>
              <a:rPr lang="it-IT" sz="2400" b="1" strike="noStrike" spc="-1">
                <a:solidFill>
                  <a:srgbClr val="FFFFFF"/>
                </a:solidFill>
                <a:uFill>
                  <a:solidFill>
                    <a:srgbClr val="FFFFFF"/>
                  </a:solidFill>
                </a:uFill>
                <a:latin typeface="Comfortaa"/>
                <a:ea typeface="Comfortaa"/>
              </a:rPr>
              <a:t>SHISHA BISBISCIA S.R.L.</a:t>
            </a:r>
            <a:endParaRPr lang="it-IT" sz="32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extShape 1"/>
          <p:cNvSpPr txBox="1"/>
          <p:nvPr/>
        </p:nvSpPr>
        <p:spPr>
          <a:xfrm>
            <a:off x="1257840" y="712080"/>
            <a:ext cx="5196960" cy="767520"/>
          </a:xfrm>
          <a:prstGeom prst="rect">
            <a:avLst/>
          </a:prstGeom>
          <a:noFill/>
          <a:ln>
            <a:noFill/>
          </a:ln>
        </p:spPr>
        <p:txBody>
          <a:bodyPr tIns="91440" bIns="91440"/>
          <a:lstStyle/>
          <a:p>
            <a:pPr>
              <a:lnSpc>
                <a:spcPct val="100000"/>
              </a:lnSpc>
            </a:pPr>
            <a:r>
              <a:rPr lang="it-IT" sz="2400" b="1" strike="noStrike" spc="-1">
                <a:solidFill>
                  <a:srgbClr val="F46524"/>
                </a:solidFill>
                <a:uFill>
                  <a:solidFill>
                    <a:srgbClr val="FFFFFF"/>
                  </a:solidFill>
                </a:uFill>
                <a:latin typeface="Comfortaa"/>
                <a:ea typeface="Comfortaa"/>
              </a:rPr>
              <a:t>Storia/fondatori dell’impresa e settore di attività</a:t>
            </a:r>
            <a:endParaRPr lang="it-IT" sz="1400" b="0" strike="noStrike" spc="-1">
              <a:solidFill>
                <a:srgbClr val="000000"/>
              </a:solidFill>
              <a:uFill>
                <a:solidFill>
                  <a:srgbClr val="FFFFFF"/>
                </a:solidFill>
              </a:uFill>
              <a:latin typeface="Arial"/>
            </a:endParaRPr>
          </a:p>
        </p:txBody>
      </p:sp>
      <p:sp>
        <p:nvSpPr>
          <p:cNvPr id="118" name="TextShape 2"/>
          <p:cNvSpPr txBox="1"/>
          <p:nvPr/>
        </p:nvSpPr>
        <p:spPr>
          <a:xfrm>
            <a:off x="1218960" y="1480320"/>
            <a:ext cx="6854760" cy="3067200"/>
          </a:xfrm>
          <a:prstGeom prst="rect">
            <a:avLst/>
          </a:prstGeom>
          <a:noFill/>
          <a:ln>
            <a:noFill/>
          </a:ln>
        </p:spPr>
        <p:txBody>
          <a:bodyPr tIns="91440" bIns="91440"/>
          <a:lstStyle/>
          <a:p>
            <a:pPr>
              <a:lnSpc>
                <a:spcPct val="115000"/>
              </a:lnSpc>
            </a:pPr>
            <a:r>
              <a:rPr lang="it-IT" sz="1700" b="1" strike="noStrike" spc="-1">
                <a:solidFill>
                  <a:srgbClr val="000000"/>
                </a:solidFill>
                <a:uFill>
                  <a:solidFill>
                    <a:srgbClr val="FFFFFF"/>
                  </a:solidFill>
                </a:uFill>
                <a:latin typeface="Comfortaa"/>
                <a:ea typeface="Comfortaa"/>
              </a:rPr>
              <a:t>I FONDATORI DI QUESTA IMPRESA SONO                   
NEJIPH, XHAD, XHANAJ
SIAMO DEGLI IMPRENDITORI GIOVANI CON TANTA VOGLIA DI CRESCERE IN QUESTO SETTORE. 
ABBIAMO DECISO INSIEME IL NOME DEL LOCALE PERCHE’ LE NOSTRE TRADIZIONI SONO DI ORIGINE ALBANESI E VENETE.</a:t>
            </a:r>
            <a:endParaRPr lang="it-IT" sz="14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46524"/>
        </a:solidFill>
        <a:effectLst/>
      </p:bgPr>
    </p:bg>
    <p:spTree>
      <p:nvGrpSpPr>
        <p:cNvPr id="1" name=""/>
        <p:cNvGrpSpPr/>
        <p:nvPr/>
      </p:nvGrpSpPr>
      <p:grpSpPr>
        <a:xfrm>
          <a:off x="0" y="0"/>
          <a:ext cx="0" cy="0"/>
          <a:chOff x="0" y="0"/>
          <a:chExt cx="0" cy="0"/>
        </a:xfrm>
      </p:grpSpPr>
      <p:pic>
        <p:nvPicPr>
          <p:cNvPr id="120" name="Google Shape;86;p15"/>
          <p:cNvPicPr/>
          <p:nvPr/>
        </p:nvPicPr>
        <p:blipFill>
          <a:blip r:embed="rId2"/>
          <a:stretch/>
        </p:blipFill>
        <p:spPr>
          <a:xfrm>
            <a:off x="218160" y="162720"/>
            <a:ext cx="8790480" cy="4817520"/>
          </a:xfrm>
          <a:prstGeom prst="rect">
            <a:avLst/>
          </a:prstGeom>
          <a:ln>
            <a:noFill/>
          </a:ln>
        </p:spPr>
      </p:pic>
      <p:pic>
        <p:nvPicPr>
          <p:cNvPr id="121" name="Google Shape;87;p15"/>
          <p:cNvPicPr/>
          <p:nvPr/>
        </p:nvPicPr>
        <p:blipFill>
          <a:blip r:embed="rId3"/>
          <a:srcRect l="9247" t="5930" r="2118" b="10016"/>
          <a:stretch/>
        </p:blipFill>
        <p:spPr>
          <a:xfrm rot="154800">
            <a:off x="3535920" y="147240"/>
            <a:ext cx="2071800" cy="735840"/>
          </a:xfrm>
          <a:prstGeom prst="rect">
            <a:avLst/>
          </a:prstGeom>
          <a:ln>
            <a:noFill/>
          </a:ln>
        </p:spPr>
      </p:pic>
      <p:sp>
        <p:nvSpPr>
          <p:cNvPr id="122" name="CustomShape 1"/>
          <p:cNvSpPr/>
          <p:nvPr/>
        </p:nvSpPr>
        <p:spPr>
          <a:xfrm>
            <a:off x="1766880" y="588960"/>
            <a:ext cx="5400720" cy="1115640"/>
          </a:xfrm>
          <a:prstGeom prst="rect">
            <a:avLst/>
          </a:prstGeom>
          <a:noFill/>
          <a:ln>
            <a:noFill/>
          </a:ln>
        </p:spPr>
        <p:style>
          <a:lnRef idx="0">
            <a:scrgbClr r="0" g="0" b="0"/>
          </a:lnRef>
          <a:fillRef idx="0">
            <a:scrgbClr r="0" g="0" b="0"/>
          </a:fillRef>
          <a:effectRef idx="0">
            <a:scrgbClr r="0" g="0" b="0"/>
          </a:effectRef>
          <a:fontRef idx="minor"/>
        </p:style>
        <p:txBody>
          <a:bodyPr tIns="91440" bIns="91440" anchor="b"/>
          <a:lstStyle/>
          <a:p>
            <a:pPr>
              <a:lnSpc>
                <a:spcPct val="100000"/>
              </a:lnSpc>
            </a:pPr>
            <a:r>
              <a:rPr lang="it-IT" sz="2400" b="1" strike="noStrike" spc="-1">
                <a:solidFill>
                  <a:srgbClr val="757575"/>
                </a:solidFill>
                <a:uFill>
                  <a:solidFill>
                    <a:srgbClr val="FFFFFF"/>
                  </a:solidFill>
                </a:uFill>
                <a:latin typeface="Montserrat"/>
                <a:ea typeface="Montserrat"/>
              </a:rPr>
              <a:t>Punti di forza interni e sul territorio (fattori di competitività)</a:t>
            </a:r>
            <a:endParaRPr lang="it-IT" sz="1800" b="0" strike="noStrike" spc="-1">
              <a:solidFill>
                <a:srgbClr val="000000"/>
              </a:solidFill>
              <a:uFill>
                <a:solidFill>
                  <a:srgbClr val="FFFFFF"/>
                </a:solidFill>
              </a:uFill>
              <a:latin typeface="Arial"/>
            </a:endParaRPr>
          </a:p>
        </p:txBody>
      </p:sp>
      <p:sp>
        <p:nvSpPr>
          <p:cNvPr id="123" name="TextShape 2"/>
          <p:cNvSpPr txBox="1"/>
          <p:nvPr/>
        </p:nvSpPr>
        <p:spPr>
          <a:xfrm>
            <a:off x="1122120" y="2257200"/>
            <a:ext cx="7595280" cy="3327480"/>
          </a:xfrm>
          <a:prstGeom prst="rect">
            <a:avLst/>
          </a:prstGeom>
          <a:noFill/>
          <a:ln>
            <a:noFill/>
          </a:ln>
        </p:spPr>
        <p:txBody>
          <a:bodyPr tIns="91440" bIns="91440"/>
          <a:lstStyle/>
          <a:p>
            <a:pPr marL="457200" indent="-317160">
              <a:lnSpc>
                <a:spcPct val="100000"/>
              </a:lnSpc>
              <a:buClr>
                <a:srgbClr val="F46524"/>
              </a:buClr>
              <a:buFont typeface="Raleway"/>
              <a:buChar char="➔"/>
            </a:pPr>
            <a:r>
              <a:rPr lang="it-IT" sz="1200" b="0" strike="noStrike" spc="-1" dirty="0">
                <a:solidFill>
                  <a:srgbClr val="000000"/>
                </a:solidFill>
                <a:uFill>
                  <a:solidFill>
                    <a:srgbClr val="FFFFFF"/>
                  </a:solidFill>
                </a:uFill>
                <a:latin typeface="Raleway"/>
                <a:ea typeface="Raleway"/>
              </a:rPr>
              <a:t>LE NOSTRE ABILITA’ NEL SETTORE: BARISTA, IL MANAGER E IL CUOCO.</a:t>
            </a:r>
            <a:endParaRPr lang="it-IT" sz="1400" b="0" strike="noStrike" spc="-1" dirty="0">
              <a:solidFill>
                <a:srgbClr val="000000"/>
              </a:solidFill>
              <a:uFill>
                <a:solidFill>
                  <a:srgbClr val="FFFFFF"/>
                </a:solidFill>
              </a:uFill>
              <a:latin typeface="Arial"/>
            </a:endParaRPr>
          </a:p>
          <a:p>
            <a:pPr marL="457200" indent="-317160">
              <a:lnSpc>
                <a:spcPct val="100000"/>
              </a:lnSpc>
              <a:buClr>
                <a:srgbClr val="F46524"/>
              </a:buClr>
              <a:buFont typeface="Raleway"/>
              <a:buChar char="➔"/>
            </a:pPr>
            <a:r>
              <a:rPr lang="it-IT" sz="1200" b="0" strike="noStrike" spc="-1" dirty="0">
                <a:solidFill>
                  <a:srgbClr val="000000"/>
                </a:solidFill>
                <a:uFill>
                  <a:solidFill>
                    <a:srgbClr val="FFFFFF"/>
                  </a:solidFill>
                </a:uFill>
                <a:latin typeface="Raleway"/>
                <a:ea typeface="Raleway"/>
              </a:rPr>
              <a:t>IL BARISTA ANCHE CHIAMATO BARMAN ACROBATICO, IL CUOCO STELLATO E IL MANAGER </a:t>
            </a:r>
            <a:r>
              <a:rPr lang="it-IT" sz="1200" b="0" strike="noStrike" spc="-1" dirty="0">
                <a:uFill>
                  <a:solidFill>
                    <a:srgbClr val="FFFFFF"/>
                  </a:solidFill>
                </a:uFill>
                <a:latin typeface="Raleway"/>
                <a:ea typeface="Raleway"/>
              </a:rPr>
              <a:t>E’ COLUI CHE SI OCCUPA DELLA GESTIONE </a:t>
            </a:r>
            <a:r>
              <a:rPr lang="it-IT" sz="1200" b="0" strike="noStrike" spc="-1" dirty="0">
                <a:solidFill>
                  <a:srgbClr val="000000"/>
                </a:solidFill>
                <a:uFill>
                  <a:solidFill>
                    <a:srgbClr val="FFFFFF"/>
                  </a:solidFill>
                </a:uFill>
                <a:latin typeface="Raleway"/>
                <a:ea typeface="Raleway"/>
              </a:rPr>
              <a:t>DEL LOCALE.</a:t>
            </a:r>
            <a:endParaRPr lang="it-IT" sz="1400" b="0" strike="noStrike" spc="-1" dirty="0">
              <a:solidFill>
                <a:srgbClr val="000000"/>
              </a:solidFill>
              <a:uFill>
                <a:solidFill>
                  <a:srgbClr val="FFFFFF"/>
                </a:solidFill>
              </a:uFill>
              <a:latin typeface="Arial"/>
            </a:endParaRPr>
          </a:p>
          <a:p>
            <a:pPr>
              <a:lnSpc>
                <a:spcPct val="100000"/>
              </a:lnSpc>
            </a:pPr>
            <a:endParaRPr lang="it-IT" sz="14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extShape 1"/>
          <p:cNvSpPr txBox="1"/>
          <p:nvPr/>
        </p:nvSpPr>
        <p:spPr>
          <a:xfrm>
            <a:off x="1373760" y="712080"/>
            <a:ext cx="7540560" cy="3835080"/>
          </a:xfrm>
          <a:prstGeom prst="rect">
            <a:avLst/>
          </a:prstGeom>
          <a:noFill/>
          <a:ln>
            <a:noFill/>
          </a:ln>
        </p:spPr>
        <p:txBody>
          <a:bodyPr tIns="91440" bIns="91440"/>
          <a:lstStyle/>
          <a:p>
            <a:pPr>
              <a:lnSpc>
                <a:spcPct val="100000"/>
              </a:lnSpc>
            </a:pPr>
            <a:r>
              <a:rPr lang="it-IT" sz="1800" b="1" strike="noStrike" spc="-1">
                <a:solidFill>
                  <a:srgbClr val="FB8C00"/>
                </a:solidFill>
                <a:uFill>
                  <a:solidFill>
                    <a:srgbClr val="FFFFFF"/>
                  </a:solidFill>
                </a:uFill>
                <a:latin typeface="Comfortaa"/>
                <a:ea typeface="Comfortaa"/>
              </a:rPr>
              <a:t>
PROPONIAMO MUSICA DI TUTTI I GENERI 
E’ UN LOCALE PER TUTTE LE FASCE DI ETA’
AI CLIENTI CHE CONSUMANO PIU’ DI 100 € OFFRIAMO UN GIRO SU UNA MERCEDES BENZ DI NOIZY</a:t>
            </a:r>
            <a:endParaRPr lang="it-IT" sz="14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6" name="Table 1"/>
          <p:cNvGraphicFramePr/>
          <p:nvPr>
            <p:extLst>
              <p:ext uri="{D42A27DB-BD31-4B8C-83A1-F6EECF244321}">
                <p14:modId xmlns:p14="http://schemas.microsoft.com/office/powerpoint/2010/main" val="286090302"/>
              </p:ext>
            </p:extLst>
          </p:nvPr>
        </p:nvGraphicFramePr>
        <p:xfrm>
          <a:off x="180000" y="505800"/>
          <a:ext cx="8963640" cy="4003560"/>
        </p:xfrm>
        <a:graphic>
          <a:graphicData uri="http://schemas.openxmlformats.org/drawingml/2006/table">
            <a:tbl>
              <a:tblPr/>
              <a:tblGrid>
                <a:gridCol w="1388520">
                  <a:extLst>
                    <a:ext uri="{9D8B030D-6E8A-4147-A177-3AD203B41FA5}">
                      <a16:colId xmlns:a16="http://schemas.microsoft.com/office/drawing/2014/main" val="20000"/>
                    </a:ext>
                  </a:extLst>
                </a:gridCol>
                <a:gridCol w="1984680">
                  <a:extLst>
                    <a:ext uri="{9D8B030D-6E8A-4147-A177-3AD203B41FA5}">
                      <a16:colId xmlns:a16="http://schemas.microsoft.com/office/drawing/2014/main" val="20001"/>
                    </a:ext>
                  </a:extLst>
                </a:gridCol>
                <a:gridCol w="2027520">
                  <a:extLst>
                    <a:ext uri="{9D8B030D-6E8A-4147-A177-3AD203B41FA5}">
                      <a16:colId xmlns:a16="http://schemas.microsoft.com/office/drawing/2014/main" val="20002"/>
                    </a:ext>
                  </a:extLst>
                </a:gridCol>
                <a:gridCol w="3562920">
                  <a:extLst>
                    <a:ext uri="{9D8B030D-6E8A-4147-A177-3AD203B41FA5}">
                      <a16:colId xmlns:a16="http://schemas.microsoft.com/office/drawing/2014/main" val="20003"/>
                    </a:ext>
                  </a:extLst>
                </a:gridCol>
              </a:tblGrid>
              <a:tr h="818280">
                <a:tc>
                  <a:txBody>
                    <a:bodyPr/>
                    <a:lstStyle/>
                    <a:p>
                      <a:pPr>
                        <a:lnSpc>
                          <a:spcPct val="100000"/>
                        </a:lnSpc>
                      </a:pPr>
                      <a:r>
                        <a:rPr lang="it-IT" sz="2400" b="0" strike="noStrike" spc="-1" dirty="0">
                          <a:solidFill>
                            <a:srgbClr val="FFFF00"/>
                          </a:solidFill>
                          <a:uFill>
                            <a:solidFill>
                              <a:srgbClr val="FFFFFF"/>
                            </a:solidFill>
                          </a:uFill>
                          <a:latin typeface="Comfortaa"/>
                          <a:ea typeface="Comfortaa"/>
                        </a:rPr>
                        <a:t>rischio</a:t>
                      </a:r>
                      <a:endParaRPr lang="it-IT" sz="2400" b="0" strike="noStrike" spc="-1" dirty="0">
                        <a:solidFill>
                          <a:srgbClr val="FFFFFF"/>
                        </a:solidFill>
                        <a:uFill>
                          <a:solidFill>
                            <a:srgbClr val="FFFFFF"/>
                          </a:solidFill>
                        </a:uFill>
                        <a:latin typeface="Arial"/>
                      </a:endParaRPr>
                    </a:p>
                  </a:txBody>
                  <a:tcPr marL="91080" marR="91080">
                    <a:lnL w="9360">
                      <a:solidFill>
                        <a:srgbClr val="9E9E9E"/>
                      </a:solidFill>
                    </a:lnL>
                    <a:lnR w="9360">
                      <a:solidFill>
                        <a:srgbClr val="9E9E9E"/>
                      </a:solidFill>
                    </a:lnR>
                    <a:lnT w="9360">
                      <a:solidFill>
                        <a:srgbClr val="9E9E9E"/>
                      </a:solidFill>
                    </a:lnT>
                    <a:lnB w="9360">
                      <a:solidFill>
                        <a:srgbClr val="9E9E9E"/>
                      </a:solidFill>
                    </a:lnB>
                    <a:solidFill>
                      <a:srgbClr val="729FCF"/>
                    </a:solidFill>
                  </a:tcPr>
                </a:tc>
                <a:tc>
                  <a:txBody>
                    <a:bodyPr/>
                    <a:lstStyle/>
                    <a:p>
                      <a:pPr>
                        <a:lnSpc>
                          <a:spcPct val="100000"/>
                        </a:lnSpc>
                      </a:pPr>
                      <a:r>
                        <a:rPr lang="it-IT" sz="2400" b="0" strike="noStrike" spc="-1" dirty="0">
                          <a:solidFill>
                            <a:srgbClr val="FFFF00"/>
                          </a:solidFill>
                          <a:uFill>
                            <a:solidFill>
                              <a:srgbClr val="FFFFFF"/>
                            </a:solidFill>
                          </a:uFill>
                          <a:latin typeface="Comfortaa"/>
                          <a:ea typeface="Comfortaa"/>
                        </a:rPr>
                        <a:t>prevenzione</a:t>
                      </a:r>
                      <a:endParaRPr lang="it-IT" sz="2400" b="0" strike="noStrike" spc="-1" dirty="0">
                        <a:solidFill>
                          <a:srgbClr val="FFFFFF"/>
                        </a:solidFill>
                        <a:uFill>
                          <a:solidFill>
                            <a:srgbClr val="FFFFFF"/>
                          </a:solidFill>
                        </a:uFill>
                        <a:latin typeface="Arial"/>
                      </a:endParaRPr>
                    </a:p>
                  </a:txBody>
                  <a:tcPr marL="91080" marR="91080">
                    <a:lnL w="9360">
                      <a:solidFill>
                        <a:srgbClr val="9E9E9E"/>
                      </a:solidFill>
                    </a:lnL>
                    <a:lnR w="9360">
                      <a:solidFill>
                        <a:srgbClr val="9E9E9E"/>
                      </a:solidFill>
                    </a:lnR>
                    <a:lnT w="9360">
                      <a:solidFill>
                        <a:srgbClr val="9E9E9E"/>
                      </a:solidFill>
                    </a:lnT>
                    <a:lnB w="9360">
                      <a:solidFill>
                        <a:srgbClr val="9E9E9E"/>
                      </a:solidFill>
                    </a:lnB>
                    <a:solidFill>
                      <a:srgbClr val="729FCF"/>
                    </a:solidFill>
                  </a:tcPr>
                </a:tc>
                <a:tc>
                  <a:txBody>
                    <a:bodyPr/>
                    <a:lstStyle/>
                    <a:p>
                      <a:pPr>
                        <a:lnSpc>
                          <a:spcPct val="100000"/>
                        </a:lnSpc>
                      </a:pPr>
                      <a:r>
                        <a:rPr lang="it-IT" sz="2400" b="0" strike="noStrike" spc="-1" dirty="0">
                          <a:solidFill>
                            <a:srgbClr val="FFFF00"/>
                          </a:solidFill>
                          <a:uFill>
                            <a:solidFill>
                              <a:srgbClr val="FFFFFF"/>
                            </a:solidFill>
                          </a:uFill>
                          <a:latin typeface="Comfortaa"/>
                          <a:ea typeface="Comfortaa"/>
                        </a:rPr>
                        <a:t>assicurazione</a:t>
                      </a:r>
                      <a:endParaRPr lang="it-IT" sz="2400" b="0" strike="noStrike" spc="-1" dirty="0">
                        <a:solidFill>
                          <a:srgbClr val="FFFFFF"/>
                        </a:solidFill>
                        <a:uFill>
                          <a:solidFill>
                            <a:srgbClr val="FFFFFF"/>
                          </a:solidFill>
                        </a:uFill>
                        <a:latin typeface="Arial"/>
                      </a:endParaRPr>
                    </a:p>
                  </a:txBody>
                  <a:tcPr marL="91080" marR="91080">
                    <a:lnL w="9360">
                      <a:solidFill>
                        <a:srgbClr val="9E9E9E"/>
                      </a:solidFill>
                    </a:lnL>
                    <a:lnR w="9360">
                      <a:solidFill>
                        <a:srgbClr val="9E9E9E"/>
                      </a:solidFill>
                    </a:lnR>
                    <a:lnT w="9360">
                      <a:solidFill>
                        <a:srgbClr val="9E9E9E"/>
                      </a:solidFill>
                    </a:lnT>
                    <a:lnB w="9360">
                      <a:solidFill>
                        <a:srgbClr val="9E9E9E"/>
                      </a:solidFill>
                    </a:lnB>
                    <a:solidFill>
                      <a:srgbClr val="729FCF"/>
                    </a:solidFill>
                  </a:tcPr>
                </a:tc>
                <a:tc>
                  <a:txBody>
                    <a:bodyPr/>
                    <a:lstStyle/>
                    <a:p>
                      <a:pPr>
                        <a:lnSpc>
                          <a:spcPct val="100000"/>
                        </a:lnSpc>
                      </a:pPr>
                      <a:r>
                        <a:rPr lang="it-IT" sz="2400" b="0" strike="noStrike" spc="-1" dirty="0">
                          <a:solidFill>
                            <a:srgbClr val="FFFF00"/>
                          </a:solidFill>
                          <a:uFill>
                            <a:solidFill>
                              <a:srgbClr val="FFFFFF"/>
                            </a:solidFill>
                          </a:uFill>
                          <a:latin typeface="Comfortaa"/>
                          <a:ea typeface="Comfortaa"/>
                        </a:rPr>
                        <a:t>altre opzioni</a:t>
                      </a:r>
                      <a:endParaRPr lang="it-IT" sz="2400" b="0" strike="noStrike" spc="-1" dirty="0">
                        <a:solidFill>
                          <a:srgbClr val="FFFFFF"/>
                        </a:solidFill>
                        <a:uFill>
                          <a:solidFill>
                            <a:srgbClr val="FFFFFF"/>
                          </a:solidFill>
                        </a:uFill>
                        <a:latin typeface="Arial"/>
                      </a:endParaRPr>
                    </a:p>
                  </a:txBody>
                  <a:tcPr marL="91080" marR="91080">
                    <a:lnL w="9360">
                      <a:solidFill>
                        <a:srgbClr val="9E9E9E"/>
                      </a:solidFill>
                    </a:lnL>
                    <a:lnR w="9360">
                      <a:solidFill>
                        <a:srgbClr val="9E9E9E"/>
                      </a:solidFill>
                    </a:lnR>
                    <a:lnT w="9360">
                      <a:solidFill>
                        <a:srgbClr val="9E9E9E"/>
                      </a:solidFill>
                    </a:lnT>
                    <a:lnB w="9360">
                      <a:solidFill>
                        <a:srgbClr val="9E9E9E"/>
                      </a:solidFill>
                    </a:lnB>
                    <a:solidFill>
                      <a:srgbClr val="729FCF"/>
                    </a:solidFill>
                  </a:tcPr>
                </a:tc>
                <a:extLst>
                  <a:ext uri="{0D108BD9-81ED-4DB2-BD59-A6C34878D82A}">
                    <a16:rowId xmlns:a16="http://schemas.microsoft.com/office/drawing/2014/main" val="10000"/>
                  </a:ext>
                </a:extLst>
              </a:tr>
              <a:tr h="1162080">
                <a:tc>
                  <a:txBody>
                    <a:bodyPr/>
                    <a:lstStyle/>
                    <a:p>
                      <a:pPr>
                        <a:lnSpc>
                          <a:spcPct val="100000"/>
                        </a:lnSpc>
                      </a:pPr>
                      <a:r>
                        <a:rPr lang="it-IT" sz="1400" b="0" strike="noStrike" spc="-1">
                          <a:solidFill>
                            <a:srgbClr val="C8450A"/>
                          </a:solidFill>
                          <a:uFill>
                            <a:solidFill>
                              <a:srgbClr val="FFFFFF"/>
                            </a:solidFill>
                          </a:uFill>
                          <a:latin typeface="Comfortaa"/>
                          <a:ea typeface="Comfortaa"/>
                        </a:rPr>
                        <a:t>Incendio, calamità e furto</a:t>
                      </a:r>
                      <a:endParaRPr lang="it-IT" sz="1800" b="0" strike="noStrike" spc="-1">
                        <a:solidFill>
                          <a:srgbClr val="FFFFFF"/>
                        </a:solidFill>
                        <a:uFill>
                          <a:solidFill>
                            <a:srgbClr val="FFFFFF"/>
                          </a:solidFill>
                        </a:uFill>
                        <a:latin typeface="Arial"/>
                      </a:endParaRPr>
                    </a:p>
                  </a:txBody>
                  <a:tcPr marL="91080" marR="91080">
                    <a:lnL w="9360">
                      <a:solidFill>
                        <a:srgbClr val="9E9E9E"/>
                      </a:solidFill>
                    </a:lnL>
                    <a:lnR w="9360">
                      <a:solidFill>
                        <a:srgbClr val="9E9E9E"/>
                      </a:solidFill>
                    </a:lnR>
                    <a:lnT w="9360">
                      <a:solidFill>
                        <a:srgbClr val="9E9E9E"/>
                      </a:solidFill>
                    </a:lnT>
                    <a:lnB w="9360">
                      <a:solidFill>
                        <a:srgbClr val="9E9E9E"/>
                      </a:solidFill>
                    </a:lnB>
                    <a:solidFill>
                      <a:srgbClr val="729FCF"/>
                    </a:solidFill>
                  </a:tcPr>
                </a:tc>
                <a:tc>
                  <a:txBody>
                    <a:bodyPr/>
                    <a:lstStyle/>
                    <a:p>
                      <a:pPr>
                        <a:lnSpc>
                          <a:spcPct val="100000"/>
                        </a:lnSpc>
                      </a:pPr>
                      <a:r>
                        <a:rPr lang="it-IT" sz="1400" b="0" strike="noStrike" spc="-1">
                          <a:solidFill>
                            <a:srgbClr val="C8450A"/>
                          </a:solidFill>
                          <a:uFill>
                            <a:solidFill>
                              <a:srgbClr val="FFFFFF"/>
                            </a:solidFill>
                          </a:uFill>
                          <a:latin typeface="Comfortaa"/>
                          <a:ea typeface="Comfortaa"/>
                        </a:rPr>
                        <a:t>Estintori allarme di sicurezza</a:t>
                      </a:r>
                      <a:endParaRPr lang="it-IT" sz="1800" b="0" strike="noStrike" spc="-1">
                        <a:solidFill>
                          <a:srgbClr val="FFFFFF"/>
                        </a:solidFill>
                        <a:uFill>
                          <a:solidFill>
                            <a:srgbClr val="FFFFFF"/>
                          </a:solidFill>
                        </a:uFill>
                        <a:latin typeface="Arial"/>
                      </a:endParaRPr>
                    </a:p>
                  </a:txBody>
                  <a:tcPr marL="91080" marR="91080">
                    <a:lnL w="9360">
                      <a:solidFill>
                        <a:srgbClr val="9E9E9E"/>
                      </a:solidFill>
                    </a:lnL>
                    <a:lnR w="9360">
                      <a:solidFill>
                        <a:srgbClr val="9E9E9E"/>
                      </a:solidFill>
                    </a:lnR>
                    <a:lnT w="9360">
                      <a:solidFill>
                        <a:srgbClr val="9E9E9E"/>
                      </a:solidFill>
                    </a:lnT>
                    <a:lnB w="9360">
                      <a:solidFill>
                        <a:srgbClr val="9E9E9E"/>
                      </a:solidFill>
                    </a:lnB>
                    <a:solidFill>
                      <a:srgbClr val="729FCF"/>
                    </a:solidFill>
                  </a:tcPr>
                </a:tc>
                <a:tc>
                  <a:txBody>
                    <a:bodyPr/>
                    <a:lstStyle/>
                    <a:p>
                      <a:pPr>
                        <a:lnSpc>
                          <a:spcPct val="100000"/>
                        </a:lnSpc>
                      </a:pPr>
                      <a:r>
                        <a:rPr lang="it-IT" sz="1400" b="0" strike="noStrike" spc="-1" dirty="0">
                          <a:solidFill>
                            <a:srgbClr val="C8450A"/>
                          </a:solidFill>
                          <a:uFill>
                            <a:solidFill>
                              <a:srgbClr val="FFFFFF"/>
                            </a:solidFill>
                          </a:uFill>
                          <a:latin typeface="Comfortaa"/>
                          <a:ea typeface="Comfortaa"/>
                        </a:rPr>
                        <a:t>INCENDIO</a:t>
                      </a:r>
                      <a:endParaRPr lang="it-IT" sz="1800" b="0" strike="noStrike" spc="-1" dirty="0">
                        <a:solidFill>
                          <a:srgbClr val="FFFFFF"/>
                        </a:solidFill>
                        <a:uFill>
                          <a:solidFill>
                            <a:srgbClr val="FFFFFF"/>
                          </a:solidFill>
                        </a:uFill>
                        <a:latin typeface="Arial"/>
                      </a:endParaRPr>
                    </a:p>
                    <a:p>
                      <a:pPr>
                        <a:lnSpc>
                          <a:spcPct val="100000"/>
                        </a:lnSpc>
                      </a:pPr>
                      <a:r>
                        <a:rPr lang="it-IT" sz="1400" b="0" strike="noStrike" spc="-1" dirty="0">
                          <a:solidFill>
                            <a:srgbClr val="FF3333"/>
                          </a:solidFill>
                          <a:uFill>
                            <a:solidFill>
                              <a:srgbClr val="FFFFFF"/>
                            </a:solidFill>
                          </a:uFill>
                          <a:latin typeface="Comfortaa"/>
                          <a:ea typeface="Comfortaa"/>
                        </a:rPr>
                        <a:t>CALAMITA’</a:t>
                      </a:r>
                      <a:endParaRPr lang="it-IT" sz="1800" b="0" strike="noStrike" spc="-1" dirty="0">
                        <a:solidFill>
                          <a:srgbClr val="FFFFFF"/>
                        </a:solidFill>
                        <a:uFill>
                          <a:solidFill>
                            <a:srgbClr val="FFFFFF"/>
                          </a:solidFill>
                        </a:uFill>
                        <a:latin typeface="Arial"/>
                      </a:endParaRPr>
                    </a:p>
                    <a:p>
                      <a:pPr>
                        <a:lnSpc>
                          <a:spcPct val="100000"/>
                        </a:lnSpc>
                      </a:pPr>
                      <a:r>
                        <a:rPr lang="it-IT" sz="1400" b="0" strike="noStrike" spc="-1" dirty="0">
                          <a:solidFill>
                            <a:srgbClr val="C8450A"/>
                          </a:solidFill>
                          <a:uFill>
                            <a:solidFill>
                              <a:srgbClr val="FFFFFF"/>
                            </a:solidFill>
                          </a:uFill>
                          <a:latin typeface="Comfortaa"/>
                          <a:ea typeface="Comfortaa"/>
                        </a:rPr>
                        <a:t>FURTO</a:t>
                      </a:r>
                      <a:endParaRPr lang="it-IT" sz="1800" b="0" strike="noStrike" spc="-1" dirty="0">
                        <a:solidFill>
                          <a:srgbClr val="FFFFFF"/>
                        </a:solidFill>
                        <a:uFill>
                          <a:solidFill>
                            <a:srgbClr val="FFFFFF"/>
                          </a:solidFill>
                        </a:uFill>
                        <a:latin typeface="Arial"/>
                      </a:endParaRPr>
                    </a:p>
                  </a:txBody>
                  <a:tcPr marL="91080" marR="91080">
                    <a:lnL w="9360">
                      <a:solidFill>
                        <a:srgbClr val="9E9E9E"/>
                      </a:solidFill>
                    </a:lnL>
                    <a:lnR w="9360">
                      <a:solidFill>
                        <a:srgbClr val="9E9E9E"/>
                      </a:solidFill>
                    </a:lnR>
                    <a:lnT w="9360">
                      <a:solidFill>
                        <a:srgbClr val="9E9E9E"/>
                      </a:solidFill>
                    </a:lnT>
                    <a:lnB w="9360">
                      <a:solidFill>
                        <a:srgbClr val="9E9E9E"/>
                      </a:solidFill>
                    </a:lnB>
                    <a:solidFill>
                      <a:srgbClr val="729FCF"/>
                    </a:solidFill>
                  </a:tcPr>
                </a:tc>
                <a:tc>
                  <a:txBody>
                    <a:bodyPr/>
                    <a:lstStyle/>
                    <a:p>
                      <a:endParaRPr lang="it-IT"/>
                    </a:p>
                  </a:txBody>
                  <a:tcPr marL="91080" marR="91080">
                    <a:lnL w="9360">
                      <a:solidFill>
                        <a:srgbClr val="9E9E9E"/>
                      </a:solidFill>
                    </a:lnL>
                    <a:lnR w="9360">
                      <a:solidFill>
                        <a:srgbClr val="9E9E9E"/>
                      </a:solidFill>
                    </a:lnR>
                    <a:lnT w="9360">
                      <a:solidFill>
                        <a:srgbClr val="9E9E9E"/>
                      </a:solidFill>
                    </a:lnT>
                    <a:lnB w="9360">
                      <a:solidFill>
                        <a:srgbClr val="9E9E9E"/>
                      </a:solidFill>
                    </a:lnB>
                    <a:solidFill>
                      <a:srgbClr val="729FCF"/>
                    </a:solidFill>
                  </a:tcPr>
                </a:tc>
                <a:extLst>
                  <a:ext uri="{0D108BD9-81ED-4DB2-BD59-A6C34878D82A}">
                    <a16:rowId xmlns:a16="http://schemas.microsoft.com/office/drawing/2014/main" val="10001"/>
                  </a:ext>
                </a:extLst>
              </a:tr>
              <a:tr h="2023200">
                <a:tc>
                  <a:txBody>
                    <a:bodyPr/>
                    <a:lstStyle/>
                    <a:p>
                      <a:pPr>
                        <a:lnSpc>
                          <a:spcPct val="100000"/>
                        </a:lnSpc>
                      </a:pPr>
                      <a:r>
                        <a:rPr lang="it-IT" sz="1400" b="0" strike="noStrike" spc="-1">
                          <a:solidFill>
                            <a:srgbClr val="C8450A"/>
                          </a:solidFill>
                          <a:uFill>
                            <a:solidFill>
                              <a:srgbClr val="FFFFFF"/>
                            </a:solidFill>
                          </a:uFill>
                          <a:latin typeface="Comfortaa"/>
                          <a:ea typeface="Comfortaa"/>
                        </a:rPr>
                        <a:t>Infortuni sul lavoro</a:t>
                      </a:r>
                      <a:endParaRPr lang="it-IT" sz="1800" b="0" strike="noStrike" spc="-1">
                        <a:solidFill>
                          <a:srgbClr val="FFFFFF"/>
                        </a:solidFill>
                        <a:uFill>
                          <a:solidFill>
                            <a:srgbClr val="FFFFFF"/>
                          </a:solidFill>
                        </a:uFill>
                        <a:latin typeface="Arial"/>
                      </a:endParaRPr>
                    </a:p>
                  </a:txBody>
                  <a:tcPr marL="91080" marR="91080">
                    <a:lnL w="9360">
                      <a:solidFill>
                        <a:srgbClr val="9E9E9E"/>
                      </a:solidFill>
                    </a:lnL>
                    <a:lnR w="9360">
                      <a:solidFill>
                        <a:srgbClr val="9E9E9E"/>
                      </a:solidFill>
                    </a:lnR>
                    <a:lnT w="9360">
                      <a:solidFill>
                        <a:srgbClr val="9E9E9E"/>
                      </a:solidFill>
                    </a:lnT>
                    <a:lnB w="9360">
                      <a:solidFill>
                        <a:srgbClr val="9E9E9E"/>
                      </a:solidFill>
                    </a:lnB>
                    <a:solidFill>
                      <a:srgbClr val="729FCF"/>
                    </a:solidFill>
                  </a:tcPr>
                </a:tc>
                <a:tc>
                  <a:txBody>
                    <a:bodyPr/>
                    <a:lstStyle/>
                    <a:p>
                      <a:pPr>
                        <a:lnSpc>
                          <a:spcPct val="100000"/>
                        </a:lnSpc>
                      </a:pPr>
                      <a:r>
                        <a:rPr lang="it-IT" sz="1400" b="0" strike="noStrike" spc="-1">
                          <a:solidFill>
                            <a:srgbClr val="C8450A"/>
                          </a:solidFill>
                          <a:uFill>
                            <a:solidFill>
                              <a:srgbClr val="FFFFFF"/>
                            </a:solidFill>
                          </a:uFill>
                          <a:latin typeface="Arial"/>
                          <a:ea typeface="Arial"/>
                        </a:rPr>
                        <a:t>Uso di D.P.I</a:t>
                      </a:r>
                      <a:endParaRPr lang="it-IT" sz="1800" b="0" strike="noStrike" spc="-1">
                        <a:solidFill>
                          <a:srgbClr val="FFFFFF"/>
                        </a:solidFill>
                        <a:uFill>
                          <a:solidFill>
                            <a:srgbClr val="FFFFFF"/>
                          </a:solidFill>
                        </a:uFill>
                        <a:latin typeface="Arial"/>
                      </a:endParaRPr>
                    </a:p>
                  </a:txBody>
                  <a:tcPr marL="91080" marR="91080">
                    <a:lnL w="9360">
                      <a:solidFill>
                        <a:srgbClr val="9E9E9E"/>
                      </a:solidFill>
                    </a:lnL>
                    <a:lnR w="9360">
                      <a:solidFill>
                        <a:srgbClr val="9E9E9E"/>
                      </a:solidFill>
                    </a:lnR>
                    <a:lnT w="9360">
                      <a:solidFill>
                        <a:srgbClr val="9E9E9E"/>
                      </a:solidFill>
                    </a:lnT>
                    <a:lnB w="9360">
                      <a:solidFill>
                        <a:srgbClr val="9E9E9E"/>
                      </a:solidFill>
                    </a:lnB>
                    <a:solidFill>
                      <a:srgbClr val="729FCF"/>
                    </a:solidFill>
                  </a:tcPr>
                </a:tc>
                <a:tc>
                  <a:txBody>
                    <a:bodyPr/>
                    <a:lstStyle/>
                    <a:p>
                      <a:pPr>
                        <a:lnSpc>
                          <a:spcPct val="100000"/>
                        </a:lnSpc>
                      </a:pPr>
                      <a:r>
                        <a:rPr lang="it-IT" sz="1400" b="0" strike="noStrike" spc="-1" dirty="0">
                          <a:solidFill>
                            <a:srgbClr val="C8450A"/>
                          </a:solidFill>
                          <a:uFill>
                            <a:solidFill>
                              <a:srgbClr val="FFFFFF"/>
                            </a:solidFill>
                          </a:uFill>
                          <a:latin typeface="Arial"/>
                          <a:ea typeface="Arial"/>
                        </a:rPr>
                        <a:t>INFORTUNI</a:t>
                      </a:r>
                      <a:endParaRPr lang="it-IT" sz="1800" b="0" strike="noStrike" spc="-1" dirty="0">
                        <a:solidFill>
                          <a:srgbClr val="FFFFFF"/>
                        </a:solidFill>
                        <a:uFill>
                          <a:solidFill>
                            <a:srgbClr val="FFFFFF"/>
                          </a:solidFill>
                        </a:uFill>
                        <a:latin typeface="Arial"/>
                      </a:endParaRPr>
                    </a:p>
                    <a:p>
                      <a:pPr>
                        <a:lnSpc>
                          <a:spcPct val="100000"/>
                        </a:lnSpc>
                      </a:pPr>
                      <a:endParaRPr lang="it-IT" sz="1800" b="0" strike="noStrike" spc="-1" dirty="0">
                        <a:solidFill>
                          <a:srgbClr val="FFFFFF"/>
                        </a:solidFill>
                        <a:uFill>
                          <a:solidFill>
                            <a:srgbClr val="FFFFFF"/>
                          </a:solidFill>
                        </a:uFill>
                        <a:latin typeface="Arial"/>
                      </a:endParaRPr>
                    </a:p>
                    <a:p>
                      <a:pPr>
                        <a:lnSpc>
                          <a:spcPct val="100000"/>
                        </a:lnSpc>
                      </a:pPr>
                      <a:r>
                        <a:rPr lang="it-IT" sz="1400" b="0" strike="noStrike" spc="-1" dirty="0">
                          <a:solidFill>
                            <a:srgbClr val="FF0000"/>
                          </a:solidFill>
                          <a:uFill>
                            <a:solidFill>
                              <a:srgbClr val="FFFFFF"/>
                            </a:solidFill>
                          </a:uFill>
                          <a:latin typeface="Arial"/>
                          <a:ea typeface="Arial"/>
                        </a:rPr>
                        <a:t>RC VERSO TERZI</a:t>
                      </a:r>
                      <a:endParaRPr lang="it-IT" sz="1800" b="0" strike="noStrike" spc="-1" dirty="0">
                        <a:solidFill>
                          <a:srgbClr val="FF0000"/>
                        </a:solidFill>
                        <a:uFill>
                          <a:solidFill>
                            <a:srgbClr val="FFFFFF"/>
                          </a:solidFill>
                        </a:uFill>
                        <a:latin typeface="Arial"/>
                      </a:endParaRPr>
                    </a:p>
                  </a:txBody>
                  <a:tcPr marL="91080" marR="91080">
                    <a:lnL w="9360">
                      <a:solidFill>
                        <a:srgbClr val="9E9E9E"/>
                      </a:solidFill>
                    </a:lnL>
                    <a:lnR w="9360">
                      <a:solidFill>
                        <a:srgbClr val="9E9E9E"/>
                      </a:solidFill>
                    </a:lnR>
                    <a:lnT w="9360">
                      <a:solidFill>
                        <a:srgbClr val="9E9E9E"/>
                      </a:solidFill>
                    </a:lnT>
                    <a:lnB w="9360">
                      <a:solidFill>
                        <a:srgbClr val="9E9E9E"/>
                      </a:solidFill>
                    </a:lnB>
                    <a:solidFill>
                      <a:srgbClr val="729FCF"/>
                    </a:solidFill>
                  </a:tcPr>
                </a:tc>
                <a:tc>
                  <a:txBody>
                    <a:bodyPr/>
                    <a:lstStyle/>
                    <a:p>
                      <a:endParaRPr lang="it-IT" dirty="0"/>
                    </a:p>
                  </a:txBody>
                  <a:tcPr marL="91080" marR="91080">
                    <a:lnL w="9360">
                      <a:solidFill>
                        <a:srgbClr val="9E9E9E"/>
                      </a:solidFill>
                    </a:lnL>
                    <a:lnR w="9360">
                      <a:solidFill>
                        <a:srgbClr val="9E9E9E"/>
                      </a:solidFill>
                    </a:lnR>
                    <a:lnT w="9360">
                      <a:solidFill>
                        <a:srgbClr val="9E9E9E"/>
                      </a:solidFill>
                    </a:lnT>
                    <a:lnB w="9360">
                      <a:solidFill>
                        <a:srgbClr val="9E9E9E"/>
                      </a:solidFill>
                    </a:lnB>
                    <a:solidFill>
                      <a:srgbClr val="729FCF"/>
                    </a:solidFill>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TotalTime>
  <Words>107</Words>
  <Application>Microsoft Office PowerPoint</Application>
  <PresentationFormat>Presentazione su schermo (16:9)</PresentationFormat>
  <Paragraphs>22</Paragraphs>
  <Slides>5</Slides>
  <Notes>0</Notes>
  <HiddenSlides>0</HiddenSlides>
  <MMClips>0</MMClips>
  <ScaleCrop>false</ScaleCrop>
  <HeadingPairs>
    <vt:vector size="6" baseType="variant">
      <vt:variant>
        <vt:lpstr>Caratteri utilizzati</vt:lpstr>
      </vt:variant>
      <vt:variant>
        <vt:i4>8</vt:i4>
      </vt:variant>
      <vt:variant>
        <vt:lpstr>Tema</vt:lpstr>
      </vt:variant>
      <vt:variant>
        <vt:i4>3</vt:i4>
      </vt:variant>
      <vt:variant>
        <vt:lpstr>Titoli diapositive</vt:lpstr>
      </vt:variant>
      <vt:variant>
        <vt:i4>5</vt:i4>
      </vt:variant>
    </vt:vector>
  </HeadingPairs>
  <TitlesOfParts>
    <vt:vector size="16" baseType="lpstr">
      <vt:lpstr>Arial</vt:lpstr>
      <vt:lpstr>Comfortaa</vt:lpstr>
      <vt:lpstr>Lato</vt:lpstr>
      <vt:lpstr>Montserrat</vt:lpstr>
      <vt:lpstr>Raleway</vt:lpstr>
      <vt:lpstr>Symbol</vt:lpstr>
      <vt:lpstr>Times New Roman</vt:lpstr>
      <vt:lpstr>Wingdings</vt:lpstr>
      <vt:lpstr>Office Theme</vt:lpstr>
      <vt:lpstr>Office Theme</vt:lpstr>
      <vt:lpstr>Office Theme</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Nome Società</dc:title>
  <dc:subject/>
  <dc:creator>Azzurro05</dc:creator>
  <dc:description/>
  <cp:lastModifiedBy>Simona</cp:lastModifiedBy>
  <cp:revision>14</cp:revision>
  <dcterms:modified xsi:type="dcterms:W3CDTF">2019-05-30T17:54:37Z</dcterms:modified>
  <dc:language>it-IT</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5</vt:i4>
  </property>
  <property fmtid="{D5CDD505-2E9C-101B-9397-08002B2CF9AE}" pid="8" name="PresentationFormat">
    <vt:lpwstr>Presentazione su schermo (16:9)</vt:lpwstr>
  </property>
  <property fmtid="{D5CDD505-2E9C-101B-9397-08002B2CF9AE}" pid="9" name="ScaleCrop">
    <vt:bool>false</vt:bool>
  </property>
  <property fmtid="{D5CDD505-2E9C-101B-9397-08002B2CF9AE}" pid="10" name="ShareDoc">
    <vt:bool>false</vt:bool>
  </property>
  <property fmtid="{D5CDD505-2E9C-101B-9397-08002B2CF9AE}" pid="11" name="Slides">
    <vt:i4>5</vt:i4>
  </property>
</Properties>
</file>