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Stile scuro 1 - Color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71" d="100"/>
          <a:sy n="71" d="100"/>
        </p:scale>
        <p:origin x="10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E3DC-A836-4A15-A401-F93C4E9CE73F}" type="datetimeFigureOut">
              <a:rPr lang="it-IT" smtClean="0"/>
              <a:t>21/06/2017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7A9A5-A009-4D28-8057-FFE706E36A0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790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E3DC-A836-4A15-A401-F93C4E9CE73F}" type="datetimeFigureOut">
              <a:rPr lang="it-IT" smtClean="0"/>
              <a:t>21/06/2017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7A9A5-A009-4D28-8057-FFE706E36A0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9661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E3DC-A836-4A15-A401-F93C4E9CE73F}" type="datetimeFigureOut">
              <a:rPr lang="it-IT" smtClean="0"/>
              <a:t>21/06/2017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7A9A5-A009-4D28-8057-FFE706E36A0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902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E3DC-A836-4A15-A401-F93C4E9CE73F}" type="datetimeFigureOut">
              <a:rPr lang="it-IT" smtClean="0"/>
              <a:t>21/06/2017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7A9A5-A009-4D28-8057-FFE706E36A0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944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E3DC-A836-4A15-A401-F93C4E9CE73F}" type="datetimeFigureOut">
              <a:rPr lang="it-IT" smtClean="0"/>
              <a:t>21/06/2017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7A9A5-A009-4D28-8057-FFE706E36A0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9120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E3DC-A836-4A15-A401-F93C4E9CE73F}" type="datetimeFigureOut">
              <a:rPr lang="it-IT" smtClean="0"/>
              <a:t>21/06/2017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7A9A5-A009-4D28-8057-FFE706E36A0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3665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E3DC-A836-4A15-A401-F93C4E9CE73F}" type="datetimeFigureOut">
              <a:rPr lang="it-IT" smtClean="0"/>
              <a:t>21/06/2017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7A9A5-A009-4D28-8057-FFE706E36A0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265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E3DC-A836-4A15-A401-F93C4E9CE73F}" type="datetimeFigureOut">
              <a:rPr lang="it-IT" smtClean="0"/>
              <a:t>21/06/2017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7A9A5-A009-4D28-8057-FFE706E36A0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6737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E3DC-A836-4A15-A401-F93C4E9CE73F}" type="datetimeFigureOut">
              <a:rPr lang="it-IT" smtClean="0"/>
              <a:t>21/06/2017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7A9A5-A009-4D28-8057-FFE706E36A0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412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E3DC-A836-4A15-A401-F93C4E9CE73F}" type="datetimeFigureOut">
              <a:rPr lang="it-IT" smtClean="0"/>
              <a:t>21/06/2017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7A9A5-A009-4D28-8057-FFE706E36A0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3883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E3DC-A836-4A15-A401-F93C4E9CE73F}" type="datetimeFigureOut">
              <a:rPr lang="it-IT" smtClean="0"/>
              <a:t>21/06/2017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7A9A5-A009-4D28-8057-FFE706E36A0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5125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27922">
              <a:srgbClr val="CCCEC9"/>
            </a:gs>
            <a:gs pos="17083">
              <a:srgbClr val="E0C97B"/>
            </a:gs>
            <a:gs pos="9999">
              <a:srgbClr val="EDC548"/>
            </a:gs>
            <a:gs pos="3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2E3DC-A836-4A15-A401-F93C4E9CE73F}" type="datetimeFigureOut">
              <a:rPr lang="it-IT" smtClean="0"/>
              <a:t>21/06/2017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7A9A5-A009-4D28-8057-FFE706E36A0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6621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it-IT" sz="6600" dirty="0" smtClean="0"/>
              <a:t>« I casi della vita »</a:t>
            </a:r>
            <a:endParaRPr lang="it-IT" sz="6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2132856"/>
            <a:ext cx="6400800" cy="4104456"/>
          </a:xfrm>
        </p:spPr>
        <p:txBody>
          <a:bodyPr>
            <a:normAutofit fontScale="92500" lnSpcReduction="20000"/>
          </a:bodyPr>
          <a:lstStyle/>
          <a:p>
            <a:r>
              <a:rPr lang="it-IT" sz="3900" b="1" dirty="0" smtClean="0">
                <a:solidFill>
                  <a:schemeClr val="tx1"/>
                </a:solidFill>
              </a:rPr>
              <a:t>I.I.S. Luca Pacioli </a:t>
            </a:r>
          </a:p>
          <a:p>
            <a:endParaRPr lang="it-IT" b="1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4°a Amministrativo</a:t>
            </a:r>
          </a:p>
          <a:p>
            <a:endParaRPr lang="it-IT" dirty="0" smtClean="0">
              <a:solidFill>
                <a:schemeClr val="tx1"/>
              </a:solidFill>
            </a:endParaRPr>
          </a:p>
          <a:p>
            <a:r>
              <a:rPr lang="it-IT" i="1" dirty="0" smtClean="0">
                <a:solidFill>
                  <a:schemeClr val="tx1"/>
                </a:solidFill>
              </a:rPr>
              <a:t>Bianchessi</a:t>
            </a:r>
            <a:r>
              <a:rPr lang="it-IT" i="1" dirty="0">
                <a:solidFill>
                  <a:schemeClr val="tx1"/>
                </a:solidFill>
              </a:rPr>
              <a:t> </a:t>
            </a:r>
            <a:r>
              <a:rPr lang="it-IT" i="1" dirty="0" smtClean="0">
                <a:solidFill>
                  <a:schemeClr val="tx1"/>
                </a:solidFill>
              </a:rPr>
              <a:t>Ambra </a:t>
            </a:r>
          </a:p>
          <a:p>
            <a:r>
              <a:rPr lang="it-IT" i="1" dirty="0" smtClean="0">
                <a:solidFill>
                  <a:schemeClr val="tx1"/>
                </a:solidFill>
              </a:rPr>
              <a:t>Bilas Nadiya</a:t>
            </a:r>
          </a:p>
          <a:p>
            <a:r>
              <a:rPr lang="it-IT" i="1" dirty="0" smtClean="0">
                <a:solidFill>
                  <a:schemeClr val="tx1"/>
                </a:solidFill>
              </a:rPr>
              <a:t>Ji Luyi</a:t>
            </a:r>
          </a:p>
          <a:p>
            <a:r>
              <a:rPr lang="it-IT" i="1" dirty="0" smtClean="0">
                <a:solidFill>
                  <a:schemeClr val="tx1"/>
                </a:solidFill>
              </a:rPr>
              <a:t>Rossini Giulia</a:t>
            </a:r>
          </a:p>
        </p:txBody>
      </p:sp>
    </p:spTree>
    <p:extLst>
      <p:ext uri="{BB962C8B-B14F-4D97-AF65-F5344CB8AC3E}">
        <p14:creationId xmlns:p14="http://schemas.microsoft.com/office/powerpoint/2010/main" val="85391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56"/>
    </mc:Choice>
    <mc:Fallback xmlns="">
      <p:transition spd="slow" advTm="585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SMARTECH DESIGN </a:t>
            </a:r>
            <a:br>
              <a:rPr lang="it-IT" dirty="0" smtClean="0"/>
            </a:br>
            <a:r>
              <a:rPr lang="it-IT" sz="2200" i="1" dirty="0"/>
              <a:t>S</a:t>
            </a:r>
            <a:r>
              <a:rPr lang="it-IT" sz="2200" i="1" dirty="0" smtClean="0"/>
              <a:t>mart </a:t>
            </a:r>
            <a:r>
              <a:rPr lang="it-IT" sz="2200" i="1" dirty="0"/>
              <a:t>T</a:t>
            </a:r>
            <a:r>
              <a:rPr lang="it-IT" sz="2200" i="1" dirty="0" smtClean="0"/>
              <a:t>echnology </a:t>
            </a:r>
            <a:r>
              <a:rPr lang="it-IT" sz="2200" i="1" dirty="0"/>
              <a:t>D</a:t>
            </a:r>
            <a:r>
              <a:rPr lang="it-IT" sz="2200" i="1" dirty="0" smtClean="0"/>
              <a:t>esign s.r.l</a:t>
            </a:r>
            <a:r>
              <a:rPr lang="it-IT" sz="2200" dirty="0" smtClean="0"/>
              <a:t>.</a:t>
            </a:r>
            <a:endParaRPr lang="it-IT" sz="2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it-IT" sz="2800" dirty="0" smtClean="0"/>
              <a:t>Impresa a livello internazionale, specializzata nel settore tecnologico, in particolare nella </a:t>
            </a:r>
          </a:p>
          <a:p>
            <a:pPr marL="0" indent="0" algn="r">
              <a:buNone/>
            </a:pPr>
            <a:r>
              <a:rPr lang="it-IT" sz="2800" dirty="0" smtClean="0"/>
              <a:t>progettazione e fabbricazione di </a:t>
            </a:r>
          </a:p>
          <a:p>
            <a:pPr marL="0" indent="0" algn="r">
              <a:buNone/>
            </a:pPr>
            <a:r>
              <a:rPr lang="it-IT" sz="2800" dirty="0" smtClean="0"/>
              <a:t>apparecchi per la domotica, </a:t>
            </a:r>
          </a:p>
          <a:p>
            <a:pPr marL="0" indent="0" algn="r">
              <a:buNone/>
            </a:pPr>
            <a:r>
              <a:rPr lang="it-IT" sz="2800" dirty="0" smtClean="0"/>
              <a:t>impianti tecnologici di </a:t>
            </a:r>
          </a:p>
          <a:p>
            <a:pPr marL="0" indent="0" algn="r">
              <a:buNone/>
            </a:pPr>
            <a:r>
              <a:rPr lang="it-IT" sz="2800" dirty="0"/>
              <a:t>u</a:t>
            </a:r>
            <a:r>
              <a:rPr lang="it-IT" sz="2800" dirty="0" smtClean="0"/>
              <a:t>nità immobiliari </a:t>
            </a:r>
          </a:p>
          <a:p>
            <a:pPr marL="0" indent="0" algn="r">
              <a:buNone/>
            </a:pPr>
            <a:r>
              <a:rPr lang="it-IT" sz="2800" dirty="0" smtClean="0"/>
              <a:t>adibiti ad uso </a:t>
            </a:r>
          </a:p>
          <a:p>
            <a:pPr marL="0" indent="0" algn="r">
              <a:buNone/>
            </a:pPr>
            <a:r>
              <a:rPr lang="it-IT" sz="2800" dirty="0" smtClean="0"/>
              <a:t>residenziale o </a:t>
            </a:r>
          </a:p>
          <a:p>
            <a:pPr marL="0" indent="0" algn="r">
              <a:buNone/>
            </a:pPr>
            <a:r>
              <a:rPr lang="it-IT" sz="2800" dirty="0" smtClean="0"/>
              <a:t>industriale. </a:t>
            </a:r>
            <a:endParaRPr lang="it-IT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79" y="3420000"/>
            <a:ext cx="4320480" cy="320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209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SMARTECH DESIGN </a:t>
            </a:r>
            <a:br>
              <a:rPr lang="it-IT" dirty="0" smtClean="0"/>
            </a:br>
            <a:r>
              <a:rPr lang="it-IT" sz="2200" i="1" dirty="0"/>
              <a:t>Smart Technology Design s.r.l.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390783"/>
              </p:ext>
            </p:extLst>
          </p:nvPr>
        </p:nvGraphicFramePr>
        <p:xfrm>
          <a:off x="395536" y="1556792"/>
          <a:ext cx="8280920" cy="523073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42610"/>
                <a:gridCol w="2089838"/>
                <a:gridCol w="2232248"/>
                <a:gridCol w="2016224"/>
              </a:tblGrid>
              <a:tr h="620076">
                <a:tc>
                  <a:txBody>
                    <a:bodyPr/>
                    <a:lstStyle/>
                    <a:p>
                      <a:r>
                        <a:rPr lang="it-IT" dirty="0" smtClean="0"/>
                        <a:t>Rischi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Prevenzione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Assicurazione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Né prevenzione </a:t>
                      </a:r>
                      <a:br>
                        <a:rPr lang="it-IT" dirty="0" smtClean="0"/>
                      </a:br>
                      <a:r>
                        <a:rPr lang="it-IT" dirty="0" smtClean="0"/>
                        <a:t>Né</a:t>
                      </a:r>
                      <a:r>
                        <a:rPr lang="it-IT" baseline="0" dirty="0" smtClean="0"/>
                        <a:t> assicurazione</a:t>
                      </a:r>
                      <a:endParaRPr lang="it-IT" dirty="0"/>
                    </a:p>
                  </a:txBody>
                  <a:tcPr/>
                </a:tc>
              </a:tr>
              <a:tr h="620076"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/>
                        <a:t>Incendio e furto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Estintori</a:t>
                      </a:r>
                      <a:r>
                        <a:rPr lang="it-IT" baseline="0" dirty="0" smtClean="0"/>
                        <a:t> e allarmi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Polizza</a:t>
                      </a:r>
                      <a:r>
                        <a:rPr lang="it-IT" baseline="0" dirty="0" smtClean="0"/>
                        <a:t> «furto ed incendio»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1024096">
                <a:tc>
                  <a:txBody>
                    <a:bodyPr/>
                    <a:lstStyle/>
                    <a:p>
                      <a:r>
                        <a:rPr lang="it-IT" dirty="0" smtClean="0"/>
                        <a:t>Concorrenza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dirty="0" smtClean="0">
                          <a:latin typeface="+mj-lt"/>
                        </a:rPr>
                        <a:t>Innovare il prodotto  e</a:t>
                      </a:r>
                      <a:r>
                        <a:rPr lang="it-IT" sz="1800" b="0" i="0" baseline="0" dirty="0" smtClean="0">
                          <a:latin typeface="+mj-lt"/>
                        </a:rPr>
                        <a:t> migliorare la sua qualità</a:t>
                      </a:r>
                      <a:r>
                        <a:rPr lang="it-IT" sz="1600" b="0" i="0" baseline="0" dirty="0" smtClean="0">
                          <a:latin typeface="+mj-lt"/>
                        </a:rPr>
                        <a:t> </a:t>
                      </a:r>
                      <a:endParaRPr lang="it-IT" sz="1600" b="0" i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1296144">
                <a:tc>
                  <a:txBody>
                    <a:bodyPr/>
                    <a:lstStyle/>
                    <a:p>
                      <a:r>
                        <a:rPr lang="it-IT" dirty="0" smtClean="0"/>
                        <a:t>Eventi</a:t>
                      </a:r>
                      <a:r>
                        <a:rPr lang="it-IT" baseline="0" dirty="0" smtClean="0"/>
                        <a:t> dannosi per sistemi e apparecchi informatici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Polizza</a:t>
                      </a:r>
                      <a:r>
                        <a:rPr lang="it-IT" baseline="0" dirty="0" smtClean="0"/>
                        <a:t> ad ombrello di tipo «</a:t>
                      </a:r>
                      <a:r>
                        <a:rPr lang="it-IT" dirty="0" smtClean="0"/>
                        <a:t>All risks»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715937">
                <a:tc>
                  <a:txBody>
                    <a:bodyPr/>
                    <a:lstStyle/>
                    <a:p>
                      <a:r>
                        <a:rPr lang="it-IT" dirty="0" smtClean="0"/>
                        <a:t>Rischio di </a:t>
                      </a:r>
                      <a:r>
                        <a:rPr lang="it-IT" dirty="0" smtClean="0"/>
                        <a:t>cambio valute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Contratto forward di</a:t>
                      </a:r>
                      <a:r>
                        <a:rPr lang="it-IT" baseline="0" dirty="0" smtClean="0"/>
                        <a:t> cambio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it-IT" dirty="0" smtClean="0"/>
                        <a:t>Instabilità</a:t>
                      </a:r>
                      <a:r>
                        <a:rPr lang="it-IT" baseline="0" dirty="0" smtClean="0"/>
                        <a:t> politica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« </a:t>
                      </a:r>
                      <a:r>
                        <a:rPr lang="it-IT" dirty="0" err="1" smtClean="0"/>
                        <a:t>Sace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smtClean="0"/>
                        <a:t>» servizi assicurativi sull’import export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50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159">
        <p14:switch dir="r"/>
      </p:transition>
    </mc:Choice>
    <mc:Fallback xmlns="">
      <p:transition spd="slow" advTm="615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900" dirty="0"/>
              <a:t>SMARTECH DESIGN </a:t>
            </a:r>
            <a:r>
              <a:rPr lang="it-IT" dirty="0"/>
              <a:t/>
            </a:r>
            <a:br>
              <a:rPr lang="it-IT" dirty="0"/>
            </a:br>
            <a:r>
              <a:rPr lang="it-IT" sz="2400" i="1" dirty="0"/>
              <a:t>Smart Technology Design s.r.l.</a:t>
            </a:r>
            <a:endParaRPr lang="fr-FR" sz="24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444314"/>
              </p:ext>
            </p:extLst>
          </p:nvPr>
        </p:nvGraphicFramePr>
        <p:xfrm>
          <a:off x="395536" y="1556792"/>
          <a:ext cx="8352929" cy="50668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93495"/>
                <a:gridCol w="2298993"/>
                <a:gridCol w="2016224"/>
                <a:gridCol w="1944217"/>
              </a:tblGrid>
              <a:tr h="640080">
                <a:tc>
                  <a:txBody>
                    <a:bodyPr/>
                    <a:lstStyle/>
                    <a:p>
                      <a:r>
                        <a:rPr lang="fr-FR" dirty="0" smtClean="0"/>
                        <a:t>Rischi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Prevenzione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Assicurazione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Né prevenzione</a:t>
                      </a:r>
                    </a:p>
                    <a:p>
                      <a:r>
                        <a:rPr lang="it-IT" noProof="0" dirty="0" smtClean="0"/>
                        <a:t>Né</a:t>
                      </a:r>
                      <a:r>
                        <a:rPr lang="it-IT" baseline="0" noProof="0" dirty="0" smtClean="0"/>
                        <a:t> assicurazione</a:t>
                      </a:r>
                      <a:endParaRPr lang="it-IT" noProof="0" dirty="0"/>
                    </a:p>
                  </a:txBody>
                  <a:tcPr/>
                </a:tc>
              </a:tr>
              <a:tr h="1592168"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Liquidità</a:t>
                      </a:r>
                      <a:r>
                        <a:rPr lang="it-IT" baseline="0" noProof="0" dirty="0" smtClean="0"/>
                        <a:t>: fabbisogno finanziario superiore alle disponibilità 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dirty="0" smtClean="0"/>
                        <a:t>Emissione</a:t>
                      </a:r>
                      <a:r>
                        <a:rPr lang="it-IT" baseline="0" noProof="0" dirty="0" smtClean="0"/>
                        <a:t> di titoli. </a:t>
                      </a:r>
                    </a:p>
                    <a:p>
                      <a:pPr algn="ctr"/>
                      <a:r>
                        <a:rPr lang="it-IT" dirty="0" smtClean="0"/>
                        <a:t>Emissione</a:t>
                      </a:r>
                      <a:r>
                        <a:rPr lang="it-IT" baseline="0" dirty="0" smtClean="0"/>
                        <a:t> di azioni</a:t>
                      </a:r>
                      <a:r>
                        <a:rPr lang="it-IT" dirty="0" smtClean="0"/>
                        <a:t> speciali</a:t>
                      </a:r>
                      <a:r>
                        <a:rPr lang="it-IT" baseline="0" dirty="0" smtClean="0"/>
                        <a:t> verso</a:t>
                      </a:r>
                      <a:r>
                        <a:rPr lang="it-IT" dirty="0" smtClean="0"/>
                        <a:t> venture capital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aseline="0" noProof="0" dirty="0" smtClean="0"/>
                        <a:t> </a:t>
                      </a:r>
                      <a:r>
                        <a:rPr lang="it-IT" baseline="0" dirty="0" smtClean="0"/>
                        <a:t>Saturazione del mercato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Diversificazione dei prodotti</a:t>
                      </a:r>
                      <a:r>
                        <a:rPr lang="it-IT" baseline="0" dirty="0" smtClean="0"/>
                        <a:t> offerti </a:t>
                      </a:r>
                      <a:r>
                        <a:rPr lang="it-IT" dirty="0" smtClean="0"/>
                        <a:t>e ricerca di prodotti a più alto valore aggiunto.</a:t>
                      </a:r>
                      <a:br>
                        <a:rPr lang="it-IT" dirty="0" smtClean="0"/>
                      </a:br>
                      <a:r>
                        <a:rPr lang="it-IT" dirty="0" smtClean="0"/>
                        <a:t>Definizione</a:t>
                      </a:r>
                      <a:r>
                        <a:rPr lang="it-IT" baseline="0" dirty="0" smtClean="0"/>
                        <a:t> di nuove attività sinergiche alla principale. I</a:t>
                      </a:r>
                      <a:r>
                        <a:rPr lang="it-IT" dirty="0" smtClean="0"/>
                        <a:t>ntegrazione</a:t>
                      </a:r>
                      <a:r>
                        <a:rPr lang="it-IT" baseline="0" dirty="0" smtClean="0"/>
                        <a:t> a monte 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4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1681" y="451571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smtClean="0"/>
              <a:t>« </a:t>
            </a:r>
            <a:r>
              <a:rPr lang="it-IT" i="1" u="sng" dirty="0" smtClean="0"/>
              <a:t>L’assicurazione non deve mancare mai se non vuoi correre dei guai</a:t>
            </a:r>
            <a:r>
              <a:rPr lang="it-IT" i="1" dirty="0" smtClean="0"/>
              <a:t> </a:t>
            </a:r>
            <a:r>
              <a:rPr lang="it-IT" dirty="0" smtClean="0"/>
              <a:t>»</a:t>
            </a:r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Questa esperienza ci ha donato conoscenze essenziali, UNIPOL ti mette le ali !</a:t>
            </a:r>
            <a:endParaRPr lang="it-IT" dirty="0"/>
          </a:p>
        </p:txBody>
      </p:sp>
      <p:pic>
        <p:nvPicPr>
          <p:cNvPr id="1026" name="Picture 2" descr="Risultati immagini per assicurazion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359" y="3212976"/>
            <a:ext cx="5501943" cy="36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01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189</Words>
  <Application>Microsoft Office PowerPoint</Application>
  <PresentationFormat>Presentazione su schermo (4:3)</PresentationFormat>
  <Paragraphs>48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di Office</vt:lpstr>
      <vt:lpstr>« I casi della vita »</vt:lpstr>
      <vt:lpstr>SMARTECH DESIGN  Smart Technology Design s.r.l.</vt:lpstr>
      <vt:lpstr>SMARTECH DESIGN  Smart Technology Design s.r.l.</vt:lpstr>
      <vt:lpstr>SMARTECH DESIGN  Smart Technology Design s.r.l.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 I casi della vita »</dc:title>
  <dc:creator>martina.resta</dc:creator>
  <cp:lastModifiedBy>Simona</cp:lastModifiedBy>
  <cp:revision>16</cp:revision>
  <dcterms:created xsi:type="dcterms:W3CDTF">2017-05-08T13:21:34Z</dcterms:created>
  <dcterms:modified xsi:type="dcterms:W3CDTF">2017-06-21T11:50:40Z</dcterms:modified>
</cp:coreProperties>
</file>