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2" r:id="rId6"/>
    <p:sldId id="259" r:id="rId7"/>
    <p:sldId id="25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99CC"/>
    <a:srgbClr val="FF0066"/>
    <a:srgbClr val="FF33CC"/>
    <a:srgbClr val="CC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4C50F-48B0-4967-8335-EA9424325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48CB11-A3A4-4B4B-B984-0AAB4ECD7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7C9C9A-15D2-40DB-8F20-EB392D84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2612EB-CBC9-4A5B-8B85-BB0D43E1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2356E9-D06A-46FE-BA80-9956EDC4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41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7F43D-09D4-47C4-9023-B9BC8A14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22E03D-5B0A-427D-AC98-C7A9DEF3C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DBC0F8-5320-418F-B918-19421739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17AA64-9092-4D4C-9148-21E82DA4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7F589C-009D-4E1F-8CF2-92ACF4C0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20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561C16E-2F78-4A07-9DAD-27EBBD375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FDB70E-5C9B-4276-9C29-42A20DAA7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9B3AAD-4B6A-4465-BD0B-DF4CC7C5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91E49E-F010-4C4E-BA4F-5597C0C1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1DCB9D-C66C-4877-811C-583A2EF8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12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BCED5-E0BC-4364-B5AF-BD7045A5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F71B14-CA87-45E8-B6C9-47CE639F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442076-BFBC-4C97-AD4E-262C2DA1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EEC4EF-A9E1-4E06-BF7C-220D166D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1E8AE6-6681-4CC6-A062-B6EA6FB5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01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D5596-C601-4F40-A08E-72872DCD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6E0F2E-2408-42CA-BF22-A3D20407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03348A-6CB8-4598-9B23-F3D6E45C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622845-EFBE-4F80-B262-1EB2BE9F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85A15D-406D-4FC3-8733-EEFB796E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98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8397A-0652-43F4-BFA8-7EE36B1D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DD548B-3B0B-4983-AC97-544A082E1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6C3168-51EA-475C-A1A9-E678D12B8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92FECA-C1A4-42BF-9793-6792AB3A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B4BEDA-864D-4D50-B5C0-57030A3A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5A19A4-36B6-4465-A478-91459FCB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34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27C762-DA40-406E-825F-3FD709F2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9E3EA8-D262-4BBA-A3A5-68B08C547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4269C0-863A-4CBF-82F4-FA4589AC2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5CBE39-0A79-40E6-AB5F-9777029B6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6BCC0B-D60A-4873-BFFE-6B84D6685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6D5D64-1DA0-4A41-9154-E88ACA19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97A8C30-3D2F-4707-8153-E3AF94E1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BF3B99-8BCB-4736-8ACC-8B2179CC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14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F2DAD-446D-47B8-A569-57FC282E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0C1E44-09ED-435E-AB72-48178A08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8B2952-6A22-4FC2-8817-C2CDF77E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463CC7-5C82-4E0C-90EC-8227013B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72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4D5472-D106-4A76-90A5-B4AFB977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ADB7D2-5DB2-49F4-9A4F-2854E1D7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07AA3E-1FF0-4CEF-A4B1-5830D8A3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65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A3FFA5-83AF-472B-A0D1-7EF2A10F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2252D5-9B2F-4495-A114-7EF5B077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1F10A1-7A74-4552-8DBD-20BBA13A4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CA0A19-E259-49DD-A028-3E093E56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1CA7CD-0A30-4916-93F8-C4346CBB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186269-9983-40CB-B600-1245F73C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81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09245-4B3C-48F0-BEBA-A83C0150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C4186E4-99EB-4B86-B380-02E594D79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03086A-F5BB-41DC-9DFB-EEF5544EB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7DD90F-D5A5-4A4B-81B5-EC8DB058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0F056E-F29C-4C0B-9739-6A5BEAC6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242A67-C403-4139-8A50-37A0EC21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63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9E17C8-E256-4504-96EF-13026925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C3F790-2C69-4116-97EA-39AC6C6B7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FBF5E0-7034-4A59-A1FB-59259284E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ACDA7-3111-4780-82C4-40EDD228E61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A2644-C863-4522-BBCE-F6536B362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C1517C-FE03-4760-B6FF-7FCBBBEA0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0A20-419F-4CE6-A4E1-7145DA513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73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F4CDBF-A66B-4CAC-9F8D-7EAD59591138}"/>
              </a:ext>
            </a:extLst>
          </p:cNvPr>
          <p:cNvSpPr txBox="1"/>
          <p:nvPr/>
        </p:nvSpPr>
        <p:spPr>
          <a:xfrm>
            <a:off x="3172265" y="116203"/>
            <a:ext cx="519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PET FRIENDLY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68B8C6-77A1-4D8F-9DF2-2D2387505515}"/>
              </a:ext>
            </a:extLst>
          </p:cNvPr>
          <p:cNvSpPr txBox="1"/>
          <p:nvPr/>
        </p:nvSpPr>
        <p:spPr>
          <a:xfrm>
            <a:off x="534572" y="1098298"/>
            <a:ext cx="52753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Babysitteraggio animali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Addestramento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Servizio di pulizia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Servizio di veterinaria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Servizi a domicilio o nella struttura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Cucina 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Giochi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2992B7-58C0-412B-9EB8-859B99A31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09" y="2449961"/>
            <a:ext cx="4590919" cy="2556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127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357B52A-C012-4CA5-B834-68F2FDA7F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2" t="5696" r="14309" b="1033"/>
          <a:stretch/>
        </p:blipFill>
        <p:spPr>
          <a:xfrm>
            <a:off x="1812351" y="436175"/>
            <a:ext cx="8567296" cy="51518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29C619-DBB4-4D9F-B443-B17DBB6D3FA4}"/>
              </a:ext>
            </a:extLst>
          </p:cNvPr>
          <p:cNvSpPr txBox="1"/>
          <p:nvPr/>
        </p:nvSpPr>
        <p:spPr>
          <a:xfrm>
            <a:off x="3231687" y="5844569"/>
            <a:ext cx="57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3 FAMIGLIE ITALIANE SU 10 HANNO ALMENO UN ANIMALE DOMESTICO</a:t>
            </a:r>
          </a:p>
        </p:txBody>
      </p:sp>
    </p:spTree>
    <p:extLst>
      <p:ext uri="{BB962C8B-B14F-4D97-AF65-F5344CB8AC3E}">
        <p14:creationId xmlns:p14="http://schemas.microsoft.com/office/powerpoint/2010/main" val="81412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B99E68-03AB-475E-9194-0DBD3B78FF11}"/>
              </a:ext>
            </a:extLst>
          </p:cNvPr>
          <p:cNvSpPr txBox="1"/>
          <p:nvPr/>
        </p:nvSpPr>
        <p:spPr>
          <a:xfrm>
            <a:off x="4658752" y="82968"/>
            <a:ext cx="184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SEDI</a:t>
            </a:r>
            <a:r>
              <a:rPr lang="it-IT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30E0D6-3FA2-4F1A-AA5D-852218AA33D2}"/>
              </a:ext>
            </a:extLst>
          </p:cNvPr>
          <p:cNvSpPr txBox="1"/>
          <p:nvPr/>
        </p:nvSpPr>
        <p:spPr>
          <a:xfrm>
            <a:off x="1709224" y="2430995"/>
            <a:ext cx="2532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LONDRA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3DAD9C-5EE8-481C-9772-4EA34E15D45F}"/>
              </a:ext>
            </a:extLst>
          </p:cNvPr>
          <p:cNvSpPr txBox="1"/>
          <p:nvPr/>
        </p:nvSpPr>
        <p:spPr>
          <a:xfrm>
            <a:off x="6611815" y="893021"/>
            <a:ext cx="280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NEW YORK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2CD7FC-5DD8-496E-8F46-F38CE472A4BE}"/>
              </a:ext>
            </a:extLst>
          </p:cNvPr>
          <p:cNvSpPr txBox="1"/>
          <p:nvPr/>
        </p:nvSpPr>
        <p:spPr>
          <a:xfrm>
            <a:off x="506437" y="3910720"/>
            <a:ext cx="199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MILANO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EAD455-D1E6-4853-B4DB-98B746E27C68}"/>
              </a:ext>
            </a:extLst>
          </p:cNvPr>
          <p:cNvSpPr txBox="1"/>
          <p:nvPr/>
        </p:nvSpPr>
        <p:spPr>
          <a:xfrm>
            <a:off x="4951828" y="3806861"/>
            <a:ext cx="184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MOSCA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22A901-069D-47DD-A5B5-851B6C86F10A}"/>
              </a:ext>
            </a:extLst>
          </p:cNvPr>
          <p:cNvSpPr txBox="1"/>
          <p:nvPr/>
        </p:nvSpPr>
        <p:spPr>
          <a:xfrm>
            <a:off x="8217878" y="2153130"/>
            <a:ext cx="226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TOKYO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308A06-0639-4C86-87BE-EDD3828B24D7}"/>
              </a:ext>
            </a:extLst>
          </p:cNvPr>
          <p:cNvSpPr txBox="1"/>
          <p:nvPr/>
        </p:nvSpPr>
        <p:spPr>
          <a:xfrm>
            <a:off x="407963" y="1150737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RIO DE JANEIRO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BCE6A6-69C2-44F5-8862-12D311252D12}"/>
              </a:ext>
            </a:extLst>
          </p:cNvPr>
          <p:cNvSpPr txBox="1"/>
          <p:nvPr/>
        </p:nvSpPr>
        <p:spPr>
          <a:xfrm>
            <a:off x="9481625" y="4957160"/>
            <a:ext cx="226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TORONTO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6395C9-2575-4802-8D7F-C8F195D69606}"/>
              </a:ext>
            </a:extLst>
          </p:cNvPr>
          <p:cNvSpPr txBox="1"/>
          <p:nvPr/>
        </p:nvSpPr>
        <p:spPr>
          <a:xfrm>
            <a:off x="3087858" y="4433940"/>
            <a:ext cx="302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BERLINO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7CB5F33-6E8C-41B4-B140-2434113C8AAF}"/>
              </a:ext>
            </a:extLst>
          </p:cNvPr>
          <p:cNvSpPr txBox="1"/>
          <p:nvPr/>
        </p:nvSpPr>
        <p:spPr>
          <a:xfrm>
            <a:off x="6320791" y="4614097"/>
            <a:ext cx="302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SYDNEY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5827E36-E97A-4198-A6EB-17C59F35ACD4}"/>
              </a:ext>
            </a:extLst>
          </p:cNvPr>
          <p:cNvSpPr txBox="1"/>
          <p:nvPr/>
        </p:nvSpPr>
        <p:spPr>
          <a:xfrm>
            <a:off x="7958397" y="3293535"/>
            <a:ext cx="160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PARIGI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47B37A-A84F-4C95-84C1-6A2722BE6B35}"/>
              </a:ext>
            </a:extLst>
          </p:cNvPr>
          <p:cNvSpPr txBox="1"/>
          <p:nvPr/>
        </p:nvSpPr>
        <p:spPr>
          <a:xfrm>
            <a:off x="3671668" y="5714198"/>
            <a:ext cx="277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MADRID</a:t>
            </a:r>
          </a:p>
        </p:txBody>
      </p:sp>
    </p:spTree>
    <p:extLst>
      <p:ext uri="{BB962C8B-B14F-4D97-AF65-F5344CB8AC3E}">
        <p14:creationId xmlns:p14="http://schemas.microsoft.com/office/powerpoint/2010/main" val="11618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9FC437-8F42-40E7-A23C-38A95A443207}"/>
              </a:ext>
            </a:extLst>
          </p:cNvPr>
          <p:cNvSpPr txBox="1"/>
          <p:nvPr/>
        </p:nvSpPr>
        <p:spPr>
          <a:xfrm>
            <a:off x="263230" y="1166782"/>
            <a:ext cx="98130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it-I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it-I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it-I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it-I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it-I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ASSICURIAMO AI NOSTRI CLIENTI CHE I LORO ANIMALI NON VERRANNO SOTTOPOSTI A VIOLENZE </a:t>
            </a:r>
            <a:r>
              <a:rPr lang="it-IT" sz="20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né</a:t>
            </a:r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PSICOLOGICHE </a:t>
            </a:r>
            <a:r>
              <a:rPr lang="it-IT" sz="20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né </a:t>
            </a:r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FISICHE. </a:t>
            </a:r>
          </a:p>
          <a:p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INOLTRE GARANTIAMO CHE GLI ANIMALI VERRANNO TRATTATI RISPETTANDO LE ABITUDINI DEI LORO PROPRIETARI, PER QUANTO RIGUARDA SIA LA PULIZIA SIA GLI ALIMENTI. </a:t>
            </a:r>
          </a:p>
          <a:p>
            <a:r>
              <a:rPr lang="it-IT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6411FDA-6687-4238-B48F-5FBA18BBBDF7}"/>
              </a:ext>
            </a:extLst>
          </p:cNvPr>
          <p:cNvSpPr/>
          <p:nvPr/>
        </p:nvSpPr>
        <p:spPr>
          <a:xfrm>
            <a:off x="263230" y="272668"/>
            <a:ext cx="51139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it-IT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it-IT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CODICE DI CONDOTTA</a:t>
            </a:r>
          </a:p>
        </p:txBody>
      </p:sp>
    </p:spTree>
    <p:extLst>
      <p:ext uri="{BB962C8B-B14F-4D97-AF65-F5344CB8AC3E}">
        <p14:creationId xmlns:p14="http://schemas.microsoft.com/office/powerpoint/2010/main" val="29247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3BB166-A430-4EFE-B42B-0E8315220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0" y="283216"/>
            <a:ext cx="3894050" cy="259131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22BAB2-02BB-49E1-8C16-5AF7D00EB4D3}"/>
              </a:ext>
            </a:extLst>
          </p:cNvPr>
          <p:cNvSpPr txBox="1"/>
          <p:nvPr/>
        </p:nvSpPr>
        <p:spPr>
          <a:xfrm>
            <a:off x="3935260" y="1317262"/>
            <a:ext cx="3333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IL CANETTONE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5A10355-956D-4B1D-9B5C-C8CC259E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110" y="2337967"/>
            <a:ext cx="3577340" cy="26795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C236DA-C5BC-4054-8A86-71599921851D}"/>
              </a:ext>
            </a:extLst>
          </p:cNvPr>
          <p:cNvSpPr txBox="1"/>
          <p:nvPr/>
        </p:nvSpPr>
        <p:spPr>
          <a:xfrm>
            <a:off x="9535876" y="3416133"/>
            <a:ext cx="242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 BISCOTTI</a:t>
            </a:r>
            <a:r>
              <a:rPr lang="it-IT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37A0F22-D9EC-4CDA-9AC1-4742DC70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94" y="3979249"/>
            <a:ext cx="3703674" cy="267955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ACA4C6-1240-4E6C-B5FA-C1D77AD2E058}"/>
              </a:ext>
            </a:extLst>
          </p:cNvPr>
          <p:cNvSpPr txBox="1"/>
          <p:nvPr/>
        </p:nvSpPr>
        <p:spPr>
          <a:xfrm>
            <a:off x="4307329" y="5847828"/>
            <a:ext cx="417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LE TORTE PER CANI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4D17AB-DCA4-4E34-8C3E-4BF7E3A7D637}"/>
              </a:ext>
            </a:extLst>
          </p:cNvPr>
          <p:cNvSpPr txBox="1"/>
          <p:nvPr/>
        </p:nvSpPr>
        <p:spPr>
          <a:xfrm>
            <a:off x="6210563" y="136148"/>
            <a:ext cx="575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ALCUNI DEI NOSTRI PRODOTTI</a:t>
            </a:r>
          </a:p>
        </p:txBody>
      </p:sp>
    </p:spTree>
    <p:extLst>
      <p:ext uri="{BB962C8B-B14F-4D97-AF65-F5344CB8AC3E}">
        <p14:creationId xmlns:p14="http://schemas.microsoft.com/office/powerpoint/2010/main" val="13730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85B720-2D3E-427F-B7BF-848FE1509F18}"/>
              </a:ext>
            </a:extLst>
          </p:cNvPr>
          <p:cNvSpPr txBox="1"/>
          <p:nvPr/>
        </p:nvSpPr>
        <p:spPr>
          <a:xfrm>
            <a:off x="6096000" y="1042431"/>
            <a:ext cx="288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PUPPY APP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504F62-7265-4670-9155-9664BF3C0664}"/>
              </a:ext>
            </a:extLst>
          </p:cNvPr>
          <p:cNvSpPr txBox="1"/>
          <p:nvPr/>
        </p:nvSpPr>
        <p:spPr>
          <a:xfrm>
            <a:off x="6096000" y="2437817"/>
            <a:ext cx="4867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ATTRAVERSO L’APPLICAZIONE E’ POSSIBILE RICEVERE UN CODICE SCONTO PER IL CIBO E PER I GIOCHI, DOPO ESSERSI REGISTRATI. </a:t>
            </a:r>
          </a:p>
          <a:p>
            <a:endParaRPr lang="it-I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it-I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REGISTRATI!!!!</a:t>
            </a:r>
          </a:p>
        </p:txBody>
      </p:sp>
    </p:spTree>
    <p:extLst>
      <p:ext uri="{BB962C8B-B14F-4D97-AF65-F5344CB8AC3E}">
        <p14:creationId xmlns:p14="http://schemas.microsoft.com/office/powerpoint/2010/main" val="35987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6EEC50E-B44B-4F2E-B4D0-E636C2CB4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64900"/>
              </p:ext>
            </p:extLst>
          </p:nvPr>
        </p:nvGraphicFramePr>
        <p:xfrm>
          <a:off x="196948" y="112542"/>
          <a:ext cx="11760591" cy="662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106">
                  <a:extLst>
                    <a:ext uri="{9D8B030D-6E8A-4147-A177-3AD203B41FA5}">
                      <a16:colId xmlns:a16="http://schemas.microsoft.com/office/drawing/2014/main" val="973241991"/>
                    </a:ext>
                  </a:extLst>
                </a:gridCol>
                <a:gridCol w="1745089">
                  <a:extLst>
                    <a:ext uri="{9D8B030D-6E8A-4147-A177-3AD203B41FA5}">
                      <a16:colId xmlns:a16="http://schemas.microsoft.com/office/drawing/2014/main" val="1664728121"/>
                    </a:ext>
                  </a:extLst>
                </a:gridCol>
                <a:gridCol w="1965099">
                  <a:extLst>
                    <a:ext uri="{9D8B030D-6E8A-4147-A177-3AD203B41FA5}">
                      <a16:colId xmlns:a16="http://schemas.microsoft.com/office/drawing/2014/main" val="460935899"/>
                    </a:ext>
                  </a:extLst>
                </a:gridCol>
                <a:gridCol w="1965099">
                  <a:extLst>
                    <a:ext uri="{9D8B030D-6E8A-4147-A177-3AD203B41FA5}">
                      <a16:colId xmlns:a16="http://schemas.microsoft.com/office/drawing/2014/main" val="2087765213"/>
                    </a:ext>
                  </a:extLst>
                </a:gridCol>
                <a:gridCol w="1965099">
                  <a:extLst>
                    <a:ext uri="{9D8B030D-6E8A-4147-A177-3AD203B41FA5}">
                      <a16:colId xmlns:a16="http://schemas.microsoft.com/office/drawing/2014/main" val="305853217"/>
                    </a:ext>
                  </a:extLst>
                </a:gridCol>
                <a:gridCol w="1965099">
                  <a:extLst>
                    <a:ext uri="{9D8B030D-6E8A-4147-A177-3AD203B41FA5}">
                      <a16:colId xmlns:a16="http://schemas.microsoft.com/office/drawing/2014/main" val="387977984"/>
                    </a:ext>
                  </a:extLst>
                </a:gridCol>
              </a:tblGrid>
              <a:tr h="1475422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RISCHIO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LIVELLO DI RISCHIO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PREVENZIONE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PREVENZIONE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ASSICURAZIONE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sz="1600" dirty="0"/>
                        <a:t>NE’ ASSICURAZIONE NE’ PREVENZIONE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49696"/>
                  </a:ext>
                </a:extLst>
              </a:tr>
              <a:tr h="100461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FURTO DI CANI DI RAZZA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SITUAZIONE DA MONITORARE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INSTALLAZIONE ALLARME E TELECAMERE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FURTO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682317"/>
                  </a:ext>
                </a:extLst>
              </a:tr>
              <a:tr h="100461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PROTESTA ANIMALISTA 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SITUAZIONE DA MONITORARE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 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CODICE DI CONDOTTA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-ATTI VANDALICI </a:t>
                      </a:r>
                    </a:p>
                    <a:p>
                      <a:pPr algn="ctr"/>
                      <a:r>
                        <a:rPr lang="it-IT" dirty="0"/>
                        <a:t>-ANTI-DIFFAMAZIONE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26968"/>
                  </a:ext>
                </a:extLst>
              </a:tr>
              <a:tr h="100461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INQUINAMENTO ACUSTICO 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SITUAZIONE DA MONITORARE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 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UTILIZZO PANNELLI FONO-ASSORBENTI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 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940939"/>
                  </a:ext>
                </a:extLst>
              </a:tr>
              <a:tr h="66974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INCENDIO 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SITUAZIONE DA EVITARE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 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 NO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INCENDIO</a:t>
                      </a:r>
                      <a:endParaRPr lang="it-IT" dirty="0"/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523564"/>
                  </a:ext>
                </a:extLst>
              </a:tr>
              <a:tr h="146686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DANNI SALUTE ANIMALI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SITUAZIONE AD ALTO RISCHIO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MEDICI QUALIFICATI, CUOCHI E ADDESTRATORI SPECIALIZZZATI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RESPONSABILITA’ CIVILE  </a:t>
                      </a: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23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594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204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Sofia Nunes</dc:creator>
  <cp:lastModifiedBy>Simona</cp:lastModifiedBy>
  <cp:revision>36</cp:revision>
  <dcterms:created xsi:type="dcterms:W3CDTF">2019-02-16T08:33:38Z</dcterms:created>
  <dcterms:modified xsi:type="dcterms:W3CDTF">2019-05-19T07:53:49Z</dcterms:modified>
</cp:coreProperties>
</file>