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Immagine 36"/>
          <p:cNvPicPr/>
          <p:nvPr/>
        </p:nvPicPr>
        <p:blipFill>
          <a:blip r:embed="rId2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Immagine 75"/>
          <p:cNvPicPr/>
          <p:nvPr/>
        </p:nvPicPr>
        <p:blipFill>
          <a:blip r:embed="rId2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7" name="Immagine 76"/>
          <p:cNvPicPr/>
          <p:nvPr/>
        </p:nvPicPr>
        <p:blipFill>
          <a:blip r:embed="rId2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it-IT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Fare clic per modificare lo stile del titolo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25/05/19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6BB09F7-414A-48D9-8474-7DC748BC3C7E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25/05/19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BCCD1D5-97B9-4A53-B729-8B7947CA14E5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023920" y="1525320"/>
            <a:ext cx="857988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80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TESSILTECH S.r.l.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7839000" y="6365160"/>
            <a:ext cx="4352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[Classe 3° ITE Salesiani Don Bosco Verona]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88560" y="363960"/>
            <a:ext cx="4188240" cy="31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TESSILTECH s.r.l.</a:t>
            </a:r>
            <a:endParaRPr lang="it-IT" sz="18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Impresa Tessile che produce </a:t>
            </a:r>
            <a:r>
              <a:rPr lang="it-IT" sz="1800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beni</a:t>
            </a:r>
            <a:r>
              <a:rPr lang="it-IT" sz="1800" i="1" strike="noStrike" spc="-1" dirty="0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it-IT" sz="180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per il settore alberghiero, sanitario e dei servizi</a:t>
            </a:r>
            <a:endParaRPr lang="it-IT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98240" y="2602782"/>
            <a:ext cx="816048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Oggetto sociale:</a:t>
            </a:r>
            <a:endParaRPr lang="it-IT" sz="18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La società ha per oggetto sociale la produzione, lavorazione, acquisto, importazione, vendita e l’esportazione dei seguenti beni:</a:t>
            </a:r>
            <a:endParaRPr lang="it-IT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Prodotti in tessuto ed articoli in spugna o altri materiali tessili</a:t>
            </a:r>
            <a:endParaRPr lang="it-IT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Prodotti in tessuti a maglia o a telaio</a:t>
            </a:r>
            <a:endParaRPr lang="it-IT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Biancheria piana a titolo esemplificativo </a:t>
            </a:r>
            <a:r>
              <a:rPr lang="it-IT" sz="1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 non esaustivo</a:t>
            </a: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lenzuola, federe, copriletto, tovaglie, asciugamano etc.</a:t>
            </a:r>
            <a:endParaRPr lang="it-IT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Coperte, piumini, trapunte etc.</a:t>
            </a:r>
            <a:endParaRPr lang="it-IT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Abbigliamento professionale, sanitario, sportivo, maglieria etc.</a:t>
            </a:r>
            <a:endParaRPr lang="it-IT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Tappeti, tendaggi, corredi etc.</a:t>
            </a:r>
            <a:endParaRPr lang="it-IT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"/>
            </a:pPr>
            <a:r>
              <a:rPr lang="it-IT" sz="1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Beni similari ad accessori.</a:t>
            </a:r>
            <a:endParaRPr lang="it-IT" sz="18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Picture 2"/>
          <p:cNvPicPr/>
          <p:nvPr/>
        </p:nvPicPr>
        <p:blipFill>
          <a:blip r:embed="rId3"/>
          <a:stretch/>
        </p:blipFill>
        <p:spPr>
          <a:xfrm>
            <a:off x="7914960" y="275400"/>
            <a:ext cx="4008240" cy="1817280"/>
          </a:xfrm>
          <a:prstGeom prst="rect">
            <a:avLst/>
          </a:prstGeom>
          <a:ln>
            <a:noFill/>
          </a:ln>
        </p:spPr>
      </p:pic>
      <p:pic>
        <p:nvPicPr>
          <p:cNvPr id="84" name="Picture 4"/>
          <p:cNvPicPr/>
          <p:nvPr/>
        </p:nvPicPr>
        <p:blipFill>
          <a:blip r:embed="rId4"/>
          <a:stretch/>
        </p:blipFill>
        <p:spPr>
          <a:xfrm>
            <a:off x="8694720" y="2352600"/>
            <a:ext cx="3228480" cy="2152440"/>
          </a:xfrm>
          <a:prstGeom prst="rect">
            <a:avLst/>
          </a:prstGeom>
          <a:ln>
            <a:noFill/>
          </a:ln>
        </p:spPr>
      </p:pic>
      <p:pic>
        <p:nvPicPr>
          <p:cNvPr id="85" name="Picture 6"/>
          <p:cNvPicPr/>
          <p:nvPr/>
        </p:nvPicPr>
        <p:blipFill>
          <a:blip r:embed="rId5"/>
          <a:stretch/>
        </p:blipFill>
        <p:spPr>
          <a:xfrm>
            <a:off x="9278640" y="4765320"/>
            <a:ext cx="2644560" cy="198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7533720" y="577800"/>
            <a:ext cx="462996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Commercializzare e produrre - avvalendosi di  materiali riciclati e macchinari all’avanguardia - prodotti tessili di qualità</a:t>
            </a:r>
            <a:r>
              <a:rPr lang="it-IT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destinati ad aziende ospedaliere, strutture alberghiere, case di cura e riposo, strutture ristorative e istituti scolastici.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520" y="577800"/>
            <a:ext cx="34650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680" indent="-57132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it-IT" sz="4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MISSION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0" y="4029120"/>
            <a:ext cx="319068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1680" indent="-571320">
              <a:lnSpc>
                <a:spcPct val="100000"/>
              </a:lnSpc>
              <a:buClr>
                <a:srgbClr val="FFFF00"/>
              </a:buClr>
              <a:buFont typeface="Wingdings" charset="2"/>
              <a:buChar char=""/>
            </a:pPr>
            <a:r>
              <a:rPr lang="it-IT" sz="44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VISION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7519680" y="4029120"/>
            <a:ext cx="414792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Garantire</a:t>
            </a:r>
            <a:r>
              <a:rPr lang="it-IT" sz="1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it-IT" sz="18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il </a:t>
            </a:r>
            <a:r>
              <a:rPr lang="it-IT" sz="18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well-being</a:t>
            </a:r>
            <a:r>
              <a:rPr lang="it-IT" sz="18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e </a:t>
            </a:r>
            <a:r>
              <a:rPr lang="it-IT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il benessere dei clienti, rispettando l’ambiente e diventando leader del mercato.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337200" y="766080"/>
            <a:ext cx="3534840" cy="392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6"/>
          <p:cNvSpPr/>
          <p:nvPr/>
        </p:nvSpPr>
        <p:spPr>
          <a:xfrm>
            <a:off x="3337200" y="4217400"/>
            <a:ext cx="3534840" cy="392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2569320" y="859320"/>
            <a:ext cx="4933440" cy="380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97520" y="636840"/>
            <a:ext cx="3573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FORNITORI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97520" y="2278800"/>
            <a:ext cx="357336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Aziende tessili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Industrie meccaniche 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Aziende telefoniche 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Fornitori materie prime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Fornitori elettricità, gas, acqua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7570440" y="636840"/>
            <a:ext cx="3317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CLIENTI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7570440" y="2278800"/>
            <a:ext cx="331704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Aziende ospedaliere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Strutture alberghiere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Case di cura e riposo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Strutture ristorative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Istituti scolastici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it-I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2"/>
          <p:cNvPicPr/>
          <p:nvPr/>
        </p:nvPicPr>
        <p:blipFill>
          <a:blip r:embed="rId3"/>
          <a:stretch/>
        </p:blipFill>
        <p:spPr>
          <a:xfrm>
            <a:off x="4071240" y="446040"/>
            <a:ext cx="2930760" cy="1904760"/>
          </a:xfrm>
          <a:prstGeom prst="rect">
            <a:avLst/>
          </a:prstGeom>
          <a:ln>
            <a:noFill/>
          </a:ln>
        </p:spPr>
      </p:pic>
      <p:pic>
        <p:nvPicPr>
          <p:cNvPr id="98" name="Picture 4"/>
          <p:cNvPicPr/>
          <p:nvPr/>
        </p:nvPicPr>
        <p:blipFill>
          <a:blip r:embed="rId4"/>
          <a:stretch/>
        </p:blipFill>
        <p:spPr>
          <a:xfrm>
            <a:off x="4071240" y="2938320"/>
            <a:ext cx="3033720" cy="1584000"/>
          </a:xfrm>
          <a:prstGeom prst="rect">
            <a:avLst/>
          </a:prstGeom>
          <a:ln>
            <a:noFill/>
          </a:ln>
        </p:spPr>
      </p:pic>
      <p:pic>
        <p:nvPicPr>
          <p:cNvPr id="99" name="Picture 6"/>
          <p:cNvPicPr/>
          <p:nvPr/>
        </p:nvPicPr>
        <p:blipFill>
          <a:blip r:embed="rId5"/>
          <a:stretch/>
        </p:blipFill>
        <p:spPr>
          <a:xfrm>
            <a:off x="4408560" y="5110200"/>
            <a:ext cx="2359440" cy="157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1"/>
          <p:cNvGraphicFramePr/>
          <p:nvPr>
            <p:extLst>
              <p:ext uri="{D42A27DB-BD31-4B8C-83A1-F6EECF244321}">
                <p14:modId xmlns:p14="http://schemas.microsoft.com/office/powerpoint/2010/main" val="939181749"/>
              </p:ext>
            </p:extLst>
          </p:nvPr>
        </p:nvGraphicFramePr>
        <p:xfrm>
          <a:off x="0" y="0"/>
          <a:ext cx="12191760" cy="8015760"/>
        </p:xfrm>
        <a:graphic>
          <a:graphicData uri="http://schemas.openxmlformats.org/drawingml/2006/table">
            <a:tbl>
              <a:tblPr/>
              <a:tblGrid>
                <a:gridCol w="236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7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RISCHI</a:t>
                      </a:r>
                      <a:r>
                        <a:rPr lang="it-IT" sz="180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PREVENZIONE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ASSICURAZIONE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NE' PREVENZIONE NE' ASSICURAZIONE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CORTO CIRCUITO DEI MACCHINARI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Si possono predisporre controlli tecnici regolari sullo stato dell’impianto elettrico. O anche ristrutturare l’impianto elettrico in modo che sia possibile bypassare tratti danneggiati.</a:t>
                      </a:r>
                      <a:endParaRPr lang="it-IT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Assicurazione sui beni</a:t>
                      </a:r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CRISI ECONOMICA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Nelle situazioni di difficoltà o crisi aziendale la prima cosa che serve è la chiarezza di cosa fare, da dove partire, con quali obiettivi. Serve un piano, serve un percorso, in termini tecnici serve un Piano di Rilancio Aziendale. 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TESSUTI CHE SI STINGONO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Le polizze RC prodotto di base escludono solitamente i danni subiti dall’azienda a causa di prodotti difettosi: non sono quindi rimborsabili le spese per la riparazione e la sostituzione della merce, per il ritiro dal mercato, per gli indennizzi pari al controvalore della merce, i danni da inquinamento al suolo, all’atmosfera e alle acque.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5760" marR="5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338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Utente</dc:creator>
  <dc:description/>
  <cp:lastModifiedBy>Simona</cp:lastModifiedBy>
  <cp:revision>19</cp:revision>
  <dcterms:created xsi:type="dcterms:W3CDTF">2019-03-29T14:52:43Z</dcterms:created>
  <dcterms:modified xsi:type="dcterms:W3CDTF">2019-05-25T21:37:38Z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