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2" y="5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31" name="PlaceHolder 2"/>
          <p:cNvSpPr>
            <a:spLocks noGrp="1"/>
          </p:cNvSpPr>
          <p:nvPr>
            <p:ph type="body"/>
          </p:nvPr>
        </p:nvSpPr>
        <p:spPr>
          <a:xfrm>
            <a:off x="609480" y="1604520"/>
            <a:ext cx="1097244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32" name="PlaceHolder 3"/>
          <p:cNvSpPr>
            <a:spLocks noGrp="1"/>
          </p:cNvSpPr>
          <p:nvPr>
            <p:ph type="body"/>
          </p:nvPr>
        </p:nvSpPr>
        <p:spPr>
          <a:xfrm>
            <a:off x="609480" y="3682080"/>
            <a:ext cx="1097244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34" name="PlaceHolder 2"/>
          <p:cNvSpPr>
            <a:spLocks noGrp="1"/>
          </p:cNvSpPr>
          <p:nvPr>
            <p:ph type="body"/>
          </p:nvPr>
        </p:nvSpPr>
        <p:spPr>
          <a:xfrm>
            <a:off x="609480" y="1604520"/>
            <a:ext cx="535428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35" name="PlaceHolder 3"/>
          <p:cNvSpPr>
            <a:spLocks noGrp="1"/>
          </p:cNvSpPr>
          <p:nvPr>
            <p:ph type="body"/>
          </p:nvPr>
        </p:nvSpPr>
        <p:spPr>
          <a:xfrm>
            <a:off x="6231960" y="1604520"/>
            <a:ext cx="535428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36" name="PlaceHolder 4"/>
          <p:cNvSpPr>
            <a:spLocks noGrp="1"/>
          </p:cNvSpPr>
          <p:nvPr>
            <p:ph type="body"/>
          </p:nvPr>
        </p:nvSpPr>
        <p:spPr>
          <a:xfrm>
            <a:off x="6231960" y="3682080"/>
            <a:ext cx="535428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37" name="PlaceHolder 5"/>
          <p:cNvSpPr>
            <a:spLocks noGrp="1"/>
          </p:cNvSpPr>
          <p:nvPr>
            <p:ph type="body"/>
          </p:nvPr>
        </p:nvSpPr>
        <p:spPr>
          <a:xfrm>
            <a:off x="609480" y="3682080"/>
            <a:ext cx="535428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39" name="PlaceHolder 2"/>
          <p:cNvSpPr>
            <a:spLocks noGrp="1"/>
          </p:cNvSpPr>
          <p:nvPr>
            <p:ph type="body"/>
          </p:nvPr>
        </p:nvSpPr>
        <p:spPr>
          <a:xfrm>
            <a:off x="609480" y="1604520"/>
            <a:ext cx="10972440" cy="397728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40" name="PlaceHolder 3"/>
          <p:cNvSpPr>
            <a:spLocks noGrp="1"/>
          </p:cNvSpPr>
          <p:nvPr>
            <p:ph type="body"/>
          </p:nvPr>
        </p:nvSpPr>
        <p:spPr>
          <a:xfrm>
            <a:off x="609480" y="1604520"/>
            <a:ext cx="10972440" cy="397728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pic>
        <p:nvPicPr>
          <p:cNvPr id="41" name="Immagine 40"/>
          <p:cNvPicPr/>
          <p:nvPr/>
        </p:nvPicPr>
        <p:blipFill>
          <a:blip r:embed="rId2"/>
          <a:stretch/>
        </p:blipFill>
        <p:spPr>
          <a:xfrm>
            <a:off x="3602880" y="1604520"/>
            <a:ext cx="4985280" cy="3977280"/>
          </a:xfrm>
          <a:prstGeom prst="rect">
            <a:avLst/>
          </a:prstGeom>
          <a:ln>
            <a:noFill/>
          </a:ln>
        </p:spPr>
      </p:pic>
      <p:pic>
        <p:nvPicPr>
          <p:cNvPr id="42" name="Immagine 41"/>
          <p:cNvPicPr/>
          <p:nvPr/>
        </p:nvPicPr>
        <p:blipFill>
          <a:blip r:embed="rId2"/>
          <a:stretch/>
        </p:blipFill>
        <p:spPr>
          <a:xfrm>
            <a:off x="3602880" y="1604520"/>
            <a:ext cx="4985280" cy="39772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48"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50" name="PlaceHolder 2"/>
          <p:cNvSpPr>
            <a:spLocks noGrp="1"/>
          </p:cNvSpPr>
          <p:nvPr>
            <p:ph type="body"/>
          </p:nvPr>
        </p:nvSpPr>
        <p:spPr>
          <a:xfrm>
            <a:off x="609480" y="1604520"/>
            <a:ext cx="10972440" cy="397728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52" name="PlaceHolder 2"/>
          <p:cNvSpPr>
            <a:spLocks noGrp="1"/>
          </p:cNvSpPr>
          <p:nvPr>
            <p:ph type="body"/>
          </p:nvPr>
        </p:nvSpPr>
        <p:spPr>
          <a:xfrm>
            <a:off x="609480" y="1604520"/>
            <a:ext cx="5354280" cy="397728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53" name="PlaceHolder 3"/>
          <p:cNvSpPr>
            <a:spLocks noGrp="1"/>
          </p:cNvSpPr>
          <p:nvPr>
            <p:ph type="body"/>
          </p:nvPr>
        </p:nvSpPr>
        <p:spPr>
          <a:xfrm>
            <a:off x="6231960" y="1604520"/>
            <a:ext cx="5354280" cy="397728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4"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5" name="PlaceHolder 1"/>
          <p:cNvSpPr>
            <a:spLocks noGrp="1"/>
          </p:cNvSpPr>
          <p:nvPr>
            <p:ph type="subTitle"/>
          </p:nvPr>
        </p:nvSpPr>
        <p:spPr>
          <a:xfrm>
            <a:off x="609480" y="273600"/>
            <a:ext cx="10972440" cy="5307840"/>
          </a:xfrm>
          <a:prstGeom prst="rect">
            <a:avLst/>
          </a:prstGeom>
        </p:spPr>
        <p:txBody>
          <a:bodyPr lIns="0" tIns="0" rIns="0" bIns="0" anchor="ctr"/>
          <a:lstStyle/>
          <a:p>
            <a:pPr algn="ctr"/>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57" name="PlaceHolder 2"/>
          <p:cNvSpPr>
            <a:spLocks noGrp="1"/>
          </p:cNvSpPr>
          <p:nvPr>
            <p:ph type="body"/>
          </p:nvPr>
        </p:nvSpPr>
        <p:spPr>
          <a:xfrm>
            <a:off x="609480" y="1604520"/>
            <a:ext cx="535428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58" name="PlaceHolder 3"/>
          <p:cNvSpPr>
            <a:spLocks noGrp="1"/>
          </p:cNvSpPr>
          <p:nvPr>
            <p:ph type="body"/>
          </p:nvPr>
        </p:nvSpPr>
        <p:spPr>
          <a:xfrm>
            <a:off x="609480" y="3682080"/>
            <a:ext cx="535428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59" name="PlaceHolder 4"/>
          <p:cNvSpPr>
            <a:spLocks noGrp="1"/>
          </p:cNvSpPr>
          <p:nvPr>
            <p:ph type="body"/>
          </p:nvPr>
        </p:nvSpPr>
        <p:spPr>
          <a:xfrm>
            <a:off x="6231960" y="1604520"/>
            <a:ext cx="5354280" cy="397728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10"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61" name="PlaceHolder 2"/>
          <p:cNvSpPr>
            <a:spLocks noGrp="1"/>
          </p:cNvSpPr>
          <p:nvPr>
            <p:ph type="body"/>
          </p:nvPr>
        </p:nvSpPr>
        <p:spPr>
          <a:xfrm>
            <a:off x="609480" y="1604520"/>
            <a:ext cx="5354280" cy="397728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62" name="PlaceHolder 3"/>
          <p:cNvSpPr>
            <a:spLocks noGrp="1"/>
          </p:cNvSpPr>
          <p:nvPr>
            <p:ph type="body"/>
          </p:nvPr>
        </p:nvSpPr>
        <p:spPr>
          <a:xfrm>
            <a:off x="6231960" y="1604520"/>
            <a:ext cx="535428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63" name="PlaceHolder 4"/>
          <p:cNvSpPr>
            <a:spLocks noGrp="1"/>
          </p:cNvSpPr>
          <p:nvPr>
            <p:ph type="body"/>
          </p:nvPr>
        </p:nvSpPr>
        <p:spPr>
          <a:xfrm>
            <a:off x="6231960" y="3682080"/>
            <a:ext cx="535428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65" name="PlaceHolder 2"/>
          <p:cNvSpPr>
            <a:spLocks noGrp="1"/>
          </p:cNvSpPr>
          <p:nvPr>
            <p:ph type="body"/>
          </p:nvPr>
        </p:nvSpPr>
        <p:spPr>
          <a:xfrm>
            <a:off x="609480" y="1604520"/>
            <a:ext cx="535428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66" name="PlaceHolder 3"/>
          <p:cNvSpPr>
            <a:spLocks noGrp="1"/>
          </p:cNvSpPr>
          <p:nvPr>
            <p:ph type="body"/>
          </p:nvPr>
        </p:nvSpPr>
        <p:spPr>
          <a:xfrm>
            <a:off x="6231960" y="1604520"/>
            <a:ext cx="535428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67" name="PlaceHolder 4"/>
          <p:cNvSpPr>
            <a:spLocks noGrp="1"/>
          </p:cNvSpPr>
          <p:nvPr>
            <p:ph type="body"/>
          </p:nvPr>
        </p:nvSpPr>
        <p:spPr>
          <a:xfrm>
            <a:off x="609480" y="3682080"/>
            <a:ext cx="1097244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69" name="PlaceHolder 2"/>
          <p:cNvSpPr>
            <a:spLocks noGrp="1"/>
          </p:cNvSpPr>
          <p:nvPr>
            <p:ph type="body"/>
          </p:nvPr>
        </p:nvSpPr>
        <p:spPr>
          <a:xfrm>
            <a:off x="609480" y="1604520"/>
            <a:ext cx="1097244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70" name="PlaceHolder 3"/>
          <p:cNvSpPr>
            <a:spLocks noGrp="1"/>
          </p:cNvSpPr>
          <p:nvPr>
            <p:ph type="body"/>
          </p:nvPr>
        </p:nvSpPr>
        <p:spPr>
          <a:xfrm>
            <a:off x="609480" y="3682080"/>
            <a:ext cx="1097244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72" name="PlaceHolder 2"/>
          <p:cNvSpPr>
            <a:spLocks noGrp="1"/>
          </p:cNvSpPr>
          <p:nvPr>
            <p:ph type="body"/>
          </p:nvPr>
        </p:nvSpPr>
        <p:spPr>
          <a:xfrm>
            <a:off x="609480" y="1604520"/>
            <a:ext cx="535428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73" name="PlaceHolder 3"/>
          <p:cNvSpPr>
            <a:spLocks noGrp="1"/>
          </p:cNvSpPr>
          <p:nvPr>
            <p:ph type="body"/>
          </p:nvPr>
        </p:nvSpPr>
        <p:spPr>
          <a:xfrm>
            <a:off x="6231960" y="1604520"/>
            <a:ext cx="535428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74" name="PlaceHolder 4"/>
          <p:cNvSpPr>
            <a:spLocks noGrp="1"/>
          </p:cNvSpPr>
          <p:nvPr>
            <p:ph type="body"/>
          </p:nvPr>
        </p:nvSpPr>
        <p:spPr>
          <a:xfrm>
            <a:off x="6231960" y="3682080"/>
            <a:ext cx="535428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75" name="PlaceHolder 5"/>
          <p:cNvSpPr>
            <a:spLocks noGrp="1"/>
          </p:cNvSpPr>
          <p:nvPr>
            <p:ph type="body"/>
          </p:nvPr>
        </p:nvSpPr>
        <p:spPr>
          <a:xfrm>
            <a:off x="609480" y="3682080"/>
            <a:ext cx="535428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77" name="PlaceHolder 2"/>
          <p:cNvSpPr>
            <a:spLocks noGrp="1"/>
          </p:cNvSpPr>
          <p:nvPr>
            <p:ph type="body"/>
          </p:nvPr>
        </p:nvSpPr>
        <p:spPr>
          <a:xfrm>
            <a:off x="609480" y="1604520"/>
            <a:ext cx="10972440" cy="397728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78" name="PlaceHolder 3"/>
          <p:cNvSpPr>
            <a:spLocks noGrp="1"/>
          </p:cNvSpPr>
          <p:nvPr>
            <p:ph type="body"/>
          </p:nvPr>
        </p:nvSpPr>
        <p:spPr>
          <a:xfrm>
            <a:off x="609480" y="1604520"/>
            <a:ext cx="10972440" cy="397728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pic>
        <p:nvPicPr>
          <p:cNvPr id="79" name="Immagine 78"/>
          <p:cNvPicPr/>
          <p:nvPr/>
        </p:nvPicPr>
        <p:blipFill>
          <a:blip r:embed="rId2"/>
          <a:stretch/>
        </p:blipFill>
        <p:spPr>
          <a:xfrm>
            <a:off x="3602880" y="1604520"/>
            <a:ext cx="4985280" cy="3977280"/>
          </a:xfrm>
          <a:prstGeom prst="rect">
            <a:avLst/>
          </a:prstGeom>
          <a:ln>
            <a:noFill/>
          </a:ln>
        </p:spPr>
      </p:pic>
      <p:pic>
        <p:nvPicPr>
          <p:cNvPr id="80" name="Immagine 79"/>
          <p:cNvPicPr/>
          <p:nvPr/>
        </p:nvPicPr>
        <p:blipFill>
          <a:blip r:embed="rId2"/>
          <a:stretch/>
        </p:blipFill>
        <p:spPr>
          <a:xfrm>
            <a:off x="3602880" y="1604520"/>
            <a:ext cx="4985280" cy="397728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12" name="PlaceHolder 2"/>
          <p:cNvSpPr>
            <a:spLocks noGrp="1"/>
          </p:cNvSpPr>
          <p:nvPr>
            <p:ph type="body"/>
          </p:nvPr>
        </p:nvSpPr>
        <p:spPr>
          <a:xfrm>
            <a:off x="609480" y="1604520"/>
            <a:ext cx="10972440" cy="397728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14" name="PlaceHolder 2"/>
          <p:cNvSpPr>
            <a:spLocks noGrp="1"/>
          </p:cNvSpPr>
          <p:nvPr>
            <p:ph type="body"/>
          </p:nvPr>
        </p:nvSpPr>
        <p:spPr>
          <a:xfrm>
            <a:off x="609480" y="1604520"/>
            <a:ext cx="5354280" cy="397728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15" name="PlaceHolder 3"/>
          <p:cNvSpPr>
            <a:spLocks noGrp="1"/>
          </p:cNvSpPr>
          <p:nvPr>
            <p:ph type="body"/>
          </p:nvPr>
        </p:nvSpPr>
        <p:spPr>
          <a:xfrm>
            <a:off x="6231960" y="1604520"/>
            <a:ext cx="5354280" cy="397728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609480" y="273600"/>
            <a:ext cx="10972440" cy="5307840"/>
          </a:xfrm>
          <a:prstGeom prst="rect">
            <a:avLst/>
          </a:prstGeom>
        </p:spPr>
        <p:txBody>
          <a:bodyPr lIns="0" tIns="0" rIns="0" bIns="0" anchor="ctr"/>
          <a:lstStyle/>
          <a:p>
            <a:pPr algn="ctr"/>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19" name="PlaceHolder 2"/>
          <p:cNvSpPr>
            <a:spLocks noGrp="1"/>
          </p:cNvSpPr>
          <p:nvPr>
            <p:ph type="body"/>
          </p:nvPr>
        </p:nvSpPr>
        <p:spPr>
          <a:xfrm>
            <a:off x="609480" y="1604520"/>
            <a:ext cx="535428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20" name="PlaceHolder 3"/>
          <p:cNvSpPr>
            <a:spLocks noGrp="1"/>
          </p:cNvSpPr>
          <p:nvPr>
            <p:ph type="body"/>
          </p:nvPr>
        </p:nvSpPr>
        <p:spPr>
          <a:xfrm>
            <a:off x="609480" y="3682080"/>
            <a:ext cx="535428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21" name="PlaceHolder 4"/>
          <p:cNvSpPr>
            <a:spLocks noGrp="1"/>
          </p:cNvSpPr>
          <p:nvPr>
            <p:ph type="body"/>
          </p:nvPr>
        </p:nvSpPr>
        <p:spPr>
          <a:xfrm>
            <a:off x="6231960" y="1604520"/>
            <a:ext cx="5354280" cy="397728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23" name="PlaceHolder 2"/>
          <p:cNvSpPr>
            <a:spLocks noGrp="1"/>
          </p:cNvSpPr>
          <p:nvPr>
            <p:ph type="body"/>
          </p:nvPr>
        </p:nvSpPr>
        <p:spPr>
          <a:xfrm>
            <a:off x="609480" y="1604520"/>
            <a:ext cx="5354280" cy="397728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24" name="PlaceHolder 3"/>
          <p:cNvSpPr>
            <a:spLocks noGrp="1"/>
          </p:cNvSpPr>
          <p:nvPr>
            <p:ph type="body"/>
          </p:nvPr>
        </p:nvSpPr>
        <p:spPr>
          <a:xfrm>
            <a:off x="6231960" y="1604520"/>
            <a:ext cx="535428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25" name="PlaceHolder 4"/>
          <p:cNvSpPr>
            <a:spLocks noGrp="1"/>
          </p:cNvSpPr>
          <p:nvPr>
            <p:ph type="body"/>
          </p:nvPr>
        </p:nvSpPr>
        <p:spPr>
          <a:xfrm>
            <a:off x="6231960" y="3682080"/>
            <a:ext cx="535428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27" name="PlaceHolder 2"/>
          <p:cNvSpPr>
            <a:spLocks noGrp="1"/>
          </p:cNvSpPr>
          <p:nvPr>
            <p:ph type="body"/>
          </p:nvPr>
        </p:nvSpPr>
        <p:spPr>
          <a:xfrm>
            <a:off x="609480" y="1604520"/>
            <a:ext cx="535428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28" name="PlaceHolder 3"/>
          <p:cNvSpPr>
            <a:spLocks noGrp="1"/>
          </p:cNvSpPr>
          <p:nvPr>
            <p:ph type="body"/>
          </p:nvPr>
        </p:nvSpPr>
        <p:spPr>
          <a:xfrm>
            <a:off x="6231960" y="1604520"/>
            <a:ext cx="535428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29" name="PlaceHolder 4"/>
          <p:cNvSpPr>
            <a:spLocks noGrp="1"/>
          </p:cNvSpPr>
          <p:nvPr>
            <p:ph type="body"/>
          </p:nvPr>
        </p:nvSpPr>
        <p:spPr>
          <a:xfrm>
            <a:off x="609480" y="3682080"/>
            <a:ext cx="10972440" cy="18968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CustomShape 1"/>
          <p:cNvSpPr/>
          <p:nvPr/>
        </p:nvSpPr>
        <p:spPr>
          <a:xfrm>
            <a:off x="11401560" y="6229800"/>
            <a:ext cx="456480" cy="456480"/>
          </a:xfrm>
          <a:prstGeom prst="ellipse">
            <a:avLst/>
          </a:prstGeom>
          <a:blipFill>
            <a:blip r:embed="rId14"/>
            <a:tile/>
          </a:blipFill>
          <a:ln>
            <a:noFill/>
          </a:ln>
        </p:spPr>
        <p:style>
          <a:lnRef idx="0">
            <a:scrgbClr r="0" g="0" b="0"/>
          </a:lnRef>
          <a:fillRef idx="0">
            <a:scrgbClr r="0" g="0" b="0"/>
          </a:fillRef>
          <a:effectRef idx="0">
            <a:scrgbClr r="0" g="0" b="0"/>
          </a:effectRef>
          <a:fontRef idx="minor"/>
        </p:style>
      </p:sp>
      <p:sp>
        <p:nvSpPr>
          <p:cNvPr id="10" name="CustomShape 2"/>
          <p:cNvSpPr/>
          <p:nvPr/>
        </p:nvSpPr>
        <p:spPr>
          <a:xfrm>
            <a:off x="11431080" y="6258960"/>
            <a:ext cx="398160" cy="398160"/>
          </a:xfrm>
          <a:prstGeom prst="ellipse">
            <a:avLst/>
          </a:prstGeom>
          <a:noFill/>
          <a:ln w="12600">
            <a:solidFill>
              <a:srgbClr val="FFFFFF"/>
            </a:solidFill>
            <a:round/>
          </a:ln>
        </p:spPr>
        <p:style>
          <a:lnRef idx="0">
            <a:scrgbClr r="0" g="0" b="0"/>
          </a:lnRef>
          <a:fillRef idx="0">
            <a:scrgbClr r="0" g="0" b="0"/>
          </a:fillRef>
          <a:effectRef idx="0">
            <a:scrgbClr r="0" g="0" b="0"/>
          </a:effectRef>
          <a:fontRef idx="minor"/>
        </p:style>
      </p:sp>
      <p:sp>
        <p:nvSpPr>
          <p:cNvPr id="2" name="CustomShape 3"/>
          <p:cNvSpPr/>
          <p:nvPr/>
        </p:nvSpPr>
        <p:spPr>
          <a:xfrm>
            <a:off x="920880" y="1347120"/>
            <a:ext cx="10222200" cy="79920"/>
          </a:xfrm>
          <a:prstGeom prst="rect">
            <a:avLst/>
          </a:prstGeom>
          <a:blipFill>
            <a:blip r:embed="rId15"/>
            <a:tile/>
          </a:blipFill>
          <a:ln>
            <a:noFill/>
          </a:ln>
        </p:spPr>
        <p:style>
          <a:lnRef idx="0">
            <a:scrgbClr r="0" g="0" b="0"/>
          </a:lnRef>
          <a:fillRef idx="0">
            <a:scrgbClr r="0" g="0" b="0"/>
          </a:fillRef>
          <a:effectRef idx="0">
            <a:scrgbClr r="0" g="0" b="0"/>
          </a:effectRef>
          <a:fontRef idx="minor"/>
        </p:style>
      </p:sp>
      <p:sp>
        <p:nvSpPr>
          <p:cNvPr id="3" name="CustomShape 4"/>
          <p:cNvSpPr/>
          <p:nvPr/>
        </p:nvSpPr>
        <p:spPr>
          <a:xfrm>
            <a:off x="920880" y="4299840"/>
            <a:ext cx="10222200" cy="79920"/>
          </a:xfrm>
          <a:prstGeom prst="rect">
            <a:avLst/>
          </a:prstGeom>
          <a:blipFill>
            <a:blip r:embed="rId15"/>
            <a:tile/>
          </a:blipFill>
          <a:ln>
            <a:noFill/>
          </a:ln>
        </p:spPr>
        <p:style>
          <a:lnRef idx="0">
            <a:scrgbClr r="0" g="0" b="0"/>
          </a:lnRef>
          <a:fillRef idx="0">
            <a:scrgbClr r="0" g="0" b="0"/>
          </a:fillRef>
          <a:effectRef idx="0">
            <a:scrgbClr r="0" g="0" b="0"/>
          </a:effectRef>
          <a:fontRef idx="minor"/>
        </p:style>
      </p:sp>
      <p:sp>
        <p:nvSpPr>
          <p:cNvPr id="4" name="CustomShape 5"/>
          <p:cNvSpPr/>
          <p:nvPr/>
        </p:nvSpPr>
        <p:spPr>
          <a:xfrm>
            <a:off x="920880" y="1484640"/>
            <a:ext cx="10222200" cy="2742480"/>
          </a:xfrm>
          <a:prstGeom prst="rect">
            <a:avLst/>
          </a:prstGeom>
          <a:blipFill>
            <a:blip r:embed="rId15"/>
            <a:tile/>
          </a:blipFill>
          <a:ln>
            <a:noFill/>
          </a:ln>
        </p:spPr>
        <p:style>
          <a:lnRef idx="0">
            <a:scrgbClr r="0" g="0" b="0"/>
          </a:lnRef>
          <a:fillRef idx="0">
            <a:scrgbClr r="0" g="0" b="0"/>
          </a:fillRef>
          <a:effectRef idx="0">
            <a:scrgbClr r="0" g="0" b="0"/>
          </a:effectRef>
          <a:fontRef idx="minor"/>
        </p:style>
      </p:sp>
      <p:sp>
        <p:nvSpPr>
          <p:cNvPr id="5" name="CustomShape 6"/>
          <p:cNvSpPr/>
          <p:nvPr/>
        </p:nvSpPr>
        <p:spPr>
          <a:xfrm>
            <a:off x="9649080" y="4069080"/>
            <a:ext cx="1080360" cy="1080360"/>
          </a:xfrm>
          <a:prstGeom prst="ellipse">
            <a:avLst/>
          </a:prstGeom>
          <a:blipFill>
            <a:blip r:embed="rId16"/>
            <a:tile/>
          </a:blipFill>
          <a:ln>
            <a:noFill/>
          </a:ln>
        </p:spPr>
        <p:style>
          <a:lnRef idx="0">
            <a:scrgbClr r="0" g="0" b="0"/>
          </a:lnRef>
          <a:fillRef idx="0">
            <a:scrgbClr r="0" g="0" b="0"/>
          </a:fillRef>
          <a:effectRef idx="0">
            <a:scrgbClr r="0" g="0" b="0"/>
          </a:effectRef>
          <a:fontRef idx="minor"/>
        </p:style>
      </p:sp>
      <p:sp>
        <p:nvSpPr>
          <p:cNvPr id="6" name="CustomShape 7"/>
          <p:cNvSpPr/>
          <p:nvPr/>
        </p:nvSpPr>
        <p:spPr>
          <a:xfrm>
            <a:off x="9757440" y="4177080"/>
            <a:ext cx="864000" cy="864000"/>
          </a:xfrm>
          <a:prstGeom prst="ellipse">
            <a:avLst/>
          </a:prstGeom>
          <a:noFill/>
          <a:ln w="25560">
            <a:solidFill>
              <a:srgbClr val="FFFFFF"/>
            </a:solidFill>
            <a:round/>
          </a:ln>
        </p:spPr>
        <p:style>
          <a:lnRef idx="0">
            <a:scrgbClr r="0" g="0" b="0"/>
          </a:lnRef>
          <a:fillRef idx="0">
            <a:scrgbClr r="0" g="0" b="0"/>
          </a:fillRef>
          <a:effectRef idx="0">
            <a:scrgbClr r="0" g="0" b="0"/>
          </a:effectRef>
          <a:fontRef idx="minor"/>
        </p:style>
      </p:sp>
      <p:sp>
        <p:nvSpPr>
          <p:cNvPr id="7" name="PlaceHolder 8"/>
          <p:cNvSpPr>
            <a:spLocks noGrp="1"/>
          </p:cNvSpPr>
          <p:nvPr>
            <p:ph type="title"/>
          </p:nvPr>
        </p:nvSpPr>
        <p:spPr>
          <a:xfrm>
            <a:off x="609480" y="273600"/>
            <a:ext cx="10972080" cy="114444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8" name="PlaceHolder 9"/>
          <p:cNvSpPr>
            <a:spLocks noGrp="1"/>
          </p:cNvSpPr>
          <p:nvPr>
            <p:ph type="body"/>
          </p:nvPr>
        </p:nvSpPr>
        <p:spPr>
          <a:xfrm>
            <a:off x="609480" y="1604520"/>
            <a:ext cx="10972440" cy="3977280"/>
          </a:xfrm>
          <a:prstGeom prst="rect">
            <a:avLst/>
          </a:prstGeom>
        </p:spPr>
        <p:txBody>
          <a:bodyPr lIns="0" tIns="0" rIns="0" bIns="0"/>
          <a:lstStyle/>
          <a:p>
            <a:pPr marL="432000" indent="-324000">
              <a:buClr>
                <a:srgbClr val="000000"/>
              </a:buClr>
              <a:buSzPct val="45000"/>
              <a:buFont typeface="Wingdings" charset="2"/>
              <a:buChar char=""/>
            </a:pPr>
            <a:r>
              <a:rPr lang="it-IT" sz="32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it-IT" sz="28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it-IT" sz="24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it-IT" sz="20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it-IT"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it-IT"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it-IT"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 name="CustomShape 1"/>
          <p:cNvSpPr/>
          <p:nvPr/>
        </p:nvSpPr>
        <p:spPr>
          <a:xfrm>
            <a:off x="11401560" y="6229800"/>
            <a:ext cx="456480" cy="456480"/>
          </a:xfrm>
          <a:prstGeom prst="ellipse">
            <a:avLst/>
          </a:prstGeom>
          <a:blipFill>
            <a:blip r:embed="rId14"/>
            <a:tile/>
          </a:blipFill>
          <a:ln>
            <a:noFill/>
          </a:ln>
        </p:spPr>
        <p:style>
          <a:lnRef idx="0">
            <a:scrgbClr r="0" g="0" b="0"/>
          </a:lnRef>
          <a:fillRef idx="0">
            <a:scrgbClr r="0" g="0" b="0"/>
          </a:fillRef>
          <a:effectRef idx="0">
            <a:scrgbClr r="0" g="0" b="0"/>
          </a:effectRef>
          <a:fontRef idx="minor"/>
        </p:style>
      </p:sp>
      <p:sp>
        <p:nvSpPr>
          <p:cNvPr id="44" name="CustomShape 2"/>
          <p:cNvSpPr/>
          <p:nvPr/>
        </p:nvSpPr>
        <p:spPr>
          <a:xfrm>
            <a:off x="11431080" y="6258960"/>
            <a:ext cx="398160" cy="398160"/>
          </a:xfrm>
          <a:prstGeom prst="ellipse">
            <a:avLst/>
          </a:prstGeom>
          <a:noFill/>
          <a:ln w="12600">
            <a:solidFill>
              <a:srgbClr val="FFFFFF"/>
            </a:solidFill>
            <a:round/>
          </a:ln>
        </p:spPr>
        <p:style>
          <a:lnRef idx="0">
            <a:scrgbClr r="0" g="0" b="0"/>
          </a:lnRef>
          <a:fillRef idx="0">
            <a:scrgbClr r="0" g="0" b="0"/>
          </a:fillRef>
          <a:effectRef idx="0">
            <a:scrgbClr r="0" g="0" b="0"/>
          </a:effectRef>
          <a:fontRef idx="minor"/>
        </p:style>
      </p:sp>
      <p:sp>
        <p:nvSpPr>
          <p:cNvPr id="45" name="PlaceHolder 3"/>
          <p:cNvSpPr>
            <a:spLocks noGrp="1"/>
          </p:cNvSpPr>
          <p:nvPr>
            <p:ph type="title"/>
          </p:nvPr>
        </p:nvSpPr>
        <p:spPr>
          <a:xfrm>
            <a:off x="609480" y="273600"/>
            <a:ext cx="10972440" cy="1144800"/>
          </a:xfrm>
          <a:prstGeom prst="rect">
            <a:avLst/>
          </a:prstGeom>
        </p:spPr>
        <p:txBody>
          <a:bodyPr lIns="0" tIns="0" rIns="0" bIns="0" anchor="ctr"/>
          <a:lstStyle/>
          <a:p>
            <a:pPr algn="ctr"/>
            <a:r>
              <a:rPr lang="it-IT" sz="4400" b="0" strike="noStrike" spc="-1">
                <a:solidFill>
                  <a:srgbClr val="000000"/>
                </a:solidFill>
                <a:uFill>
                  <a:solidFill>
                    <a:srgbClr val="FFFFFF"/>
                  </a:solidFill>
                </a:uFill>
                <a:latin typeface="Arial"/>
              </a:rPr>
              <a:t>Click to edit the title text format</a:t>
            </a:r>
          </a:p>
        </p:txBody>
      </p:sp>
      <p:sp>
        <p:nvSpPr>
          <p:cNvPr id="46" name="PlaceHolder 4"/>
          <p:cNvSpPr>
            <a:spLocks noGrp="1"/>
          </p:cNvSpPr>
          <p:nvPr>
            <p:ph type="body"/>
          </p:nvPr>
        </p:nvSpPr>
        <p:spPr>
          <a:xfrm>
            <a:off x="609480" y="1604520"/>
            <a:ext cx="10972440" cy="3977280"/>
          </a:xfrm>
          <a:prstGeom prst="rect">
            <a:avLst/>
          </a:prstGeom>
        </p:spPr>
        <p:txBody>
          <a:bodyPr lIns="0" tIns="0" rIns="0" bIns="0"/>
          <a:lstStyle/>
          <a:p>
            <a:pPr marL="432000" indent="-324000">
              <a:buClr>
                <a:srgbClr val="000000"/>
              </a:buClr>
              <a:buSzPct val="45000"/>
              <a:buFont typeface="Wingdings" charset="2"/>
              <a:buChar char=""/>
            </a:pPr>
            <a:r>
              <a:rPr lang="it-IT" sz="3200" b="0" strike="noStrike" spc="-1">
                <a:solidFill>
                  <a:srgbClr val="000000"/>
                </a:solidFill>
                <a:uFill>
                  <a:solidFill>
                    <a:srgbClr val="FFFFFF"/>
                  </a:solidFill>
                </a:uFill>
                <a:latin typeface="Arial"/>
              </a:rPr>
              <a:t>Click to edit the outline text format</a:t>
            </a:r>
          </a:p>
          <a:p>
            <a:pPr marL="864000" lvl="1" indent="-324000">
              <a:buClr>
                <a:srgbClr val="000000"/>
              </a:buClr>
              <a:buSzPct val="75000"/>
              <a:buFont typeface="Symbol" charset="2"/>
              <a:buChar char=""/>
            </a:pPr>
            <a:r>
              <a:rPr lang="it-IT" sz="2800" b="0" strike="noStrike" spc="-1">
                <a:solidFill>
                  <a:srgbClr val="000000"/>
                </a:solidFill>
                <a:uFill>
                  <a:solidFill>
                    <a:srgbClr val="FFFFFF"/>
                  </a:solidFill>
                </a:uFill>
                <a:latin typeface="Arial"/>
              </a:rPr>
              <a:t>Second Outline Level</a:t>
            </a:r>
          </a:p>
          <a:p>
            <a:pPr marL="1296000" lvl="2" indent="-288000">
              <a:buClr>
                <a:srgbClr val="000000"/>
              </a:buClr>
              <a:buSzPct val="45000"/>
              <a:buFont typeface="Wingdings" charset="2"/>
              <a:buChar char=""/>
            </a:pPr>
            <a:r>
              <a:rPr lang="it-IT" sz="2400" b="0" strike="noStrike" spc="-1">
                <a:solidFill>
                  <a:srgbClr val="000000"/>
                </a:solidFill>
                <a:uFill>
                  <a:solidFill>
                    <a:srgbClr val="FFFFFF"/>
                  </a:solidFill>
                </a:uFill>
                <a:latin typeface="Arial"/>
              </a:rPr>
              <a:t>Third Outline Level</a:t>
            </a:r>
          </a:p>
          <a:p>
            <a:pPr marL="1728000" lvl="3" indent="-216000">
              <a:buClr>
                <a:srgbClr val="000000"/>
              </a:buClr>
              <a:buSzPct val="75000"/>
              <a:buFont typeface="Symbol" charset="2"/>
              <a:buChar char=""/>
            </a:pPr>
            <a:r>
              <a:rPr lang="it-IT" sz="2000" b="0" strike="noStrike" spc="-1">
                <a:solidFill>
                  <a:srgbClr val="000000"/>
                </a:solidFill>
                <a:uFill>
                  <a:solidFill>
                    <a:srgbClr val="FFFFFF"/>
                  </a:solidFill>
                </a:uFill>
                <a:latin typeface="Arial"/>
              </a:rPr>
              <a:t>Fourth Outline Level</a:t>
            </a:r>
          </a:p>
          <a:p>
            <a:pPr marL="2160000" lvl="4" indent="-216000">
              <a:buClr>
                <a:srgbClr val="000000"/>
              </a:buClr>
              <a:buSzPct val="45000"/>
              <a:buFont typeface="Wingdings" charset="2"/>
              <a:buChar char=""/>
            </a:pPr>
            <a:r>
              <a:rPr lang="it-IT" sz="2000" b="0" strike="noStrike" spc="-1">
                <a:solidFill>
                  <a:srgbClr val="000000"/>
                </a:solidFill>
                <a:uFill>
                  <a:solidFill>
                    <a:srgbClr val="FFFFFF"/>
                  </a:solidFill>
                </a:uFill>
                <a:latin typeface="Arial"/>
              </a:rPr>
              <a:t>Fifth Outline Level</a:t>
            </a:r>
          </a:p>
          <a:p>
            <a:pPr marL="2592000" lvl="5" indent="-216000">
              <a:buClr>
                <a:srgbClr val="000000"/>
              </a:buClr>
              <a:buSzPct val="45000"/>
              <a:buFont typeface="Wingdings" charset="2"/>
              <a:buChar char=""/>
            </a:pPr>
            <a:r>
              <a:rPr lang="it-IT" sz="2000" b="0" strike="noStrike" spc="-1">
                <a:solidFill>
                  <a:srgbClr val="000000"/>
                </a:solidFill>
                <a:uFill>
                  <a:solidFill>
                    <a:srgbClr val="FFFFFF"/>
                  </a:solidFill>
                </a:uFill>
                <a:latin typeface="Arial"/>
              </a:rPr>
              <a:t>Sixth Outline Level</a:t>
            </a:r>
          </a:p>
          <a:p>
            <a:pPr marL="3024000" lvl="6" indent="-216000">
              <a:buClr>
                <a:srgbClr val="000000"/>
              </a:buClr>
              <a:buSzPct val="45000"/>
              <a:buFont typeface="Wingdings" charset="2"/>
              <a:buChar char=""/>
            </a:pPr>
            <a:r>
              <a:rPr lang="it-IT"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81" name="CustomShape 1"/>
          <p:cNvSpPr/>
          <p:nvPr/>
        </p:nvSpPr>
        <p:spPr>
          <a:xfrm>
            <a:off x="1051560" y="1432080"/>
            <a:ext cx="9966240" cy="3035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80000"/>
              </a:lnSpc>
            </a:pPr>
            <a:r>
              <a:rPr lang="it-IT" sz="9600" b="1" strike="noStrike" spc="-1">
                <a:solidFill>
                  <a:srgbClr val="000000"/>
                </a:solidFill>
                <a:uFill>
                  <a:solidFill>
                    <a:srgbClr val="FFFFFF"/>
                  </a:solidFill>
                </a:uFill>
                <a:latin typeface="Rockwell"/>
                <a:ea typeface="Rockwell"/>
              </a:rPr>
              <a:t>POMODELLA </a:t>
            </a:r>
            <a:r>
              <a:rPr lang="it-IT" sz="3600" b="1" strike="noStrike" spc="-1">
                <a:solidFill>
                  <a:srgbClr val="000000"/>
                </a:solidFill>
                <a:uFill>
                  <a:solidFill>
                    <a:srgbClr val="FFFFFF"/>
                  </a:solidFill>
                </a:uFill>
                <a:latin typeface="Rockwell"/>
                <a:ea typeface="Rockwell"/>
              </a:rPr>
              <a:t>s.r.l.</a:t>
            </a:r>
            <a:endParaRPr lang="it-IT" sz="1800" b="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CustomShape 1"/>
          <p:cNvSpPr/>
          <p:nvPr/>
        </p:nvSpPr>
        <p:spPr>
          <a:xfrm>
            <a:off x="592200" y="266400"/>
            <a:ext cx="9945720" cy="81828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nSpc>
                <a:spcPct val="100000"/>
              </a:lnSpc>
            </a:pPr>
            <a:r>
              <a:rPr lang="it-IT" sz="4800" b="0" strike="noStrike" spc="-1">
                <a:solidFill>
                  <a:srgbClr val="980000"/>
                </a:solidFill>
                <a:uFill>
                  <a:solidFill>
                    <a:srgbClr val="FFFFFF"/>
                  </a:solidFill>
                </a:uFill>
                <a:latin typeface="Rockwell"/>
                <a:ea typeface="Rockwell"/>
              </a:rPr>
              <a:t>Descrizione dell’azienda</a:t>
            </a:r>
            <a:endParaRPr lang="it-IT" sz="1800" b="0" strike="noStrike" spc="-1">
              <a:solidFill>
                <a:srgbClr val="000000"/>
              </a:solidFill>
              <a:uFill>
                <a:solidFill>
                  <a:srgbClr val="FFFFFF"/>
                </a:solidFill>
              </a:uFill>
              <a:latin typeface="Arial"/>
            </a:endParaRPr>
          </a:p>
        </p:txBody>
      </p:sp>
      <p:sp>
        <p:nvSpPr>
          <p:cNvPr id="83" name="CustomShape 2"/>
          <p:cNvSpPr/>
          <p:nvPr/>
        </p:nvSpPr>
        <p:spPr>
          <a:xfrm>
            <a:off x="592200" y="1332000"/>
            <a:ext cx="5900040" cy="4903560"/>
          </a:xfrm>
          <a:prstGeom prst="rect">
            <a:avLst/>
          </a:prstGeom>
          <a:noFill/>
          <a:ln>
            <a:noFill/>
          </a:ln>
        </p:spPr>
        <p:style>
          <a:lnRef idx="0">
            <a:scrgbClr r="0" g="0" b="0"/>
          </a:lnRef>
          <a:fillRef idx="0">
            <a:scrgbClr r="0" g="0" b="0"/>
          </a:fillRef>
          <a:effectRef idx="0">
            <a:scrgbClr r="0" g="0" b="0"/>
          </a:effectRef>
          <a:fontRef idx="minor"/>
        </p:style>
        <p:txBody>
          <a:bodyPr lIns="90000" tIns="91440" rIns="90000" bIns="91440"/>
          <a:lstStyle/>
          <a:p>
            <a:pPr algn="just">
              <a:lnSpc>
                <a:spcPct val="100000"/>
              </a:lnSpc>
            </a:pPr>
            <a:r>
              <a:rPr lang="it-IT" sz="2400" b="0" strike="noStrike" spc="-1" dirty="0" err="1">
                <a:solidFill>
                  <a:srgbClr val="000000"/>
                </a:solidFill>
                <a:uFill>
                  <a:solidFill>
                    <a:srgbClr val="FFFFFF"/>
                  </a:solidFill>
                </a:uFill>
                <a:latin typeface="Rockwell"/>
                <a:ea typeface="Rockwell"/>
              </a:rPr>
              <a:t>Pomodella</a:t>
            </a:r>
            <a:r>
              <a:rPr lang="it-IT" sz="2400" b="0" strike="noStrike" spc="-1" dirty="0">
                <a:solidFill>
                  <a:srgbClr val="000000"/>
                </a:solidFill>
                <a:uFill>
                  <a:solidFill>
                    <a:srgbClr val="FFFFFF"/>
                  </a:solidFill>
                </a:uFill>
                <a:latin typeface="Rockwell"/>
                <a:ea typeface="Rockwell"/>
              </a:rPr>
              <a:t> s.r.l. è un’azienda che opera nel settore </a:t>
            </a:r>
            <a:r>
              <a:rPr lang="it-IT" sz="2400" b="0" strike="noStrike" spc="-1" dirty="0">
                <a:uFill>
                  <a:solidFill>
                    <a:srgbClr val="FFFFFF"/>
                  </a:solidFill>
                </a:uFill>
                <a:latin typeface="Rockwell"/>
                <a:ea typeface="Rockwell"/>
              </a:rPr>
              <a:t>dell’industria alimentare</a:t>
            </a:r>
            <a:r>
              <a:rPr lang="it-IT" sz="2400" b="0" strike="noStrike" spc="-1" dirty="0">
                <a:solidFill>
                  <a:srgbClr val="000000"/>
                </a:solidFill>
                <a:uFill>
                  <a:solidFill>
                    <a:srgbClr val="FFFFFF"/>
                  </a:solidFill>
                </a:uFill>
                <a:latin typeface="Rockwell"/>
                <a:ea typeface="Rockwell"/>
              </a:rPr>
              <a:t>, situata in Campania nella provincia di Benevento. La società si occupa </a:t>
            </a:r>
            <a:r>
              <a:rPr lang="it-IT" sz="2400" b="0" strike="noStrike" spc="-1" dirty="0">
                <a:uFill>
                  <a:solidFill>
                    <a:srgbClr val="FFFFFF"/>
                  </a:solidFill>
                </a:uFill>
                <a:latin typeface="Rockwell"/>
                <a:ea typeface="Rockwell"/>
              </a:rPr>
              <a:t>di </a:t>
            </a:r>
            <a:r>
              <a:rPr lang="it-IT" sz="2400" b="0" strike="noStrike" spc="-1" dirty="0">
                <a:solidFill>
                  <a:srgbClr val="000000"/>
                </a:solidFill>
                <a:uFill>
                  <a:solidFill>
                    <a:srgbClr val="FFFFFF"/>
                  </a:solidFill>
                </a:uFill>
                <a:latin typeface="Rockwell"/>
                <a:ea typeface="Rockwell"/>
              </a:rPr>
              <a:t>reperire pomodori di alta qualità dai migliori fornitori e lavorare la materia prima al fine di produrre la </a:t>
            </a:r>
            <a:r>
              <a:rPr lang="it-IT" sz="2400" b="0" strike="noStrike" spc="-1" dirty="0">
                <a:uFill>
                  <a:solidFill>
                    <a:srgbClr val="FFFFFF"/>
                  </a:solidFill>
                </a:uFill>
                <a:latin typeface="Rockwell"/>
                <a:ea typeface="Rockwell"/>
              </a:rPr>
              <a:t>migliore salsa di pomodoro</a:t>
            </a:r>
            <a:r>
              <a:rPr lang="it-IT" sz="2400" b="0" strike="noStrike" spc="-1" dirty="0">
                <a:solidFill>
                  <a:srgbClr val="000000"/>
                </a:solidFill>
                <a:uFill>
                  <a:solidFill>
                    <a:srgbClr val="FFFFFF"/>
                  </a:solidFill>
                </a:uFill>
                <a:latin typeface="Rockwell"/>
                <a:ea typeface="Rockwell"/>
              </a:rPr>
              <a:t>, che può venire personalizzata secondo le richieste del cliente su ordini di ampia quantità.</a:t>
            </a:r>
            <a:endParaRPr lang="it-IT" sz="1800" b="0" strike="noStrike" spc="-1" dirty="0">
              <a:solidFill>
                <a:srgbClr val="000000"/>
              </a:solidFill>
              <a:uFill>
                <a:solidFill>
                  <a:srgbClr val="FFFFFF"/>
                </a:solidFill>
              </a:uFill>
              <a:latin typeface="Arial"/>
            </a:endParaRPr>
          </a:p>
          <a:p>
            <a:pPr algn="just">
              <a:lnSpc>
                <a:spcPct val="100000"/>
              </a:lnSpc>
            </a:pPr>
            <a:r>
              <a:rPr lang="it-IT" sz="2400" b="0" strike="noStrike" spc="-1" dirty="0">
                <a:solidFill>
                  <a:srgbClr val="000000"/>
                </a:solidFill>
                <a:uFill>
                  <a:solidFill>
                    <a:srgbClr val="FFFFFF"/>
                  </a:solidFill>
                </a:uFill>
                <a:latin typeface="Rockwell"/>
                <a:ea typeface="Rockwell"/>
              </a:rPr>
              <a:t>Inoltre l’azienda </a:t>
            </a:r>
            <a:r>
              <a:rPr lang="it-IT" sz="2400" b="0" strike="noStrike" spc="-1" dirty="0">
                <a:uFill>
                  <a:solidFill>
                    <a:srgbClr val="FFFFFF"/>
                  </a:solidFill>
                </a:uFill>
                <a:latin typeface="Rockwell"/>
                <a:ea typeface="Rockwell"/>
              </a:rPr>
              <a:t>provvede a</a:t>
            </a:r>
            <a:r>
              <a:rPr lang="it-IT" sz="2400" b="0" strike="noStrike" spc="-1" dirty="0">
                <a:solidFill>
                  <a:srgbClr val="000000"/>
                </a:solidFill>
                <a:uFill>
                  <a:solidFill>
                    <a:srgbClr val="FFFFFF"/>
                  </a:solidFill>
                </a:uFill>
                <a:latin typeface="Rockwell"/>
                <a:ea typeface="Rockwell"/>
              </a:rPr>
              <a:t> fornire un ottimo servizio di distribuzione del prodotto finale. </a:t>
            </a:r>
            <a:endParaRPr lang="it-IT" sz="1800" b="0" strike="noStrike" spc="-1" dirty="0">
              <a:solidFill>
                <a:srgbClr val="000000"/>
              </a:solidFill>
              <a:uFill>
                <a:solidFill>
                  <a:srgbClr val="FFFFFF"/>
                </a:solidFill>
              </a:uFill>
              <a:latin typeface="Arial"/>
            </a:endParaRPr>
          </a:p>
        </p:txBody>
      </p:sp>
      <p:pic>
        <p:nvPicPr>
          <p:cNvPr id="84" name="Google Shape;111;p14"/>
          <p:cNvPicPr/>
          <p:nvPr/>
        </p:nvPicPr>
        <p:blipFill>
          <a:blip r:embed="rId2"/>
          <a:stretch/>
        </p:blipFill>
        <p:spPr>
          <a:xfrm>
            <a:off x="6945120" y="1479240"/>
            <a:ext cx="4548960" cy="460944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graphicFrame>
        <p:nvGraphicFramePr>
          <p:cNvPr id="85" name="Table 1"/>
          <p:cNvGraphicFramePr/>
          <p:nvPr>
            <p:extLst>
              <p:ext uri="{D42A27DB-BD31-4B8C-83A1-F6EECF244321}">
                <p14:modId xmlns:p14="http://schemas.microsoft.com/office/powerpoint/2010/main" val="1483813863"/>
              </p:ext>
            </p:extLst>
          </p:nvPr>
        </p:nvGraphicFramePr>
        <p:xfrm>
          <a:off x="659520" y="370800"/>
          <a:ext cx="10872720" cy="6205320"/>
        </p:xfrm>
        <a:graphic>
          <a:graphicData uri="http://schemas.openxmlformats.org/drawingml/2006/table">
            <a:tbl>
              <a:tblPr/>
              <a:tblGrid>
                <a:gridCol w="3007080">
                  <a:extLst>
                    <a:ext uri="{9D8B030D-6E8A-4147-A177-3AD203B41FA5}">
                      <a16:colId xmlns:a16="http://schemas.microsoft.com/office/drawing/2014/main" val="20000"/>
                    </a:ext>
                  </a:extLst>
                </a:gridCol>
                <a:gridCol w="2877120">
                  <a:extLst>
                    <a:ext uri="{9D8B030D-6E8A-4147-A177-3AD203B41FA5}">
                      <a16:colId xmlns:a16="http://schemas.microsoft.com/office/drawing/2014/main" val="20001"/>
                    </a:ext>
                  </a:extLst>
                </a:gridCol>
                <a:gridCol w="2920320">
                  <a:extLst>
                    <a:ext uri="{9D8B030D-6E8A-4147-A177-3AD203B41FA5}">
                      <a16:colId xmlns:a16="http://schemas.microsoft.com/office/drawing/2014/main" val="20002"/>
                    </a:ext>
                  </a:extLst>
                </a:gridCol>
                <a:gridCol w="2068200">
                  <a:extLst>
                    <a:ext uri="{9D8B030D-6E8A-4147-A177-3AD203B41FA5}">
                      <a16:colId xmlns:a16="http://schemas.microsoft.com/office/drawing/2014/main" val="20003"/>
                    </a:ext>
                  </a:extLst>
                </a:gridCol>
              </a:tblGrid>
              <a:tr h="300600">
                <a:tc>
                  <a:txBody>
                    <a:bodyPr/>
                    <a:lstStyle/>
                    <a:p>
                      <a:pPr algn="just">
                        <a:lnSpc>
                          <a:spcPct val="100000"/>
                        </a:lnSpc>
                      </a:pPr>
                      <a:r>
                        <a:rPr lang="it-IT" sz="1400" b="0" strike="noStrike" spc="-1">
                          <a:solidFill>
                            <a:srgbClr val="000000"/>
                          </a:solidFill>
                          <a:uFill>
                            <a:solidFill>
                              <a:srgbClr val="FFFFFF"/>
                            </a:solidFill>
                          </a:uFill>
                          <a:latin typeface="Arial"/>
                          <a:ea typeface="Arial"/>
                        </a:rPr>
                        <a:t>RISCHI</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1400" b="0" strike="noStrike" spc="-1">
                          <a:solidFill>
                            <a:srgbClr val="000000"/>
                          </a:solidFill>
                          <a:uFill>
                            <a:solidFill>
                              <a:srgbClr val="FFFFFF"/>
                            </a:solidFill>
                          </a:uFill>
                          <a:latin typeface="Rockwell"/>
                          <a:ea typeface="Rockwell"/>
                        </a:rPr>
                        <a:t>PREVENZIONE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1400" b="0" strike="noStrike" spc="-1">
                          <a:solidFill>
                            <a:srgbClr val="000000"/>
                          </a:solidFill>
                          <a:uFill>
                            <a:solidFill>
                              <a:srgbClr val="FFFFFF"/>
                            </a:solidFill>
                          </a:uFill>
                          <a:latin typeface="Rockwell"/>
                          <a:ea typeface="Rockwell"/>
                        </a:rPr>
                        <a:t>ASSICURAZIONE</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1400" b="0" strike="noStrike" spc="-1">
                          <a:solidFill>
                            <a:srgbClr val="000000"/>
                          </a:solidFill>
                          <a:uFill>
                            <a:solidFill>
                              <a:srgbClr val="FFFFFF"/>
                            </a:solidFill>
                          </a:uFill>
                          <a:latin typeface="Arial"/>
                          <a:ea typeface="Arial"/>
                        </a:rPr>
                        <a:t>NE' PREVENZIONE NE'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extLst>
                  <a:ext uri="{0D108BD9-81ED-4DB2-BD59-A6C34878D82A}">
                    <a16:rowId xmlns:a16="http://schemas.microsoft.com/office/drawing/2014/main" val="10000"/>
                  </a:ext>
                </a:extLst>
              </a:tr>
              <a:tr h="300600">
                <a:tc>
                  <a:txBody>
                    <a:bodyPr/>
                    <a:lstStyle/>
                    <a:p>
                      <a:pPr>
                        <a:lnSpc>
                          <a:spcPct val="100000"/>
                        </a:lnSpc>
                      </a:pPr>
                      <a:r>
                        <a:rPr lang="it-IT" sz="800" b="0" strike="noStrike" spc="-1">
                          <a:solidFill>
                            <a:srgbClr val="000000"/>
                          </a:solidFill>
                          <a:uFill>
                            <a:solidFill>
                              <a:srgbClr val="FFFFFF"/>
                            </a:solidFill>
                          </a:uFill>
                          <a:latin typeface="Rockwell"/>
                          <a:ea typeface="Rockwell"/>
                        </a:rPr>
                        <a:t>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1200" b="0" strike="noStrike" spc="-1">
                          <a:solidFill>
                            <a:srgbClr val="000000"/>
                          </a:solidFill>
                          <a:uFill>
                            <a:solidFill>
                              <a:srgbClr val="FFFFFF"/>
                            </a:solidFill>
                          </a:uFill>
                          <a:latin typeface="Rockwell"/>
                          <a:ea typeface="Rockwell"/>
                        </a:rPr>
                        <a:t>quali azioni da prevedere?</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1200" b="0" strike="noStrike" spc="-1">
                          <a:solidFill>
                            <a:srgbClr val="000000"/>
                          </a:solidFill>
                          <a:uFill>
                            <a:solidFill>
                              <a:srgbClr val="FFFFFF"/>
                            </a:solidFill>
                          </a:uFill>
                          <a:latin typeface="Rockwell"/>
                          <a:ea typeface="Rockwell"/>
                        </a:rPr>
                        <a:t>di quale tipologia?</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1400" b="0" strike="noStrike" spc="-1">
                          <a:solidFill>
                            <a:srgbClr val="000000"/>
                          </a:solidFill>
                          <a:uFill>
                            <a:solidFill>
                              <a:srgbClr val="FFFFFF"/>
                            </a:solidFill>
                          </a:uFill>
                          <a:latin typeface="Rockwell"/>
                          <a:ea typeface="Rockwell"/>
                        </a:rPr>
                        <a:t>ASSICURAZIONE</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extLst>
                  <a:ext uri="{0D108BD9-81ED-4DB2-BD59-A6C34878D82A}">
                    <a16:rowId xmlns:a16="http://schemas.microsoft.com/office/drawing/2014/main" val="10001"/>
                  </a:ext>
                </a:extLst>
              </a:tr>
              <a:tr h="270360">
                <a:tc>
                  <a:txBody>
                    <a:bodyPr/>
                    <a:lstStyle/>
                    <a:p>
                      <a:pPr>
                        <a:lnSpc>
                          <a:spcPct val="100000"/>
                        </a:lnSpc>
                      </a:pPr>
                      <a:r>
                        <a:rPr lang="it-IT" sz="800" b="0" strike="noStrike" spc="-1">
                          <a:solidFill>
                            <a:srgbClr val="000000"/>
                          </a:solidFill>
                          <a:uFill>
                            <a:solidFill>
                              <a:srgbClr val="FFFFFF"/>
                            </a:solidFill>
                          </a:uFill>
                          <a:latin typeface="Rockwell"/>
                          <a:ea typeface="Rockwell"/>
                        </a:rPr>
                        <a:t>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800" b="0" strike="noStrike" spc="-1">
                          <a:solidFill>
                            <a:srgbClr val="000000"/>
                          </a:solidFill>
                          <a:uFill>
                            <a:solidFill>
                              <a:srgbClr val="FFFFFF"/>
                            </a:solidFill>
                          </a:uFill>
                          <a:latin typeface="Rockwell"/>
                          <a:ea typeface="Rockwell"/>
                        </a:rPr>
                        <a:t>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1200" b="0" strike="noStrike" spc="-1">
                          <a:solidFill>
                            <a:srgbClr val="000000"/>
                          </a:solidFill>
                          <a:uFill>
                            <a:solidFill>
                              <a:srgbClr val="FFFFFF"/>
                            </a:solidFill>
                          </a:uFill>
                          <a:latin typeface="Rockwell"/>
                          <a:ea typeface="Rockwell"/>
                        </a:rPr>
                        <a:t>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1200" b="0" strike="noStrike" spc="-1">
                          <a:solidFill>
                            <a:srgbClr val="000000"/>
                          </a:solidFill>
                          <a:uFill>
                            <a:solidFill>
                              <a:srgbClr val="FFFFFF"/>
                            </a:solidFill>
                          </a:uFill>
                          <a:latin typeface="Rockwell"/>
                          <a:ea typeface="Rockwell"/>
                        </a:rPr>
                        <a:t>spiegare il perché</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extLst>
                  <a:ext uri="{0D108BD9-81ED-4DB2-BD59-A6C34878D82A}">
                    <a16:rowId xmlns:a16="http://schemas.microsoft.com/office/drawing/2014/main" val="10002"/>
                  </a:ext>
                </a:extLst>
              </a:tr>
              <a:tr h="581040">
                <a:tc>
                  <a:txBody>
                    <a:bodyPr/>
                    <a:lstStyle/>
                    <a:p>
                      <a:pPr algn="ctr">
                        <a:lnSpc>
                          <a:spcPct val="100000"/>
                        </a:lnSpc>
                      </a:pPr>
                      <a:r>
                        <a:rPr lang="it-IT" sz="1200" b="0" strike="noStrike" spc="-1">
                          <a:solidFill>
                            <a:srgbClr val="000000"/>
                          </a:solidFill>
                          <a:uFill>
                            <a:solidFill>
                              <a:srgbClr val="FFFFFF"/>
                            </a:solidFill>
                          </a:uFill>
                          <a:latin typeface="Rockwell"/>
                          <a:ea typeface="Rockwell"/>
                        </a:rPr>
                        <a:t>Deperibilità della materie prime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r>
                        <a:rPr lang="it-IT" sz="1200" b="0" strike="noStrike" spc="-1">
                          <a:solidFill>
                            <a:srgbClr val="000000"/>
                          </a:solidFill>
                          <a:uFill>
                            <a:solidFill>
                              <a:srgbClr val="FFFFFF"/>
                            </a:solidFill>
                          </a:uFill>
                          <a:latin typeface="Rockwell"/>
                          <a:ea typeface="Rockwell"/>
                        </a:rPr>
                        <a:t>Fare controlli di qualità frequenti </a:t>
                      </a:r>
                      <a:endParaRPr lang="it-IT" sz="1800" b="0" strike="noStrike" spc="-1">
                        <a:solidFill>
                          <a:srgbClr val="000000"/>
                        </a:solidFill>
                        <a:uFill>
                          <a:solidFill>
                            <a:srgbClr val="FFFFFF"/>
                          </a:solidFill>
                        </a:uFill>
                        <a:latin typeface="Arial"/>
                      </a:endParaRPr>
                    </a:p>
                    <a:p>
                      <a:pPr algn="ctr">
                        <a:lnSpc>
                          <a:spcPct val="100000"/>
                        </a:lnSpc>
                      </a:pPr>
                      <a:r>
                        <a:rPr lang="it-IT" sz="1200" b="0" strike="noStrike" spc="-1">
                          <a:solidFill>
                            <a:srgbClr val="000000"/>
                          </a:solidFill>
                          <a:uFill>
                            <a:solidFill>
                              <a:srgbClr val="FFFFFF"/>
                            </a:solidFill>
                          </a:uFill>
                          <a:latin typeface="Rockwell"/>
                          <a:ea typeface="Rockwell"/>
                        </a:rPr>
                        <a:t>sulle materie prime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1200" b="0" strike="noStrike" spc="-1">
                          <a:solidFill>
                            <a:srgbClr val="000000"/>
                          </a:solidFill>
                          <a:uFill>
                            <a:solidFill>
                              <a:srgbClr val="FFFFFF"/>
                            </a:solidFill>
                          </a:uFill>
                          <a:latin typeface="Rockwell"/>
                          <a:ea typeface="Rockwell"/>
                        </a:rPr>
                        <a:t>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800" b="0" strike="noStrike" spc="-1">
                          <a:solidFill>
                            <a:srgbClr val="000000"/>
                          </a:solidFill>
                          <a:uFill>
                            <a:solidFill>
                              <a:srgbClr val="FFFFFF"/>
                            </a:solidFill>
                          </a:uFill>
                          <a:latin typeface="Rockwell"/>
                          <a:ea typeface="Rockwell"/>
                        </a:rPr>
                        <a:t>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extLst>
                  <a:ext uri="{0D108BD9-81ED-4DB2-BD59-A6C34878D82A}">
                    <a16:rowId xmlns:a16="http://schemas.microsoft.com/office/drawing/2014/main" val="10003"/>
                  </a:ext>
                </a:extLst>
              </a:tr>
              <a:tr h="581040">
                <a:tc>
                  <a:txBody>
                    <a:bodyPr/>
                    <a:lstStyle/>
                    <a:p>
                      <a:pPr algn="ctr">
                        <a:lnSpc>
                          <a:spcPct val="100000"/>
                        </a:lnSpc>
                      </a:pPr>
                      <a:r>
                        <a:rPr lang="it-IT" sz="1200" b="0" strike="noStrike" spc="-1">
                          <a:solidFill>
                            <a:srgbClr val="000000"/>
                          </a:solidFill>
                          <a:uFill>
                            <a:solidFill>
                              <a:srgbClr val="FFFFFF"/>
                            </a:solidFill>
                          </a:uFill>
                          <a:latin typeface="Rockwell"/>
                          <a:ea typeface="Rockwell"/>
                        </a:rPr>
                        <a:t>Raccolto scarso</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gn="ctr">
                        <a:lnSpc>
                          <a:spcPct val="100000"/>
                        </a:lnSpc>
                      </a:pPr>
                      <a:r>
                        <a:rPr lang="it-IT" sz="1200" b="0" strike="noStrike" spc="-1">
                          <a:solidFill>
                            <a:srgbClr val="000000"/>
                          </a:solidFill>
                          <a:uFill>
                            <a:solidFill>
                              <a:srgbClr val="FFFFFF"/>
                            </a:solidFill>
                          </a:uFill>
                          <a:latin typeface="Rockwell"/>
                          <a:ea typeface="Rockwell"/>
                        </a:rPr>
                        <a:t>Ricerca di ulteriori fornitori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1200" b="0" strike="noStrike" spc="-1" dirty="0">
                          <a:solidFill>
                            <a:srgbClr val="000000"/>
                          </a:solidFill>
                          <a:uFill>
                            <a:solidFill>
                              <a:srgbClr val="FFFFFF"/>
                            </a:solidFill>
                          </a:uFill>
                          <a:latin typeface="Rockwell"/>
                          <a:ea typeface="Rockwell"/>
                        </a:rPr>
                        <a:t> </a:t>
                      </a:r>
                      <a:endParaRPr lang="it-IT" sz="1800" b="0" strike="noStrike" spc="-1" dirty="0">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800" b="0" strike="noStrike" spc="-1">
                          <a:solidFill>
                            <a:srgbClr val="000000"/>
                          </a:solidFill>
                          <a:uFill>
                            <a:solidFill>
                              <a:srgbClr val="FFFFFF"/>
                            </a:solidFill>
                          </a:uFill>
                          <a:latin typeface="Rockwell"/>
                          <a:ea typeface="Rockwell"/>
                        </a:rPr>
                        <a:t>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extLst>
                  <a:ext uri="{0D108BD9-81ED-4DB2-BD59-A6C34878D82A}">
                    <a16:rowId xmlns:a16="http://schemas.microsoft.com/office/drawing/2014/main" val="10004"/>
                  </a:ext>
                </a:extLst>
              </a:tr>
              <a:tr h="588960">
                <a:tc>
                  <a:txBody>
                    <a:bodyPr/>
                    <a:lstStyle/>
                    <a:p>
                      <a:r>
                        <a:rPr lang="it-IT" sz="1200" b="0" strike="noStrike" spc="-1">
                          <a:solidFill>
                            <a:srgbClr val="000000"/>
                          </a:solidFill>
                          <a:uFill>
                            <a:solidFill>
                              <a:srgbClr val="FFFFFF"/>
                            </a:solidFill>
                          </a:uFill>
                          <a:latin typeface="Rockwell"/>
                          <a:ea typeface="Rockwell"/>
                        </a:rPr>
                        <a:t>Danneggiamento dei prodotti </a:t>
                      </a:r>
                      <a:endParaRPr lang="it-IT" sz="1800" b="0" strike="noStrike" spc="-1">
                        <a:solidFill>
                          <a:srgbClr val="000000"/>
                        </a:solidFill>
                        <a:uFill>
                          <a:solidFill>
                            <a:srgbClr val="FFFFFF"/>
                          </a:solidFill>
                        </a:uFill>
                        <a:latin typeface="Arial"/>
                      </a:endParaRPr>
                    </a:p>
                    <a:p>
                      <a:pPr algn="ctr">
                        <a:lnSpc>
                          <a:spcPct val="100000"/>
                        </a:lnSpc>
                      </a:pPr>
                      <a:r>
                        <a:rPr lang="it-IT" sz="1200" b="0" strike="noStrike" spc="-1">
                          <a:solidFill>
                            <a:srgbClr val="000000"/>
                          </a:solidFill>
                          <a:uFill>
                            <a:solidFill>
                              <a:srgbClr val="FFFFFF"/>
                            </a:solidFill>
                          </a:uFill>
                          <a:latin typeface="Rockwell"/>
                          <a:ea typeface="Rockwell"/>
                        </a:rPr>
                        <a:t>durante il trasporto</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r>
                        <a:rPr lang="it-IT" sz="1200" b="0" strike="noStrike" spc="-1">
                          <a:solidFill>
                            <a:srgbClr val="000000"/>
                          </a:solidFill>
                          <a:uFill>
                            <a:solidFill>
                              <a:srgbClr val="FFFFFF"/>
                            </a:solidFill>
                          </a:uFill>
                          <a:latin typeface="Rockwell"/>
                          <a:ea typeface="Rockwell"/>
                        </a:rPr>
                        <a:t>Confezionare i prodotti con </a:t>
                      </a:r>
                      <a:endParaRPr lang="it-IT" sz="1800" b="0" strike="noStrike" spc="-1">
                        <a:solidFill>
                          <a:srgbClr val="000000"/>
                        </a:solidFill>
                        <a:uFill>
                          <a:solidFill>
                            <a:srgbClr val="FFFFFF"/>
                          </a:solidFill>
                        </a:uFill>
                        <a:latin typeface="Arial"/>
                      </a:endParaRPr>
                    </a:p>
                    <a:p>
                      <a:pPr algn="ctr">
                        <a:lnSpc>
                          <a:spcPct val="100000"/>
                        </a:lnSpc>
                      </a:pPr>
                      <a:r>
                        <a:rPr lang="it-IT" sz="1200" b="0" strike="noStrike" spc="-1">
                          <a:solidFill>
                            <a:srgbClr val="000000"/>
                          </a:solidFill>
                          <a:uFill>
                            <a:solidFill>
                              <a:srgbClr val="FFFFFF"/>
                            </a:solidFill>
                          </a:uFill>
                          <a:latin typeface="Rockwell"/>
                          <a:ea typeface="Rockwell"/>
                        </a:rPr>
                        <a:t>imballaggi adeguati</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gn="ctr">
                        <a:lnSpc>
                          <a:spcPct val="100000"/>
                        </a:lnSpc>
                      </a:pPr>
                      <a:r>
                        <a:rPr lang="it-IT" sz="1200" b="0" strike="noStrike" spc="-1">
                          <a:solidFill>
                            <a:srgbClr val="000000"/>
                          </a:solidFill>
                          <a:uFill>
                            <a:solidFill>
                              <a:srgbClr val="FFFFFF"/>
                            </a:solidFill>
                          </a:uFill>
                          <a:latin typeface="Rockwell"/>
                          <a:ea typeface="Rockwell"/>
                        </a:rPr>
                        <a:t>Assicurazione sui trasporti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800" b="0" strike="noStrike" spc="-1">
                          <a:solidFill>
                            <a:srgbClr val="000000"/>
                          </a:solidFill>
                          <a:uFill>
                            <a:solidFill>
                              <a:srgbClr val="FFFFFF"/>
                            </a:solidFill>
                          </a:uFill>
                          <a:latin typeface="Rockwell"/>
                          <a:ea typeface="Rockwell"/>
                        </a:rPr>
                        <a:t>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extLst>
                  <a:ext uri="{0D108BD9-81ED-4DB2-BD59-A6C34878D82A}">
                    <a16:rowId xmlns:a16="http://schemas.microsoft.com/office/drawing/2014/main" val="10005"/>
                  </a:ext>
                </a:extLst>
              </a:tr>
              <a:tr h="596520">
                <a:tc>
                  <a:txBody>
                    <a:bodyPr/>
                    <a:lstStyle/>
                    <a:p>
                      <a:r>
                        <a:rPr lang="it-IT" sz="1200" b="0" strike="noStrike" spc="-1">
                          <a:solidFill>
                            <a:srgbClr val="000000"/>
                          </a:solidFill>
                          <a:uFill>
                            <a:solidFill>
                              <a:srgbClr val="FFFFFF"/>
                            </a:solidFill>
                          </a:uFill>
                          <a:latin typeface="Rockwell"/>
                          <a:ea typeface="Rockwell"/>
                        </a:rPr>
                        <a:t>Danneggiamento dei mezzi </a:t>
                      </a:r>
                      <a:endParaRPr lang="it-IT" sz="1800" b="0" strike="noStrike" spc="-1">
                        <a:solidFill>
                          <a:srgbClr val="000000"/>
                        </a:solidFill>
                        <a:uFill>
                          <a:solidFill>
                            <a:srgbClr val="FFFFFF"/>
                          </a:solidFill>
                        </a:uFill>
                        <a:latin typeface="Arial"/>
                      </a:endParaRPr>
                    </a:p>
                    <a:p>
                      <a:pPr algn="ctr">
                        <a:lnSpc>
                          <a:spcPct val="100000"/>
                        </a:lnSpc>
                      </a:pPr>
                      <a:r>
                        <a:rPr lang="it-IT" sz="1200" b="0" strike="noStrike" spc="-1">
                          <a:solidFill>
                            <a:srgbClr val="000000"/>
                          </a:solidFill>
                          <a:uFill>
                            <a:solidFill>
                              <a:srgbClr val="FFFFFF"/>
                            </a:solidFill>
                          </a:uFill>
                          <a:latin typeface="Rockwell"/>
                          <a:ea typeface="Rockwell"/>
                        </a:rPr>
                        <a:t>di trasporto</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r>
                        <a:rPr lang="it-IT" sz="1200" b="0" strike="noStrike" spc="-1">
                          <a:solidFill>
                            <a:srgbClr val="000000"/>
                          </a:solidFill>
                          <a:uFill>
                            <a:solidFill>
                              <a:srgbClr val="FFFFFF"/>
                            </a:solidFill>
                          </a:uFill>
                          <a:latin typeface="Rockwell"/>
                          <a:ea typeface="Rockwell"/>
                        </a:rPr>
                        <a:t>Eseguire controlli periodici</a:t>
                      </a:r>
                      <a:endParaRPr lang="it-IT" sz="1800" b="0" strike="noStrike" spc="-1">
                        <a:solidFill>
                          <a:srgbClr val="000000"/>
                        </a:solidFill>
                        <a:uFill>
                          <a:solidFill>
                            <a:srgbClr val="FFFFFF"/>
                          </a:solidFill>
                        </a:uFill>
                        <a:latin typeface="Arial"/>
                      </a:endParaRPr>
                    </a:p>
                    <a:p>
                      <a:pPr algn="ctr">
                        <a:lnSpc>
                          <a:spcPct val="100000"/>
                        </a:lnSpc>
                      </a:pPr>
                      <a:r>
                        <a:rPr lang="it-IT" sz="1200" b="0" strike="noStrike" spc="-1">
                          <a:solidFill>
                            <a:srgbClr val="000000"/>
                          </a:solidFill>
                          <a:uFill>
                            <a:solidFill>
                              <a:srgbClr val="FFFFFF"/>
                            </a:solidFill>
                          </a:uFill>
                          <a:latin typeface="Rockwell"/>
                          <a:ea typeface="Rockwell"/>
                        </a:rPr>
                        <a:t>ai furgoni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gn="ctr">
                        <a:lnSpc>
                          <a:spcPct val="100000"/>
                        </a:lnSpc>
                      </a:pPr>
                      <a:r>
                        <a:rPr lang="it-IT" sz="1200" b="0" strike="noStrike" spc="-1">
                          <a:solidFill>
                            <a:srgbClr val="000000"/>
                          </a:solidFill>
                          <a:uFill>
                            <a:solidFill>
                              <a:srgbClr val="FFFFFF"/>
                            </a:solidFill>
                          </a:uFill>
                          <a:latin typeface="Rockwell"/>
                          <a:ea typeface="Rockwell"/>
                        </a:rPr>
                        <a:t>Assicurazione veicoli</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800" b="0" strike="noStrike" spc="-1">
                          <a:solidFill>
                            <a:srgbClr val="000000"/>
                          </a:solidFill>
                          <a:uFill>
                            <a:solidFill>
                              <a:srgbClr val="FFFFFF"/>
                            </a:solidFill>
                          </a:uFill>
                          <a:latin typeface="Rockwell"/>
                          <a:ea typeface="Rockwell"/>
                        </a:rPr>
                        <a:t>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extLst>
                  <a:ext uri="{0D108BD9-81ED-4DB2-BD59-A6C34878D82A}">
                    <a16:rowId xmlns:a16="http://schemas.microsoft.com/office/drawing/2014/main" val="10006"/>
                  </a:ext>
                </a:extLst>
              </a:tr>
              <a:tr h="690480">
                <a:tc>
                  <a:txBody>
                    <a:bodyPr/>
                    <a:lstStyle/>
                    <a:p>
                      <a:pPr algn="ctr">
                        <a:lnSpc>
                          <a:spcPct val="100000"/>
                        </a:lnSpc>
                      </a:pPr>
                      <a:r>
                        <a:rPr lang="it-IT" sz="1200" b="0" strike="noStrike" spc="-1">
                          <a:solidFill>
                            <a:srgbClr val="000000"/>
                          </a:solidFill>
                          <a:uFill>
                            <a:solidFill>
                              <a:srgbClr val="FFFFFF"/>
                            </a:solidFill>
                          </a:uFill>
                          <a:latin typeface="Rockwell"/>
                          <a:ea typeface="Rockwell"/>
                        </a:rPr>
                        <a:t>Infortuni sul lavoro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r>
                        <a:rPr lang="it-IT" sz="1200" b="0" strike="noStrike" spc="-1">
                          <a:solidFill>
                            <a:srgbClr val="000000"/>
                          </a:solidFill>
                          <a:uFill>
                            <a:solidFill>
                              <a:srgbClr val="FFFFFF"/>
                            </a:solidFill>
                          </a:uFill>
                          <a:latin typeface="Rockwell"/>
                          <a:ea typeface="Rockwell"/>
                        </a:rPr>
                        <a:t>Fare corsi di sicurezza ai </a:t>
                      </a:r>
                      <a:endParaRPr lang="it-IT" sz="1800" b="0" strike="noStrike" spc="-1">
                        <a:solidFill>
                          <a:srgbClr val="000000"/>
                        </a:solidFill>
                        <a:uFill>
                          <a:solidFill>
                            <a:srgbClr val="FFFFFF"/>
                          </a:solidFill>
                        </a:uFill>
                        <a:latin typeface="Arial"/>
                      </a:endParaRPr>
                    </a:p>
                    <a:p>
                      <a:pPr algn="ctr">
                        <a:lnSpc>
                          <a:spcPct val="100000"/>
                        </a:lnSpc>
                      </a:pPr>
                      <a:r>
                        <a:rPr lang="it-IT" sz="1200" b="0" strike="noStrike" spc="-1">
                          <a:solidFill>
                            <a:srgbClr val="000000"/>
                          </a:solidFill>
                          <a:uFill>
                            <a:solidFill>
                              <a:srgbClr val="FFFFFF"/>
                            </a:solidFill>
                          </a:uFill>
                          <a:latin typeface="Rockwell"/>
                          <a:ea typeface="Rockwell"/>
                        </a:rPr>
                        <a:t>dipendenti</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gn="ctr">
                        <a:lnSpc>
                          <a:spcPct val="100000"/>
                        </a:lnSpc>
                      </a:pPr>
                      <a:r>
                        <a:rPr lang="it-IT" sz="1200" b="0" strike="noStrike" spc="-1" dirty="0">
                          <a:solidFill>
                            <a:schemeClr val="tx1"/>
                          </a:solidFill>
                          <a:uFill>
                            <a:solidFill>
                              <a:srgbClr val="FFFFFF"/>
                            </a:solidFill>
                          </a:uFill>
                          <a:latin typeface="Rockwell"/>
                          <a:ea typeface="Rockwell"/>
                        </a:rPr>
                        <a:t>Assicurazione per infortunio ai dipendenti</a:t>
                      </a:r>
                      <a:endParaRPr lang="it-IT" sz="1800" b="0" strike="noStrike" spc="-1" dirty="0">
                        <a:solidFill>
                          <a:schemeClr val="tx1"/>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800" b="0" strike="noStrike" spc="-1">
                          <a:solidFill>
                            <a:srgbClr val="000000"/>
                          </a:solidFill>
                          <a:uFill>
                            <a:solidFill>
                              <a:srgbClr val="FFFFFF"/>
                            </a:solidFill>
                          </a:uFill>
                          <a:latin typeface="Rockwell"/>
                          <a:ea typeface="Rockwell"/>
                        </a:rPr>
                        <a:t>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extLst>
                  <a:ext uri="{0D108BD9-81ED-4DB2-BD59-A6C34878D82A}">
                    <a16:rowId xmlns:a16="http://schemas.microsoft.com/office/drawing/2014/main" val="10007"/>
                  </a:ext>
                </a:extLst>
              </a:tr>
              <a:tr h="588960">
                <a:tc>
                  <a:txBody>
                    <a:bodyPr/>
                    <a:lstStyle/>
                    <a:p>
                      <a:r>
                        <a:rPr lang="it-IT" sz="1200" b="0" strike="noStrike" spc="-1">
                          <a:solidFill>
                            <a:srgbClr val="000000"/>
                          </a:solidFill>
                          <a:uFill>
                            <a:solidFill>
                              <a:srgbClr val="FFFFFF"/>
                            </a:solidFill>
                          </a:uFill>
                          <a:latin typeface="Rockwell"/>
                          <a:ea typeface="Rockwell"/>
                        </a:rPr>
                        <a:t>Inquinamento della falda </a:t>
                      </a:r>
                      <a:endParaRPr lang="it-IT" sz="1800" b="0" strike="noStrike" spc="-1">
                        <a:solidFill>
                          <a:srgbClr val="000000"/>
                        </a:solidFill>
                        <a:uFill>
                          <a:solidFill>
                            <a:srgbClr val="FFFFFF"/>
                          </a:solidFill>
                        </a:uFill>
                        <a:latin typeface="Arial"/>
                      </a:endParaRPr>
                    </a:p>
                    <a:p>
                      <a:pPr algn="ctr">
                        <a:lnSpc>
                          <a:spcPct val="100000"/>
                        </a:lnSpc>
                      </a:pPr>
                      <a:r>
                        <a:rPr lang="it-IT" sz="1200" b="0" strike="noStrike" spc="-1">
                          <a:solidFill>
                            <a:srgbClr val="000000"/>
                          </a:solidFill>
                          <a:uFill>
                            <a:solidFill>
                              <a:srgbClr val="FFFFFF"/>
                            </a:solidFill>
                          </a:uFill>
                          <a:latin typeface="Rockwell"/>
                          <a:ea typeface="Rockwell"/>
                        </a:rPr>
                        <a:t>acquifera</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r>
                        <a:rPr lang="it-IT" sz="1200" b="0" strike="noStrike" spc="-1">
                          <a:solidFill>
                            <a:srgbClr val="000000"/>
                          </a:solidFill>
                          <a:uFill>
                            <a:solidFill>
                              <a:srgbClr val="FFFFFF"/>
                            </a:solidFill>
                          </a:uFill>
                          <a:latin typeface="Rockwell"/>
                          <a:ea typeface="Rockwell"/>
                        </a:rPr>
                        <a:t>Allacciamento ad altre fonti </a:t>
                      </a:r>
                      <a:endParaRPr lang="it-IT" sz="1800" b="0" strike="noStrike" spc="-1">
                        <a:solidFill>
                          <a:srgbClr val="000000"/>
                        </a:solidFill>
                        <a:uFill>
                          <a:solidFill>
                            <a:srgbClr val="FFFFFF"/>
                          </a:solidFill>
                        </a:uFill>
                        <a:latin typeface="Arial"/>
                      </a:endParaRPr>
                    </a:p>
                    <a:p>
                      <a:pPr algn="ctr">
                        <a:lnSpc>
                          <a:spcPct val="100000"/>
                        </a:lnSpc>
                      </a:pPr>
                      <a:r>
                        <a:rPr lang="it-IT" sz="1200" b="0" strike="noStrike" spc="-1">
                          <a:solidFill>
                            <a:srgbClr val="000000"/>
                          </a:solidFill>
                          <a:uFill>
                            <a:solidFill>
                              <a:srgbClr val="FFFFFF"/>
                            </a:solidFill>
                          </a:uFill>
                          <a:latin typeface="Rockwell"/>
                          <a:ea typeface="Rockwell"/>
                        </a:rPr>
                        <a:t>d'acqua e controlli periodici</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1200" b="0" strike="noStrike" spc="-1">
                          <a:solidFill>
                            <a:srgbClr val="000000"/>
                          </a:solidFill>
                          <a:uFill>
                            <a:solidFill>
                              <a:srgbClr val="FFFFFF"/>
                            </a:solidFill>
                          </a:uFill>
                          <a:latin typeface="Rockwell"/>
                          <a:ea typeface="Rockwell"/>
                        </a:rPr>
                        <a:t>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800" b="0" strike="noStrike" spc="-1">
                          <a:solidFill>
                            <a:srgbClr val="000000"/>
                          </a:solidFill>
                          <a:uFill>
                            <a:solidFill>
                              <a:srgbClr val="FFFFFF"/>
                            </a:solidFill>
                          </a:uFill>
                          <a:latin typeface="Rockwell"/>
                          <a:ea typeface="Rockwell"/>
                        </a:rPr>
                        <a:t>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extLst>
                  <a:ext uri="{0D108BD9-81ED-4DB2-BD59-A6C34878D82A}">
                    <a16:rowId xmlns:a16="http://schemas.microsoft.com/office/drawing/2014/main" val="10008"/>
                  </a:ext>
                </a:extLst>
              </a:tr>
              <a:tr h="573120">
                <a:tc>
                  <a:txBody>
                    <a:bodyPr/>
                    <a:lstStyle/>
                    <a:p>
                      <a:pPr algn="ctr">
                        <a:lnSpc>
                          <a:spcPct val="100000"/>
                        </a:lnSpc>
                      </a:pPr>
                      <a:r>
                        <a:rPr lang="it-IT" sz="1200" b="0" strike="noStrike" spc="-1" dirty="0">
                          <a:solidFill>
                            <a:srgbClr val="000000"/>
                          </a:solidFill>
                          <a:uFill>
                            <a:solidFill>
                              <a:srgbClr val="FFFFFF"/>
                            </a:solidFill>
                          </a:uFill>
                          <a:latin typeface="Rockwell"/>
                          <a:ea typeface="Rockwell"/>
                        </a:rPr>
                        <a:t>Perdita del cliente </a:t>
                      </a:r>
                      <a:r>
                        <a:rPr lang="it-IT" sz="1200" b="0" strike="noStrike" spc="-1" dirty="0">
                          <a:solidFill>
                            <a:schemeClr val="tx1"/>
                          </a:solidFill>
                          <a:uFill>
                            <a:solidFill>
                              <a:srgbClr val="FFFFFF"/>
                            </a:solidFill>
                          </a:uFill>
                          <a:latin typeface="Rockwell"/>
                          <a:ea typeface="Rockwell"/>
                        </a:rPr>
                        <a:t>principale </a:t>
                      </a:r>
                      <a:endParaRPr lang="it-IT" sz="1800" b="0" strike="noStrike" spc="-1" dirty="0">
                        <a:solidFill>
                          <a:schemeClr val="tx1"/>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gn="ctr">
                        <a:lnSpc>
                          <a:spcPct val="100000"/>
                        </a:lnSpc>
                      </a:pPr>
                      <a:r>
                        <a:rPr lang="it-IT" sz="1200" b="0" strike="noStrike" spc="-1">
                          <a:solidFill>
                            <a:srgbClr val="000000"/>
                          </a:solidFill>
                          <a:uFill>
                            <a:solidFill>
                              <a:srgbClr val="FFFFFF"/>
                            </a:solidFill>
                          </a:uFill>
                          <a:latin typeface="Rockwell"/>
                          <a:ea typeface="Rockwell"/>
                        </a:rPr>
                        <a:t>Ricerca di ulteriore clientela</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1200" b="0" strike="noStrike" spc="-1">
                          <a:solidFill>
                            <a:srgbClr val="000000"/>
                          </a:solidFill>
                          <a:uFill>
                            <a:solidFill>
                              <a:srgbClr val="FFFFFF"/>
                            </a:solidFill>
                          </a:uFill>
                          <a:latin typeface="Rockwell"/>
                          <a:ea typeface="Rockwell"/>
                        </a:rPr>
                        <a:t>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800" b="0" strike="noStrike" spc="-1">
                          <a:solidFill>
                            <a:srgbClr val="000000"/>
                          </a:solidFill>
                          <a:uFill>
                            <a:solidFill>
                              <a:srgbClr val="FFFFFF"/>
                            </a:solidFill>
                          </a:uFill>
                          <a:latin typeface="Rockwell"/>
                          <a:ea typeface="Rockwell"/>
                        </a:rPr>
                        <a:t>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extLst>
                  <a:ext uri="{0D108BD9-81ED-4DB2-BD59-A6C34878D82A}">
                    <a16:rowId xmlns:a16="http://schemas.microsoft.com/office/drawing/2014/main" val="10009"/>
                  </a:ext>
                </a:extLst>
              </a:tr>
              <a:tr h="379440">
                <a:tc>
                  <a:txBody>
                    <a:bodyPr/>
                    <a:lstStyle/>
                    <a:p>
                      <a:pPr algn="ctr">
                        <a:lnSpc>
                          <a:spcPct val="100000"/>
                        </a:lnSpc>
                      </a:pPr>
                      <a:r>
                        <a:rPr lang="it-IT" sz="1200" b="0" strike="noStrike" spc="-1">
                          <a:solidFill>
                            <a:srgbClr val="000000"/>
                          </a:solidFill>
                          <a:uFill>
                            <a:solidFill>
                              <a:srgbClr val="FFFFFF"/>
                            </a:solidFill>
                          </a:uFill>
                          <a:latin typeface="Rockwell"/>
                          <a:ea typeface="Rockwell"/>
                        </a:rPr>
                        <a:t>Furto delle spedizioni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1200" b="0" strike="noStrike" spc="-1">
                          <a:solidFill>
                            <a:srgbClr val="000000"/>
                          </a:solidFill>
                          <a:uFill>
                            <a:solidFill>
                              <a:srgbClr val="FFFFFF"/>
                            </a:solidFill>
                          </a:uFill>
                          <a:latin typeface="Rockwell"/>
                          <a:ea typeface="Rockwell"/>
                        </a:rPr>
                        <a:t>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gn="ctr">
                        <a:lnSpc>
                          <a:spcPct val="100000"/>
                        </a:lnSpc>
                      </a:pPr>
                      <a:r>
                        <a:rPr lang="it-IT" sz="1200" b="0" strike="noStrike" spc="-1">
                          <a:solidFill>
                            <a:srgbClr val="000000"/>
                          </a:solidFill>
                          <a:uFill>
                            <a:solidFill>
                              <a:srgbClr val="FFFFFF"/>
                            </a:solidFill>
                          </a:uFill>
                          <a:latin typeface="Rockwell"/>
                          <a:ea typeface="Rockwell"/>
                        </a:rPr>
                        <a:t>Assicurazione Antifurto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800" b="0" strike="noStrike" spc="-1">
                          <a:solidFill>
                            <a:srgbClr val="000000"/>
                          </a:solidFill>
                          <a:uFill>
                            <a:solidFill>
                              <a:srgbClr val="FFFFFF"/>
                            </a:solidFill>
                          </a:uFill>
                          <a:latin typeface="Rockwell"/>
                          <a:ea typeface="Rockwell"/>
                        </a:rPr>
                        <a:t>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extLst>
                  <a:ext uri="{0D108BD9-81ED-4DB2-BD59-A6C34878D82A}">
                    <a16:rowId xmlns:a16="http://schemas.microsoft.com/office/drawing/2014/main" val="10010"/>
                  </a:ext>
                </a:extLst>
              </a:tr>
              <a:tr h="528480">
                <a:tc>
                  <a:txBody>
                    <a:bodyPr/>
                    <a:lstStyle/>
                    <a:p>
                      <a:pPr algn="ctr">
                        <a:lnSpc>
                          <a:spcPct val="100000"/>
                        </a:lnSpc>
                      </a:pPr>
                      <a:r>
                        <a:rPr lang="it-IT" sz="1200" b="0" strike="noStrike" spc="-1">
                          <a:solidFill>
                            <a:srgbClr val="000000"/>
                          </a:solidFill>
                          <a:uFill>
                            <a:solidFill>
                              <a:srgbClr val="FFFFFF"/>
                            </a:solidFill>
                          </a:uFill>
                          <a:latin typeface="Rockwell"/>
                          <a:ea typeface="Rockwell"/>
                        </a:rPr>
                        <a:t>Incendio del magazzino</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r>
                        <a:rPr lang="it-IT" sz="1200" b="0" strike="noStrike" spc="-1">
                          <a:solidFill>
                            <a:srgbClr val="000000"/>
                          </a:solidFill>
                          <a:uFill>
                            <a:solidFill>
                              <a:srgbClr val="FFFFFF"/>
                            </a:solidFill>
                          </a:uFill>
                          <a:latin typeface="Rockwell"/>
                          <a:ea typeface="Rockwell"/>
                        </a:rPr>
                        <a:t>Acquisto di un sistema antincendio</a:t>
                      </a:r>
                      <a:endParaRPr lang="it-IT" sz="1800" b="0" strike="noStrike" spc="-1">
                        <a:solidFill>
                          <a:srgbClr val="000000"/>
                        </a:solidFill>
                        <a:uFill>
                          <a:solidFill>
                            <a:srgbClr val="FFFFFF"/>
                          </a:solidFill>
                        </a:uFill>
                        <a:latin typeface="Arial"/>
                      </a:endParaRPr>
                    </a:p>
                    <a:p>
                      <a:pPr algn="ctr">
                        <a:lnSpc>
                          <a:spcPct val="100000"/>
                        </a:lnSpc>
                      </a:pPr>
                      <a:r>
                        <a:rPr lang="it-IT" sz="1200" b="0" strike="noStrike" spc="-1">
                          <a:solidFill>
                            <a:srgbClr val="000000"/>
                          </a:solidFill>
                          <a:uFill>
                            <a:solidFill>
                              <a:srgbClr val="FFFFFF"/>
                            </a:solidFill>
                          </a:uFill>
                          <a:latin typeface="Rockwell"/>
                          <a:ea typeface="Rockwell"/>
                        </a:rPr>
                        <a:t>di ultima generazione</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gn="ctr">
                        <a:lnSpc>
                          <a:spcPct val="100000"/>
                        </a:lnSpc>
                      </a:pPr>
                      <a:r>
                        <a:rPr lang="it-IT" sz="1200" b="0" strike="noStrike" spc="-1">
                          <a:solidFill>
                            <a:srgbClr val="000000"/>
                          </a:solidFill>
                          <a:uFill>
                            <a:solidFill>
                              <a:srgbClr val="FFFFFF"/>
                            </a:solidFill>
                          </a:uFill>
                          <a:latin typeface="Rockwell"/>
                          <a:ea typeface="Rockwell"/>
                        </a:rPr>
                        <a:t>Assicurazione Antincendio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800" b="0" strike="noStrike" spc="-1">
                          <a:solidFill>
                            <a:srgbClr val="000000"/>
                          </a:solidFill>
                          <a:uFill>
                            <a:solidFill>
                              <a:srgbClr val="FFFFFF"/>
                            </a:solidFill>
                          </a:uFill>
                          <a:latin typeface="Rockwell"/>
                          <a:ea typeface="Rockwell"/>
                        </a:rPr>
                        <a:t>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extLst>
                  <a:ext uri="{0D108BD9-81ED-4DB2-BD59-A6C34878D82A}">
                    <a16:rowId xmlns:a16="http://schemas.microsoft.com/office/drawing/2014/main" val="10011"/>
                  </a:ext>
                </a:extLst>
              </a:tr>
              <a:tr h="210600">
                <a:tc>
                  <a:txBody>
                    <a:bodyPr/>
                    <a:lstStyle/>
                    <a:p>
                      <a:pPr>
                        <a:lnSpc>
                          <a:spcPct val="100000"/>
                        </a:lnSpc>
                      </a:pPr>
                      <a:r>
                        <a:rPr lang="it-IT" sz="800" b="0" strike="noStrike" spc="-1">
                          <a:solidFill>
                            <a:srgbClr val="000000"/>
                          </a:solidFill>
                          <a:uFill>
                            <a:solidFill>
                              <a:srgbClr val="FFFFFF"/>
                            </a:solidFill>
                          </a:uFill>
                          <a:latin typeface="Arial"/>
                          <a:ea typeface="Arial"/>
                        </a:rPr>
                        <a:t>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800" b="0" strike="noStrike" spc="-1">
                          <a:solidFill>
                            <a:srgbClr val="000000"/>
                          </a:solidFill>
                          <a:uFill>
                            <a:solidFill>
                              <a:srgbClr val="FFFFFF"/>
                            </a:solidFill>
                          </a:uFill>
                          <a:latin typeface="Rockwell"/>
                          <a:ea typeface="Rockwell"/>
                        </a:rPr>
                        <a:t>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800" b="0" strike="noStrike" spc="-1">
                          <a:solidFill>
                            <a:srgbClr val="000000"/>
                          </a:solidFill>
                          <a:uFill>
                            <a:solidFill>
                              <a:srgbClr val="FFFFFF"/>
                            </a:solidFill>
                          </a:uFill>
                          <a:latin typeface="Rockwell"/>
                          <a:ea typeface="Rockwell"/>
                        </a:rPr>
                        <a:t> </a:t>
                      </a:r>
                      <a:endParaRPr lang="it-IT" sz="1800" b="0" strike="noStrike" spc="-1">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tc>
                  <a:txBody>
                    <a:bodyPr/>
                    <a:lstStyle/>
                    <a:p>
                      <a:pPr>
                        <a:lnSpc>
                          <a:spcPct val="100000"/>
                        </a:lnSpc>
                      </a:pPr>
                      <a:r>
                        <a:rPr lang="it-IT" sz="800" b="0" strike="noStrike" spc="-1" dirty="0">
                          <a:solidFill>
                            <a:srgbClr val="000000"/>
                          </a:solidFill>
                          <a:uFill>
                            <a:solidFill>
                              <a:srgbClr val="FFFFFF"/>
                            </a:solidFill>
                          </a:uFill>
                          <a:latin typeface="Arial"/>
                          <a:ea typeface="Arial"/>
                        </a:rPr>
                        <a:t> </a:t>
                      </a:r>
                      <a:endParaRPr lang="it-IT" sz="1800" b="0" strike="noStrike" spc="-1" dirty="0">
                        <a:solidFill>
                          <a:srgbClr val="000000"/>
                        </a:solidFill>
                        <a:uFill>
                          <a:solidFill>
                            <a:srgbClr val="FFFFFF"/>
                          </a:solidFill>
                        </a:uFill>
                        <a:latin typeface="Arial"/>
                      </a:endParaRPr>
                    </a:p>
                  </a:txBody>
                  <a:tcPr marL="5400" marR="5400">
                    <a:lnL w="12240">
                      <a:solidFill>
                        <a:srgbClr val="FFFFFF"/>
                      </a:solidFill>
                    </a:lnL>
                    <a:lnR w="12240">
                      <a:solidFill>
                        <a:srgbClr val="FFFFFF"/>
                      </a:solidFill>
                    </a:lnR>
                    <a:lnT w="12240">
                      <a:solidFill>
                        <a:srgbClr val="FFFFFF"/>
                      </a:solidFill>
                    </a:lnT>
                    <a:lnB w="12240">
                      <a:solidFill>
                        <a:srgbClr val="FFFFFF"/>
                      </a:solidFill>
                    </a:lnB>
                    <a:solidFill>
                      <a:srgbClr val="F7E8E7"/>
                    </a:solidFill>
                  </a:tcPr>
                </a:tc>
                <a:extLst>
                  <a:ext uri="{0D108BD9-81ED-4DB2-BD59-A6C34878D82A}">
                    <a16:rowId xmlns:a16="http://schemas.microsoft.com/office/drawing/2014/main" val="10012"/>
                  </a:ext>
                </a:extLst>
              </a:tr>
            </a:tbl>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1872000" y="360000"/>
            <a:ext cx="9576000" cy="491040"/>
          </a:xfrm>
          <a:prstGeom prst="rect">
            <a:avLst/>
          </a:prstGeom>
          <a:noFill/>
          <a:ln>
            <a:noFill/>
          </a:ln>
        </p:spPr>
        <p:txBody>
          <a:bodyPr lIns="90000" tIns="45000" rIns="90000" bIns="45000"/>
          <a:lstStyle/>
          <a:p>
            <a:r>
              <a:rPr lang="it-IT" sz="2200" b="1" strike="noStrike" spc="-1">
                <a:solidFill>
                  <a:srgbClr val="007826"/>
                </a:solidFill>
                <a:uFill>
                  <a:solidFill>
                    <a:srgbClr val="FFFFFF"/>
                  </a:solidFill>
                </a:uFill>
                <a:latin typeface="Brandon Grotesque Regular"/>
              </a:rPr>
              <a:t>Caso di studio: danno alla merce durante trasporto</a:t>
            </a:r>
          </a:p>
        </p:txBody>
      </p:sp>
      <p:sp>
        <p:nvSpPr>
          <p:cNvPr id="87" name="TextShape 2"/>
          <p:cNvSpPr txBox="1"/>
          <p:nvPr/>
        </p:nvSpPr>
        <p:spPr>
          <a:xfrm>
            <a:off x="1080000" y="1224000"/>
            <a:ext cx="10296000" cy="3038760"/>
          </a:xfrm>
          <a:prstGeom prst="rect">
            <a:avLst/>
          </a:prstGeom>
          <a:noFill/>
          <a:ln>
            <a:noFill/>
          </a:ln>
        </p:spPr>
        <p:txBody>
          <a:bodyPr lIns="90000" tIns="45000" rIns="90000" bIns="45000"/>
          <a:lstStyle/>
          <a:p>
            <a:r>
              <a:rPr lang="it-IT" sz="1800" b="0" strike="noStrike" spc="-1">
                <a:solidFill>
                  <a:srgbClr val="000000"/>
                </a:solidFill>
                <a:uFill>
                  <a:solidFill>
                    <a:srgbClr val="FFFFFF"/>
                  </a:solidFill>
                </a:uFill>
                <a:latin typeface="Brandon Grotesque Regular"/>
              </a:rPr>
              <a:t>Nel corso di un trasporto una ingente quantità di prodotto è risultata danneggiata.</a:t>
            </a:r>
          </a:p>
          <a:p>
            <a:endParaRPr lang="it-IT" sz="1800" b="0" strike="noStrike" spc="-1">
              <a:solidFill>
                <a:srgbClr val="000000"/>
              </a:solidFill>
              <a:uFill>
                <a:solidFill>
                  <a:srgbClr val="FFFFFF"/>
                </a:solidFill>
              </a:uFill>
              <a:latin typeface="Brandon Grotesque Regular"/>
            </a:endParaRPr>
          </a:p>
          <a:p>
            <a:r>
              <a:rPr lang="it-IT" sz="1800" b="0" strike="noStrike" spc="-1">
                <a:solidFill>
                  <a:srgbClr val="000000"/>
                </a:solidFill>
                <a:uFill>
                  <a:solidFill>
                    <a:srgbClr val="FFFFFF"/>
                  </a:solidFill>
                </a:uFill>
                <a:latin typeface="Brandon Grotesque Regular"/>
              </a:rPr>
              <a:t>Ci eravamo assicurati con una polizza aziendale, che copre tutti i trasporti effettuati dall’azienda in un certo lasso di tempo, e non è emersa colpa grave né dolo da parte del conducente, per cui l’assicurazione copre il danno ricevuto.</a:t>
            </a:r>
          </a:p>
          <a:p>
            <a:endParaRPr lang="it-IT" sz="1800" b="0" strike="noStrike" spc="-1">
              <a:solidFill>
                <a:srgbClr val="000000"/>
              </a:solidFill>
              <a:uFill>
                <a:solidFill>
                  <a:srgbClr val="FFFFFF"/>
                </a:solidFill>
              </a:uFill>
              <a:latin typeface="Brandon Grotesque Regular"/>
            </a:endParaRPr>
          </a:p>
          <a:p>
            <a:endParaRPr lang="it-IT" sz="1800" b="0" strike="noStrike" spc="-1">
              <a:solidFill>
                <a:srgbClr val="000000"/>
              </a:solidFill>
              <a:uFill>
                <a:solidFill>
                  <a:srgbClr val="FFFFFF"/>
                </a:solidFill>
              </a:uFill>
              <a:latin typeface="Brandon Grotesque Regular"/>
            </a:endParaRPr>
          </a:p>
          <a:p>
            <a:r>
              <a:rPr lang="it-IT" sz="1800" b="0" strike="noStrike" spc="-1">
                <a:solidFill>
                  <a:srgbClr val="000000"/>
                </a:solidFill>
                <a:uFill>
                  <a:solidFill>
                    <a:srgbClr val="FFFFFF"/>
                  </a:solidFill>
                </a:uFill>
                <a:latin typeface="Brandon Grotesque Regular"/>
              </a:rPr>
              <a:t>Anche gli imballaggi erano stati realizzati secondo le modalità previste, per cui non ci sono ulteriori margini di prevenzione da sfruttare. Si tratta di un caso in cui solo la copertura assicurativa può offrire una protezione dal danno.</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pic>
        <p:nvPicPr>
          <p:cNvPr id="88" name="Google Shape;121;p16"/>
          <p:cNvPicPr/>
          <p:nvPr/>
        </p:nvPicPr>
        <p:blipFill>
          <a:blip r:embed="rId3"/>
          <a:stretch/>
        </p:blipFill>
        <p:spPr>
          <a:xfrm>
            <a:off x="0" y="-76320"/>
            <a:ext cx="12191400" cy="694404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TotalTime>
  <Words>315</Words>
  <Application>Microsoft Office PowerPoint</Application>
  <PresentationFormat>Widescreen</PresentationFormat>
  <Paragraphs>72</Paragraphs>
  <Slides>5</Slides>
  <Notes>0</Notes>
  <HiddenSlides>0</HiddenSlides>
  <MMClips>0</MMClips>
  <ScaleCrop>false</ScaleCrop>
  <HeadingPairs>
    <vt:vector size="6" baseType="variant">
      <vt:variant>
        <vt:lpstr>Caratteri utilizzati</vt:lpstr>
      </vt:variant>
      <vt:variant>
        <vt:i4>5</vt:i4>
      </vt:variant>
      <vt:variant>
        <vt:lpstr>Tema</vt:lpstr>
      </vt:variant>
      <vt:variant>
        <vt:i4>2</vt:i4>
      </vt:variant>
      <vt:variant>
        <vt:lpstr>Titoli diapositive</vt:lpstr>
      </vt:variant>
      <vt:variant>
        <vt:i4>5</vt:i4>
      </vt:variant>
    </vt:vector>
  </HeadingPairs>
  <TitlesOfParts>
    <vt:vector size="12" baseType="lpstr">
      <vt:lpstr>Arial</vt:lpstr>
      <vt:lpstr>Brandon Grotesque Regular</vt:lpstr>
      <vt:lpstr>Rockwell</vt:lpstr>
      <vt:lpstr>Symbol</vt:lpstr>
      <vt:lpstr>Wingdings</vt:lpstr>
      <vt:lpstr>Office Theme</vt:lpstr>
      <vt:lpstr>Office Theme</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POMODELLA s.r.l.</dc:title>
  <dc:subject/>
  <dc:creator>Utente</dc:creator>
  <dc:description/>
  <cp:lastModifiedBy>Simona</cp:lastModifiedBy>
  <cp:revision>6</cp:revision>
  <dcterms:modified xsi:type="dcterms:W3CDTF">2019-05-25T21:55:17Z</dcterms:modified>
  <dc:language>it-IT</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4</vt:i4>
  </property>
  <property fmtid="{D5CDD505-2E9C-101B-9397-08002B2CF9AE}" pid="8" name="PresentationFormat">
    <vt:lpwstr>Personalizzato</vt:lpwstr>
  </property>
  <property fmtid="{D5CDD505-2E9C-101B-9397-08002B2CF9AE}" pid="9" name="ScaleCrop">
    <vt:bool>false</vt:bool>
  </property>
  <property fmtid="{D5CDD505-2E9C-101B-9397-08002B2CF9AE}" pid="10" name="ShareDoc">
    <vt:bool>false</vt:bool>
  </property>
  <property fmtid="{D5CDD505-2E9C-101B-9397-08002B2CF9AE}" pid="11" name="Slides">
    <vt:i4>4</vt:i4>
  </property>
</Properties>
</file>