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2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6" name="Immagine 35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37" name="Immagine 36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3" name="Immagine 72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74" name="Immagine 73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0" y="5045760"/>
            <a:ext cx="9143640" cy="975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PlaceHolder 2"/>
          <p:cNvSpPr>
            <a:spLocks noGrp="1"/>
          </p:cNvSpPr>
          <p:nvPr>
            <p:ph type="title"/>
          </p:nvPr>
        </p:nvSpPr>
        <p:spPr>
          <a:xfrm>
            <a:off x="311760" y="391320"/>
            <a:ext cx="8520120" cy="625680"/>
          </a:xfrm>
          <a:prstGeom prst="rect">
            <a:avLst/>
          </a:prstGeom>
        </p:spPr>
        <p:txBody>
          <a:bodyPr tIns="91440" bIns="9144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tIns="91440" bIns="9144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490240" y="468108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0507E0AB-174A-4BE3-BAB7-CA9A1E94C998}" type="slidenum">
              <a:rPr lang="it-IT" sz="1000" b="0" strike="noStrike" spc="-1">
                <a:solidFill>
                  <a:srgbClr val="5E696C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Num"/>
          </p:nvPr>
        </p:nvSpPr>
        <p:spPr>
          <a:xfrm>
            <a:off x="8490240" y="468108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52127C8F-CFC3-4E76-A151-8B894C234F28}" type="slidenum">
              <a:rPr lang="it-IT" sz="1000" b="0" strike="noStrike" spc="-1">
                <a:solidFill>
                  <a:srgbClr val="5E696C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59;p13"/>
          <p:cNvPicPr/>
          <p:nvPr/>
        </p:nvPicPr>
        <p:blipFill>
          <a:blip r:embed="rId2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0" y="0"/>
            <a:ext cx="9143640" cy="8168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algn="ctr">
              <a:lnSpc>
                <a:spcPct val="100000"/>
              </a:lnSpc>
            </a:pPr>
            <a:r>
              <a:rPr lang="it-IT" sz="3000" b="1" strike="noStrike" spc="-1">
                <a:solidFill>
                  <a:srgbClr val="674EA7"/>
                </a:solidFill>
                <a:uFill>
                  <a:solidFill>
                    <a:srgbClr val="FFFFFF"/>
                  </a:solidFill>
                </a:uFill>
                <a:latin typeface="Lobster"/>
                <a:ea typeface="Lobster"/>
              </a:rPr>
              <a:t>EVA &amp; CO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TextShape 2"/>
          <p:cNvSpPr txBox="1"/>
          <p:nvPr/>
        </p:nvSpPr>
        <p:spPr>
          <a:xfrm>
            <a:off x="311760" y="1131120"/>
            <a:ext cx="8520120" cy="3509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TIPOLOGIA DI AZIENDA: </a:t>
            </a: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S.R.L.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Leader del settore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L’azienda offre cosmetici ( fondotinta, correttori, terre, </a:t>
            </a:r>
            <a:r>
              <a:rPr lang="it-IT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blush</a:t>
            </a: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, </a:t>
            </a:r>
            <a:r>
              <a:rPr lang="it-IT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ciprie,illuminanti</a:t>
            </a: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, palette, ombretti, accessori vari…)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Il magazzino è situato in una zona a rischio incendio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Ampia clientela </a:t>
            </a:r>
            <a:r>
              <a:rPr lang="it-IT" sz="1800" b="0" strike="noStrike" spc="-1" dirty="0"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senza limiti di età</a:t>
            </a:r>
            <a:endParaRPr lang="it-IT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L’azienda produce e vende direttamente il prodotto finale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Prodotti all’avanguardia </a:t>
            </a:r>
            <a:r>
              <a:rPr lang="it-IT" sz="1800" b="0" strike="noStrike" spc="-1" dirty="0"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e sempre riconoscimento di </a:t>
            </a:r>
            <a:r>
              <a:rPr lang="it-IT" sz="1800" b="0" strike="noStrike" spc="-1" dirty="0" err="1"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binnovativi</a:t>
            </a:r>
            <a:r>
              <a:rPr lang="it-IT" sz="1800" b="0" strike="noStrike" spc="-1" dirty="0"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 </a:t>
            </a:r>
            <a:endParaRPr lang="it-IT" sz="14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Utilizzo di materiali biologici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Brevetti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Lato"/>
              <a:buChar char="❏"/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Il punto vendita si trova in una zona a </a:t>
            </a:r>
            <a:r>
              <a:rPr lang="it-IT" sz="18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rischio allagamento 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Table 1"/>
          <p:cNvGraphicFramePr/>
          <p:nvPr>
            <p:extLst>
              <p:ext uri="{D42A27DB-BD31-4B8C-83A1-F6EECF244321}">
                <p14:modId xmlns:p14="http://schemas.microsoft.com/office/powerpoint/2010/main" val="3138731550"/>
              </p:ext>
            </p:extLst>
          </p:nvPr>
        </p:nvGraphicFramePr>
        <p:xfrm>
          <a:off x="598320" y="86265"/>
          <a:ext cx="8148600" cy="4914560"/>
        </p:xfrm>
        <a:graphic>
          <a:graphicData uri="http://schemas.openxmlformats.org/drawingml/2006/table">
            <a:tbl>
              <a:tblPr/>
              <a:tblGrid>
                <a:gridCol w="1627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6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6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40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RISCHI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F58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PREVENZIONE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F58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ASSICURAZIONE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F58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NE’ PREVENZIONE NE’ ASSICURAZIONE 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F58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83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i="1" u="sng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quali azioni da prevenire?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i="1" u="sng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di quale tipologia?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Rischio chimico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Assicurazione contro malattie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Rischio microbiologico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Assicurazione contro malattie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Incendi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Installazione sistema anti incendio 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Assicurazione incendi</a:t>
                      </a:r>
                      <a:r>
                        <a:rPr lang="it-IT" sz="1200" b="0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o</a:t>
                      </a:r>
                      <a:endParaRPr lang="it-IT" sz="18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Allagamenti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Installazione paratie antiallagamento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Assicurazione allagamento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Furto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Allarme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Ha una bassa frequenza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Rischio soffocamento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Ha una bassa frequenza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0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Rischio infortunio sull lavoro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Sistemi anti </a:t>
                      </a:r>
                      <a:r>
                        <a:rPr lang="it-IT" sz="12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  <a:ea typeface="Arial"/>
                        </a:rPr>
                        <a:t>infortunistici, procedure di sicurezza per i lavoratori”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Assicurazione contro infortuni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le 1"/>
          <p:cNvGraphicFramePr/>
          <p:nvPr>
            <p:extLst>
              <p:ext uri="{D42A27DB-BD31-4B8C-83A1-F6EECF244321}">
                <p14:modId xmlns:p14="http://schemas.microsoft.com/office/powerpoint/2010/main" val="3988320322"/>
              </p:ext>
            </p:extLst>
          </p:nvPr>
        </p:nvGraphicFramePr>
        <p:xfrm>
          <a:off x="498240" y="819720"/>
          <a:ext cx="8431200" cy="3503520"/>
        </p:xfrm>
        <a:graphic>
          <a:graphicData uri="http://schemas.openxmlformats.org/drawingml/2006/table">
            <a:tbl>
              <a:tblPr/>
              <a:tblGrid>
                <a:gridCol w="262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05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  <a:ea typeface="Trebuchet MS"/>
                        </a:rPr>
                        <a:t>DANNI CONCRETI PROPOSTI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6CD4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05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  <a:ea typeface="Trebuchet MS"/>
                        </a:rPr>
                        <a:t>SI ERA PREPARATI?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6CD4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05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  <a:ea typeface="Trebuchet MS"/>
                        </a:rPr>
                        <a:t>SOLUZIONI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6CD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80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050" b="1" u="sng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  <a:ea typeface="Trebuchet MS"/>
                        </a:rPr>
                        <a:t> S/N/IN PARTE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050" b="1" u="sng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  <a:ea typeface="Trebuchet MS"/>
                        </a:rPr>
                        <a:t>PROPRIE O COLLETTIVE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Pericolosità dei prodotti chimici nei cosmetici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SI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Maggior utilizzo di prodotti non nocivi per l’ambiente </a:t>
                      </a:r>
                      <a:r>
                        <a:rPr lang="it-IT" sz="1400" b="0" strike="noStrike" spc="-1" dirty="0">
                          <a:solidFill>
                            <a:schemeClr val="tx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e per la salute</a:t>
                      </a:r>
                      <a:endParaRPr lang="it-IT" sz="1800" b="0" strike="noStrike" spc="-1" dirty="0">
                        <a:solidFill>
                          <a:schemeClr val="tx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Sostanze che causano irritazioni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SI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Attenzione e cura nei confronti del consumatore creando cosmetici con prodotti naturali, evitando la possibilità di causare danni cutanei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Cambiamento delle mode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IN PARTE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Arial"/>
                        </a:rPr>
                        <a:t>Creazione di prodotti innovativi attraverso un’ampia analisi di mercato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18720" marR="1872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233</Words>
  <Application>Microsoft Office PowerPoint</Application>
  <PresentationFormat>Presentazione su schermo (16:9)</PresentationFormat>
  <Paragraphs>50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3" baseType="lpstr">
      <vt:lpstr>Arial</vt:lpstr>
      <vt:lpstr>Lato</vt:lpstr>
      <vt:lpstr>Lobster</vt:lpstr>
      <vt:lpstr>Symbol</vt:lpstr>
      <vt:lpstr>Times New Roman</vt:lpstr>
      <vt:lpstr>Trebuchet MS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Utente</dc:creator>
  <dc:description/>
  <cp:lastModifiedBy>Simona</cp:lastModifiedBy>
  <cp:revision>4</cp:revision>
  <dcterms:modified xsi:type="dcterms:W3CDTF">2019-05-25T21:22:26Z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