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</p:sldIdLst>
  <p:sldSz cx="10080625" cy="7559675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38" name="Immagine 3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78" name="Immagine 7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79" name="Immagine 7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118" name="Immagine 11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119" name="Immagine 11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158" name="Immagine 157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  <p:pic>
        <p:nvPicPr>
          <p:cNvPr id="159" name="Immagine 158"/>
          <p:cNvPicPr/>
          <p:nvPr/>
        </p:nvPicPr>
        <p:blipFill>
          <a:blip r:embed="rId2"/>
          <a:stretch/>
        </p:blipFill>
        <p:spPr>
          <a:xfrm>
            <a:off x="2248920" y="1841040"/>
            <a:ext cx="5581800" cy="4453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00560" y="446040"/>
            <a:ext cx="8678880" cy="5563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0056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44532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7640" y="416736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800" b="0" strike="noStrike" spc="-1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7640" y="1841040"/>
            <a:ext cx="423504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700560" y="4167360"/>
            <a:ext cx="8678880" cy="21240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666666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36E05349-FE77-44D7-A21F-F82251CF8508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pic>
        <p:nvPicPr>
          <p:cNvPr id="3" name="Immagine 2"/>
          <p:cNvPicPr/>
          <p:nvPr/>
        </p:nvPicPr>
        <p:blipFill>
          <a:blip r:embed="rId14"/>
          <a:stretch/>
        </p:blipFill>
        <p:spPr>
          <a:xfrm>
            <a:off x="-36000" y="0"/>
            <a:ext cx="10185840" cy="7596000"/>
          </a:xfrm>
          <a:prstGeom prst="rect">
            <a:avLst/>
          </a:prstGeom>
          <a:ln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3745440" y="2548440"/>
            <a:ext cx="2561760" cy="24714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lvl="1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lvl="2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lvl="3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lvl="4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lvl="5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lvl="6" algn="ctr"/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504000" y="301320"/>
            <a:ext cx="403956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magine 3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848320" y="1382040"/>
            <a:ext cx="43704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847960" y="2729520"/>
            <a:ext cx="4407840" cy="3392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just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3932FEE0-31BE-4063-BAF4-E51E2A799CF9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Immagine 7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765080" y="301320"/>
            <a:ext cx="659268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765080" y="1769040"/>
            <a:ext cx="6592680" cy="4870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0943A8B8-C0B3-417C-AAF5-AA1062B9B7FF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magine 119"/>
          <p:cNvPicPr/>
          <p:nvPr/>
        </p:nvPicPr>
        <p:blipFill>
          <a:blip r:embed="rId14"/>
          <a:stretch/>
        </p:blipFill>
        <p:spPr>
          <a:xfrm>
            <a:off x="-36720" y="0"/>
            <a:ext cx="10186560" cy="7598520"/>
          </a:xfrm>
          <a:prstGeom prst="rect">
            <a:avLst/>
          </a:prstGeom>
          <a:ln>
            <a:noFill/>
          </a:ln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700560" y="446040"/>
            <a:ext cx="8678880" cy="11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title text format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00560" y="1841040"/>
            <a:ext cx="8678880" cy="4453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Click to edit the outline text format</a:t>
            </a:r>
          </a:p>
          <a:p>
            <a:pPr marL="864000" lvl="1" indent="-324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Second Outline Level</a:t>
            </a:r>
          </a:p>
          <a:p>
            <a:pPr marL="1296000" lvl="2" indent="-288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Third Outline Level</a:t>
            </a:r>
          </a:p>
          <a:p>
            <a:pPr marL="1728000" lvl="3" indent="-216000">
              <a:buClr>
                <a:srgbClr val="666666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Fourth Outline Level</a:t>
            </a:r>
          </a:p>
          <a:p>
            <a:pPr marL="2160000" lvl="4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Fifth Outline Level</a:t>
            </a:r>
          </a:p>
          <a:p>
            <a:pPr marL="2592000" lvl="5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Sixth Outline Level</a:t>
            </a:r>
          </a:p>
          <a:p>
            <a:pPr marL="3024000" lvl="6" indent="-216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Seventh Outline Level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dt"/>
          </p:nvPr>
        </p:nvSpPr>
        <p:spPr>
          <a:xfrm>
            <a:off x="14328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&lt;date/time&gt;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ftr"/>
          </p:nvPr>
        </p:nvSpPr>
        <p:spPr>
          <a:xfrm>
            <a:off x="3447360" y="714672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&lt;footer&gt;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sldNum"/>
          </p:nvPr>
        </p:nvSpPr>
        <p:spPr>
          <a:xfrm>
            <a:off x="7621560" y="714672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99F08AA4-9F06-41C6-94ED-B6B2B6F9AE1E}" type="slidenum">
              <a:rPr lang="en-US" sz="1400" b="0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‹N›</a:t>
            </a:fld>
            <a:endParaRPr lang="en-US" sz="1400" b="0" strike="noStrike" spc="-1">
              <a:solidFill>
                <a:srgbClr val="DDDDDD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magine 159"/>
          <p:cNvPicPr/>
          <p:nvPr/>
        </p:nvPicPr>
        <p:blipFill>
          <a:blip r:embed="rId2"/>
          <a:stretch/>
        </p:blipFill>
        <p:spPr>
          <a:xfrm>
            <a:off x="2861640" y="2220120"/>
            <a:ext cx="4762080" cy="2857320"/>
          </a:xfrm>
          <a:prstGeom prst="rect">
            <a:avLst/>
          </a:prstGeom>
          <a:ln>
            <a:noFill/>
          </a:ln>
        </p:spPr>
      </p:pic>
      <p:sp>
        <p:nvSpPr>
          <p:cNvPr id="161" name="TextShape 1"/>
          <p:cNvSpPr txBox="1"/>
          <p:nvPr/>
        </p:nvSpPr>
        <p:spPr>
          <a:xfrm>
            <a:off x="504000" y="301320"/>
            <a:ext cx="40395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Excel Sports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2848320" y="1382040"/>
            <a:ext cx="437040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Cosa facciamo</a:t>
            </a:r>
          </a:p>
        </p:txBody>
      </p:sp>
      <p:sp>
        <p:nvSpPr>
          <p:cNvPr id="163" name="TextShape 2"/>
          <p:cNvSpPr txBox="1"/>
          <p:nvPr/>
        </p:nvSpPr>
        <p:spPr>
          <a:xfrm>
            <a:off x="2847960" y="2729520"/>
            <a:ext cx="4407840" cy="3392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Produzione di palloni per ogni tipo di sport, dal basket al calcio.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765080" y="301320"/>
            <a:ext cx="65926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La nostra sede si trova in Corso Traiano 33, Torino</a:t>
            </a:r>
          </a:p>
        </p:txBody>
      </p:sp>
      <p:sp>
        <p:nvSpPr>
          <p:cNvPr id="165" name="TextShape 2"/>
          <p:cNvSpPr txBox="1"/>
          <p:nvPr/>
        </p:nvSpPr>
        <p:spPr>
          <a:xfrm>
            <a:off x="1765080" y="1769040"/>
            <a:ext cx="6592680" cy="4870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Target: grandi e piccoli lo sport non ha età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700560" y="446040"/>
            <a:ext cx="8678880" cy="1199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I rischi</a:t>
            </a:r>
          </a:p>
        </p:txBody>
      </p:sp>
      <p:graphicFrame>
        <p:nvGraphicFramePr>
          <p:cNvPr id="167" name="Table 2"/>
          <p:cNvGraphicFramePr/>
          <p:nvPr>
            <p:extLst>
              <p:ext uri="{D42A27DB-BD31-4B8C-83A1-F6EECF244321}">
                <p14:modId xmlns:p14="http://schemas.microsoft.com/office/powerpoint/2010/main" val="1124468298"/>
              </p:ext>
            </p:extLst>
          </p:nvPr>
        </p:nvGraphicFramePr>
        <p:xfrm>
          <a:off x="686160" y="2238120"/>
          <a:ext cx="8678880" cy="4430880"/>
        </p:xfrm>
        <a:graphic>
          <a:graphicData uri="http://schemas.openxmlformats.org/drawingml/2006/table">
            <a:tbl>
              <a:tblPr/>
              <a:tblGrid>
                <a:gridCol w="2169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9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9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72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Rischio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Livello rischio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prevenzioni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80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Incidenti sul lavoro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medio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Indossare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protezioni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previste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dalle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norme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di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sicurezza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 per infortunio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72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Perdita materie prime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basso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Stoccaggio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in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adeguate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strutture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Assicurazione per eventi atmosferici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furto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alto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Munirsi di un sistema di videosorveglianza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Furto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 e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incendio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700560" y="446040"/>
            <a:ext cx="8678880" cy="1199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en-US" sz="28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DISASTER RECOVERY PLAN</a:t>
            </a:r>
          </a:p>
        </p:txBody>
      </p:sp>
      <p:graphicFrame>
        <p:nvGraphicFramePr>
          <p:cNvPr id="169" name="Table 2"/>
          <p:cNvGraphicFramePr/>
          <p:nvPr/>
        </p:nvGraphicFramePr>
        <p:xfrm>
          <a:off x="1069560" y="1875600"/>
          <a:ext cx="8337960" cy="5057280"/>
        </p:xfrm>
        <a:graphic>
          <a:graphicData uri="http://schemas.openxmlformats.org/drawingml/2006/table">
            <a:tbl>
              <a:tblPr/>
              <a:tblGrid>
                <a:gridCol w="277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80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Se si verifica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Come affrontiamo l’evento dannoso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Ripristino condizioni precedenti l’evento dannoso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1920"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Operaio si fa male durante il lavoro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Soccorso immediato attraverso cassetta del pronto soccorso presente sul posto</a:t>
                      </a:r>
                    </a:p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Controllo della causa </a:t>
                      </a:r>
                    </a:p>
                    <a:p>
                      <a:pPr algn="ctr"/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Ripristino cassetta del pronto soccorso</a:t>
                      </a:r>
                    </a:p>
                    <a:p>
                      <a:pPr algn="ctr"/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Apertura sinistro presso l’assicurazion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560"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Furto durante la notte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Attivazione del sistema di allarme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Controllo del danno subito attraverso la verifica di quanto è stato rubato</a:t>
                      </a:r>
                    </a:p>
                    <a:p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Apertura del sinistro presso l’assicurazione</a:t>
                      </a:r>
                    </a:p>
                    <a:p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DejaVu Sans"/>
                        </a:rPr>
                        <a:t>Riacquisto delle attrezzature rubate </a:t>
                      </a:r>
                    </a:p>
                    <a:p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  <a:p>
                      <a:endParaRPr lang="en-US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DejaVu Sans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157</Words>
  <Application>Microsoft Office PowerPoint</Application>
  <PresentationFormat>Personalizzato</PresentationFormat>
  <Paragraphs>36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Simona</dc:creator>
  <dc:description/>
  <cp:lastModifiedBy>Simona</cp:lastModifiedBy>
  <cp:revision>2</cp:revision>
  <dcterms:created xsi:type="dcterms:W3CDTF">2019-03-13T09:11:14Z</dcterms:created>
  <dcterms:modified xsi:type="dcterms:W3CDTF">2019-05-19T22:32:16Z</dcterms:modified>
  <dc:language>it-IT</dc:language>
</cp:coreProperties>
</file>