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</p:sldIdLst>
  <p:sldSz cx="10080625" cy="7559675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38" name="Immagine 3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78" name="Immagine 7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79" name="Immagine 7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118" name="Immagine 11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119" name="Immagine 11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158" name="Immagine 15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159" name="Immagine 15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229192D-F2DA-4F33-A5CA-1D589BC94908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3" name="Immagine 2"/>
          <p:cNvPicPr/>
          <p:nvPr/>
        </p:nvPicPr>
        <p:blipFill>
          <a:blip r:embed="rId14"/>
          <a:stretch/>
        </p:blipFill>
        <p:spPr>
          <a:xfrm>
            <a:off x="-36000" y="0"/>
            <a:ext cx="10185840" cy="7596000"/>
          </a:xfrm>
          <a:prstGeom prst="rect">
            <a:avLst/>
          </a:prstGeom>
          <a:ln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3745440" y="2548440"/>
            <a:ext cx="2561760" cy="24714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lvl="1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lvl="2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lvl="3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lvl="4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lvl="5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lvl="6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504000" y="301320"/>
            <a:ext cx="403956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magine 3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848320" y="1382040"/>
            <a:ext cx="43704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847960" y="2729520"/>
            <a:ext cx="4407840" cy="3392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just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69ACF01-73FE-46FC-A01A-3520884BFC08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magine 7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765080" y="301320"/>
            <a:ext cx="659268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765080" y="1769040"/>
            <a:ext cx="6592680" cy="4870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625E991-A6FB-43B9-801C-83DF267F161E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magine 11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D07E046-4A23-42B2-ACF1-2DC9F835966E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magine 159"/>
          <p:cNvPicPr/>
          <p:nvPr/>
        </p:nvPicPr>
        <p:blipFill>
          <a:blip r:embed="rId2"/>
          <a:stretch/>
        </p:blipFill>
        <p:spPr>
          <a:xfrm>
            <a:off x="4116600" y="3077280"/>
            <a:ext cx="1683360" cy="1295640"/>
          </a:xfrm>
          <a:prstGeom prst="rect">
            <a:avLst/>
          </a:prstGeom>
          <a:ln>
            <a:noFill/>
          </a:ln>
        </p:spPr>
      </p:pic>
      <p:sp>
        <p:nvSpPr>
          <p:cNvPr id="161" name="TextShape 1"/>
          <p:cNvSpPr txBox="1"/>
          <p:nvPr/>
        </p:nvSpPr>
        <p:spPr>
          <a:xfrm>
            <a:off x="3818520" y="4173840"/>
            <a:ext cx="2537280" cy="34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  </a:t>
            </a:r>
            <a:r>
              <a:rPr lang="en-US" sz="1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FITNESS</a:t>
            </a:r>
            <a:r>
              <a:rPr lang="en-US" sz="13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 &amp; </a:t>
            </a:r>
            <a:r>
              <a:rPr lang="en-US" sz="1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BENESSERE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3202560" y="1961640"/>
            <a:ext cx="437040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Che cose è</a:t>
            </a:r>
            <a:r>
              <a:rPr lang="en-US" sz="2800" b="0" i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 
fitness &amp; benessere? </a:t>
            </a:r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63" name="TextShape 2"/>
          <p:cNvSpPr txBox="1"/>
          <p:nvPr/>
        </p:nvSpPr>
        <p:spPr>
          <a:xfrm>
            <a:off x="2847960" y="2729520"/>
            <a:ext cx="4407840" cy="339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 </a:t>
            </a:r>
          </a:p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L’intenzione è di creare una struttura in cui ci si possa allenare e curare nello stesso tempo.</a:t>
            </a:r>
            <a:endParaRPr lang="en-US" sz="26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Tenersi in forma è importantissimo però rilassarsi e curare il proprio corpo lo è altrettanto.  </a:t>
            </a:r>
            <a:endParaRPr lang="en-US" sz="26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486800" y="301320"/>
            <a:ext cx="65926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Quali sono i rischi che corriamo?</a:t>
            </a:r>
          </a:p>
        </p:txBody>
      </p:sp>
      <p:graphicFrame>
        <p:nvGraphicFramePr>
          <p:cNvPr id="165" name="Table 2"/>
          <p:cNvGraphicFramePr/>
          <p:nvPr>
            <p:extLst>
              <p:ext uri="{D42A27DB-BD31-4B8C-83A1-F6EECF244321}">
                <p14:modId xmlns:p14="http://schemas.microsoft.com/office/powerpoint/2010/main" val="3332926145"/>
              </p:ext>
            </p:extLst>
          </p:nvPr>
        </p:nvGraphicFramePr>
        <p:xfrm>
          <a:off x="966600" y="1978200"/>
          <a:ext cx="8689680" cy="4480560"/>
        </p:xfrm>
        <a:graphic>
          <a:graphicData uri="http://schemas.openxmlformats.org/drawingml/2006/table">
            <a:tbl>
              <a:tblPr/>
              <a:tblGrid>
                <a:gridCol w="289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6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6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28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Rischi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prevenzione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356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Infortunio di un cliente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utilizzo di attrezzature sicure e costante revisione.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pavimenti antiscivolo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impianti elettrici e idraulici costantemente revisionati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cassetta del pronto soccorso sempre attrezzata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su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infortuni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all’atto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dell’iscrizione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Rc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vs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terzi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furti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sistema di allarme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assicurazione su furti e incendio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88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-atti vandalici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impianti di videosorveglianza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-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contro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atti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vandalici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700560" y="446040"/>
            <a:ext cx="8678880" cy="1199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DISASTER RECOVERY PLAN</a:t>
            </a:r>
          </a:p>
        </p:txBody>
      </p:sp>
      <p:graphicFrame>
        <p:nvGraphicFramePr>
          <p:cNvPr id="167" name="Table 2"/>
          <p:cNvGraphicFramePr/>
          <p:nvPr/>
        </p:nvGraphicFramePr>
        <p:xfrm>
          <a:off x="1069560" y="1875600"/>
          <a:ext cx="8337960" cy="5486400"/>
        </p:xfrm>
        <a:graphic>
          <a:graphicData uri="http://schemas.openxmlformats.org/drawingml/2006/table">
            <a:tbl>
              <a:tblPr/>
              <a:tblGrid>
                <a:gridCol w="277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912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Se si verifica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Come affrontiamo l’evento dannoso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Ripristino condizioni precedenti l’evento dannoso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32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Cliente cade durante la doccia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Soccorso immediato attraverso cassetta del pronto soccorso presente sul posto</a:t>
                      </a:r>
                    </a:p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Chiamata al 118</a:t>
                      </a:r>
                    </a:p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Controllo della pavimentazione dello spogliatoio</a:t>
                      </a:r>
                    </a:p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Riempimento cassetta pronto soccorso</a:t>
                      </a:r>
                    </a:p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Apertura sinistro presso l’assicurazione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384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Furto durante la notte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Attivazione del sistema di allarme che avvisa la centrale dei carabinieri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Controllo del sistema di video sorveglianza</a:t>
                      </a:r>
                    </a:p>
                    <a:p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Apertura del sinistro presso l’assicurazione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Riacquisto delle attrezzature rubate 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Ulteriore rafforzamento dei sistemi di sicurezza già presenti</a:t>
                      </a:r>
                    </a:p>
                    <a:p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199</Words>
  <Application>Microsoft Office PowerPoint</Application>
  <PresentationFormat>Personalizzato</PresentationFormat>
  <Paragraphs>38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Simona</dc:creator>
  <dc:description/>
  <cp:lastModifiedBy>Simona</cp:lastModifiedBy>
  <cp:revision>2</cp:revision>
  <dcterms:created xsi:type="dcterms:W3CDTF">2019-03-13T08:52:42Z</dcterms:created>
  <dcterms:modified xsi:type="dcterms:W3CDTF">2019-05-19T21:52:00Z</dcterms:modified>
  <dc:language>it-IT</dc:language>
</cp:coreProperties>
</file>