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104" d="100"/>
          <a:sy n="104" d="100"/>
        </p:scale>
        <p:origin x="13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429E37-9A90-4B11-AB58-CCBF952CE9B6}" type="datetimeFigureOut">
              <a:rPr lang="it-IT" smtClean="0"/>
              <a:t>19/05/2019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C03725C-0F43-450E-B51C-C7EA86A8F8F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WEAR(E) THE WORLD </a:t>
            </a:r>
            <a:br>
              <a:rPr lang="it-IT" dirty="0"/>
            </a:br>
            <a:r>
              <a:rPr lang="it-IT" dirty="0"/>
              <a:t>Azienda di abbigliamento con sede a Roma, Italia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2400" dirty="0"/>
          </a:p>
          <a:p>
            <a:endParaRPr lang="it-IT" dirty="0"/>
          </a:p>
        </p:txBody>
      </p:sp>
      <p:pic>
        <p:nvPicPr>
          <p:cNvPr id="5" name="Immagine 4" descr="47a68ad59f50e2ceb6e300574118f4f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428604"/>
            <a:ext cx="5391150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PRESENTAZIONE DELL’AZIENDA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Ci occupiamo della vendita di capi di abbigliamento di ogni genere in tutto il mondo</a:t>
            </a:r>
          </a:p>
          <a:p>
            <a:r>
              <a:rPr lang="it-IT" sz="2400" dirty="0"/>
              <a:t>I capi che vendiamo sono prodotti direttamente da noi e distribuiti nelle nostre sedi all’estero</a:t>
            </a:r>
          </a:p>
          <a:p>
            <a:r>
              <a:rPr lang="it-IT" sz="2400" dirty="0"/>
              <a:t>Operiamo principalmente in Europa, ma abbiamo sedi anche nel resto del mondo</a:t>
            </a:r>
          </a:p>
          <a:p>
            <a:r>
              <a:rPr lang="it-IT" sz="2400" dirty="0"/>
              <a:t>La nostra gamma di prodotti p</a:t>
            </a:r>
            <a:r>
              <a:rPr lang="it-IT" dirty="0"/>
              <a:t>uò soddisfare ogni gusto e necessità</a:t>
            </a:r>
          </a:p>
          <a:p>
            <a:r>
              <a:rPr lang="it-IT" dirty="0"/>
              <a:t>I </a:t>
            </a:r>
            <a:r>
              <a:rPr lang="it-IT" sz="2400" dirty="0"/>
              <a:t>nostri punti vendita sono aperti 7 giorni su 7 per garantire il massimo servizio ai nostri clienti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PIANO DEI RISCHI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0343110"/>
              </p:ext>
            </p:extLst>
          </p:nvPr>
        </p:nvGraphicFramePr>
        <p:xfrm>
          <a:off x="457200" y="1600200"/>
          <a:ext cx="8472519" cy="4315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4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0449">
                <a:tc>
                  <a:txBody>
                    <a:bodyPr/>
                    <a:lstStyle/>
                    <a:p>
                      <a:r>
                        <a:rPr lang="it-IT" dirty="0"/>
                        <a:t>RISCHIO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449">
                <a:tc>
                  <a:txBody>
                    <a:bodyPr/>
                    <a:lstStyle/>
                    <a:p>
                      <a:r>
                        <a:rPr lang="it-IT" dirty="0"/>
                        <a:t>Fallimento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Indagini</a:t>
                      </a:r>
                      <a:r>
                        <a:rPr lang="it-IT" baseline="0" dirty="0"/>
                        <a:t> di mercato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449">
                <a:tc>
                  <a:txBody>
                    <a:bodyPr/>
                    <a:lstStyle/>
                    <a:p>
                      <a:r>
                        <a:rPr lang="it-IT" dirty="0"/>
                        <a:t>Incendio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Utilizzo di materiali ignifughi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incendio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449">
                <a:tc>
                  <a:txBody>
                    <a:bodyPr/>
                    <a:lstStyle/>
                    <a:p>
                      <a:r>
                        <a:rPr lang="it-IT" dirty="0"/>
                        <a:t>Crisi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Selezione fornitori sulla base dei costi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954">
                <a:tc>
                  <a:txBody>
                    <a:bodyPr/>
                    <a:lstStyle/>
                    <a:p>
                      <a:r>
                        <a:rPr lang="it-IT" dirty="0"/>
                        <a:t>Furto</a:t>
                      </a:r>
                      <a:r>
                        <a:rPr lang="it-IT" baseline="0" dirty="0"/>
                        <a:t> dei capi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Migliore custodia dei prodotti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 sul furto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0449">
                <a:tc>
                  <a:txBody>
                    <a:bodyPr/>
                    <a:lstStyle/>
                    <a:p>
                      <a:r>
                        <a:rPr lang="it-IT" dirty="0"/>
                        <a:t>Calamità</a:t>
                      </a:r>
                      <a:r>
                        <a:rPr lang="it-IT" baseline="0" dirty="0"/>
                        <a:t> naturali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Struttura</a:t>
                      </a:r>
                      <a:r>
                        <a:rPr lang="it-IT" baseline="0" dirty="0"/>
                        <a:t> anti-sismica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  <a:r>
                        <a:rPr lang="it-IT" baseline="0" dirty="0"/>
                        <a:t> per le calamità naturali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</p:nvPr>
        </p:nvGraphicFramePr>
        <p:xfrm>
          <a:off x="500034" y="1785927"/>
          <a:ext cx="8229600" cy="221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9534">
                <a:tc>
                  <a:txBody>
                    <a:bodyPr/>
                    <a:lstStyle/>
                    <a:p>
                      <a:r>
                        <a:rPr lang="it-IT" dirty="0"/>
                        <a:t>RISCHIO</a:t>
                      </a:r>
                      <a:r>
                        <a:rPr lang="it-IT" baseline="0" dirty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PREVENZIONE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ASSICURAZIONE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202">
                <a:tc>
                  <a:txBody>
                    <a:bodyPr/>
                    <a:lstStyle/>
                    <a:p>
                      <a:r>
                        <a:rPr lang="it-IT" dirty="0"/>
                        <a:t>Mancanza</a:t>
                      </a:r>
                      <a:r>
                        <a:rPr lang="it-IT" baseline="0" dirty="0"/>
                        <a:t> di personale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Offrire</a:t>
                      </a:r>
                      <a:r>
                        <a:rPr lang="it-IT" baseline="0" dirty="0"/>
                        <a:t> contratti di lavoro ai giovani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0841">
                <a:tc>
                  <a:txBody>
                    <a:bodyPr/>
                    <a:lstStyle/>
                    <a:p>
                      <a:r>
                        <a:rPr lang="it-IT" dirty="0"/>
                        <a:t>Concorrenza(sleale e non)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Controllare i nostri dipendenti e gli esterni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</TotalTime>
  <Words>148</Words>
  <Application>Microsoft Office PowerPoint</Application>
  <PresentationFormat>Presentazione su schermo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Loggia</vt:lpstr>
      <vt:lpstr>WEAR(E) THE WORLD  Azienda di abbigliamento con sede a Roma, Italia</vt:lpstr>
      <vt:lpstr>PRESENTAZIONE DELL’AZIENDA</vt:lpstr>
      <vt:lpstr>PIANO DEI RISCHI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WEAR(E) THE WORLD  Azienda di abbigliamento con sede a Roma,Italia</dc:title>
  <dc:creator>Studente</dc:creator>
  <cp:lastModifiedBy>Simona</cp:lastModifiedBy>
  <cp:revision>18</cp:revision>
  <dcterms:created xsi:type="dcterms:W3CDTF">2019-05-06T08:17:52Z</dcterms:created>
  <dcterms:modified xsi:type="dcterms:W3CDTF">2019-05-19T21:24:52Z</dcterms:modified>
</cp:coreProperties>
</file>