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432D8D4-0320-40A8-BD49-4AD79312A872}" type="datetimeFigureOut">
              <a:rPr lang="it-IT" smtClean="0"/>
              <a:pPr/>
              <a:t>19/05/2019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FD7B1C0-4F2D-4D37-8E6F-F880F4717B5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D8D4-0320-40A8-BD49-4AD79312A872}" type="datetimeFigureOut">
              <a:rPr lang="it-IT" smtClean="0"/>
              <a:pPr/>
              <a:t>19/05/2019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7B1C0-4F2D-4D37-8E6F-F880F4717B5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D8D4-0320-40A8-BD49-4AD79312A872}" type="datetimeFigureOut">
              <a:rPr lang="it-IT" smtClean="0"/>
              <a:pPr/>
              <a:t>19/05/2019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7B1C0-4F2D-4D37-8E6F-F880F4717B5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432D8D4-0320-40A8-BD49-4AD79312A872}" type="datetimeFigureOut">
              <a:rPr lang="it-IT" smtClean="0"/>
              <a:pPr/>
              <a:t>19/05/2019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FD7B1C0-4F2D-4D37-8E6F-F880F4717B5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432D8D4-0320-40A8-BD49-4AD79312A872}" type="datetimeFigureOut">
              <a:rPr lang="it-IT" smtClean="0"/>
              <a:pPr/>
              <a:t>19/05/2019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FD7B1C0-4F2D-4D37-8E6F-F880F4717B5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D8D4-0320-40A8-BD49-4AD79312A872}" type="datetimeFigureOut">
              <a:rPr lang="it-IT" smtClean="0"/>
              <a:pPr/>
              <a:t>19/05/2019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7B1C0-4F2D-4D37-8E6F-F880F4717B5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D8D4-0320-40A8-BD49-4AD79312A872}" type="datetimeFigureOut">
              <a:rPr lang="it-IT" smtClean="0"/>
              <a:pPr/>
              <a:t>19/05/2019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7B1C0-4F2D-4D37-8E6F-F880F4717B5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432D8D4-0320-40A8-BD49-4AD79312A872}" type="datetimeFigureOut">
              <a:rPr lang="it-IT" smtClean="0"/>
              <a:pPr/>
              <a:t>19/05/2019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FD7B1C0-4F2D-4D37-8E6F-F880F4717B5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D8D4-0320-40A8-BD49-4AD79312A872}" type="datetimeFigureOut">
              <a:rPr lang="it-IT" smtClean="0"/>
              <a:pPr/>
              <a:t>19/05/2019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7B1C0-4F2D-4D37-8E6F-F880F4717B5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432D8D4-0320-40A8-BD49-4AD79312A872}" type="datetimeFigureOut">
              <a:rPr lang="it-IT" smtClean="0"/>
              <a:pPr/>
              <a:t>19/05/2019</a:t>
            </a:fld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FD7B1C0-4F2D-4D37-8E6F-F880F4717B5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432D8D4-0320-40A8-BD49-4AD79312A872}" type="datetimeFigureOut">
              <a:rPr lang="it-IT" smtClean="0"/>
              <a:pPr/>
              <a:t>19/05/2019</a:t>
            </a:fld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FD7B1C0-4F2D-4D37-8E6F-F880F4717B5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432D8D4-0320-40A8-BD49-4AD79312A872}" type="datetimeFigureOut">
              <a:rPr lang="it-IT" smtClean="0"/>
              <a:pPr/>
              <a:t>19/05/2019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FD7B1C0-4F2D-4D37-8E6F-F880F4717B5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clientservice-europe@it.sexbeast.co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2910" y="1000108"/>
            <a:ext cx="7772400" cy="1470025"/>
          </a:xfrm>
        </p:spPr>
        <p:txBody>
          <a:bodyPr/>
          <a:lstStyle/>
          <a:p>
            <a:r>
              <a:rPr lang="it-IT" dirty="0">
                <a:solidFill>
                  <a:srgbClr val="FF3399"/>
                </a:solidFill>
                <a:latin typeface="Arial Black" pitchFamily="34" charset="0"/>
              </a:rPr>
              <a:t>SEX</a:t>
            </a:r>
            <a:r>
              <a:rPr lang="it-IT" dirty="0">
                <a:latin typeface="Arial Black" pitchFamily="34" charset="0"/>
              </a:rPr>
              <a:t>BEAST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03648" y="2708920"/>
            <a:ext cx="6929486" cy="2181228"/>
          </a:xfrm>
        </p:spPr>
        <p:txBody>
          <a:bodyPr>
            <a:normAutofit/>
          </a:bodyPr>
          <a:lstStyle/>
          <a:p>
            <a:r>
              <a:rPr lang="it-IT" dirty="0"/>
              <a:t>SEXBEAST. </a:t>
            </a:r>
          </a:p>
          <a:p>
            <a:r>
              <a:rPr lang="it-IT" dirty="0"/>
              <a:t>PER LASCIARE IL TUO PARTNER A BOCCA APERTA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28596" y="214290"/>
            <a:ext cx="8229600" cy="6215106"/>
          </a:xfrm>
        </p:spPr>
        <p:txBody>
          <a:bodyPr>
            <a:normAutofit/>
          </a:bodyPr>
          <a:lstStyle/>
          <a:p>
            <a:endParaRPr lang="it-IT" sz="1050" dirty="0">
              <a:solidFill>
                <a:srgbClr val="000000"/>
              </a:solidFill>
            </a:endParaRPr>
          </a:p>
          <a:p>
            <a:pPr>
              <a:buNone/>
            </a:pPr>
            <a:r>
              <a:rPr lang="it-IT" sz="2800" dirty="0"/>
              <a:t>SEXBEAST è un’azienda che opera nel settore degli anticoncezionali, che mira a rendere i vostri rapporti sicuri e indimenticabili. </a:t>
            </a:r>
          </a:p>
          <a:p>
            <a:pPr>
              <a:buNone/>
            </a:pPr>
            <a:r>
              <a:rPr lang="it-IT" sz="2800" dirty="0"/>
              <a:t>Siete grandi fan dei maggiori marchi di lusso? Grazie a </a:t>
            </a:r>
            <a:r>
              <a:rPr lang="it-IT" sz="2800" dirty="0" err="1"/>
              <a:t>Sexbeast</a:t>
            </a:r>
            <a:r>
              <a:rPr lang="it-IT" sz="2800" dirty="0"/>
              <a:t>, potrete continuare ad indossare il vostro </a:t>
            </a:r>
            <a:r>
              <a:rPr lang="it-IT" sz="2800" dirty="0" err="1"/>
              <a:t>brand</a:t>
            </a:r>
            <a:r>
              <a:rPr lang="it-IT" sz="2800" dirty="0"/>
              <a:t> preferito, anche nei momenti più intimi. </a:t>
            </a:r>
          </a:p>
          <a:p>
            <a:pPr>
              <a:buNone/>
            </a:pPr>
            <a:r>
              <a:rPr lang="it-IT" sz="2800" dirty="0"/>
              <a:t>L’azienda conta infatti già importanti collaborazioni  dalle maggiori marche di lusso, come Louis Vuitton, Gucci, Michael </a:t>
            </a:r>
            <a:r>
              <a:rPr lang="it-IT" sz="2800" dirty="0" err="1"/>
              <a:t>Kors</a:t>
            </a:r>
            <a:r>
              <a:rPr lang="it-IT" sz="2800" dirty="0"/>
              <a:t>, alle più comuni quali Adidas, Nike, Kappa.</a:t>
            </a:r>
          </a:p>
          <a:p>
            <a:pPr>
              <a:buNone/>
            </a:pPr>
            <a:r>
              <a:rPr lang="it-IT" sz="2800" dirty="0"/>
              <a:t>Inoltre portiamo avanti da sempre il nostro marchio per condom “</a:t>
            </a:r>
            <a:r>
              <a:rPr lang="it-IT" sz="2800" dirty="0" err="1"/>
              <a:t>Sexbeast</a:t>
            </a:r>
            <a:r>
              <a:rPr lang="it-IT" sz="2800"/>
              <a:t>”.</a:t>
            </a:r>
            <a:endParaRPr lang="it-IT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8229600" cy="408051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it-IT" sz="4400" dirty="0"/>
              <a:t>    I profilattici </a:t>
            </a:r>
            <a:r>
              <a:rPr lang="it-IT" sz="4400" dirty="0" err="1"/>
              <a:t>Sexbeast</a:t>
            </a:r>
            <a:r>
              <a:rPr lang="it-IT" sz="4400" dirty="0"/>
              <a:t> contano sulle migliori innovazioni nel campo, e contano di una garanzia farmaceutica grazie all’utilizzo della resina sintetica come materiale principale, che garantisce maggiore sicurezza e comfort.</a:t>
            </a:r>
          </a:p>
          <a:p>
            <a:pPr>
              <a:buNone/>
            </a:pPr>
            <a:endParaRPr lang="it-IT" sz="4400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/>
              <a:t> 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2852936"/>
            <a:ext cx="4563513" cy="3301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ttangolo 7"/>
          <p:cNvSpPr/>
          <p:nvPr/>
        </p:nvSpPr>
        <p:spPr>
          <a:xfrm>
            <a:off x="611560" y="3212976"/>
            <a:ext cx="42755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SEXBEAST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467544" y="5013176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Preservativo Louis Vuitton</a:t>
            </a:r>
          </a:p>
          <a:p>
            <a:r>
              <a:rPr lang="it-IT" dirty="0"/>
              <a:t>Costo: 62,50 euro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28596" y="428604"/>
            <a:ext cx="8229600" cy="5929354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endParaRPr lang="it-IT" sz="2800" dirty="0"/>
          </a:p>
          <a:p>
            <a:pPr>
              <a:buFont typeface="Wingdings" pitchFamily="2" charset="2"/>
              <a:buChar char="§"/>
            </a:pPr>
            <a:r>
              <a:rPr lang="it-IT" sz="2800" dirty="0"/>
              <a:t>Società avente sede legale a Parigi, Avenue </a:t>
            </a:r>
            <a:r>
              <a:rPr lang="it-IT" sz="2800" dirty="0" err="1"/>
              <a:t>des</a:t>
            </a:r>
            <a:r>
              <a:rPr lang="it-IT" sz="2800" dirty="0"/>
              <a:t> </a:t>
            </a:r>
            <a:r>
              <a:rPr lang="it-IT" sz="2800" dirty="0" err="1"/>
              <a:t>Champs-Elysees</a:t>
            </a:r>
            <a:r>
              <a:rPr lang="it-IT" sz="2800" dirty="0"/>
              <a:t>, 69</a:t>
            </a:r>
          </a:p>
          <a:p>
            <a:pPr>
              <a:buNone/>
            </a:pPr>
            <a:endParaRPr lang="it-IT" sz="2800" dirty="0"/>
          </a:p>
          <a:p>
            <a:pPr>
              <a:buFont typeface="Wingdings" pitchFamily="2" charset="2"/>
              <a:buChar char="§"/>
            </a:pPr>
            <a:r>
              <a:rPr lang="it-IT" sz="2800" dirty="0"/>
              <a:t>Fondata nel 2017 a Torino da </a:t>
            </a:r>
            <a:r>
              <a:rPr lang="it-IT" sz="2800" dirty="0" err="1"/>
              <a:t>Garino</a:t>
            </a:r>
            <a:r>
              <a:rPr lang="it-IT" sz="2800" dirty="0"/>
              <a:t> Marco, Fioretta Federico, </a:t>
            </a:r>
            <a:r>
              <a:rPr lang="it-IT" sz="2800" dirty="0" err="1"/>
              <a:t>Mancinelli</a:t>
            </a:r>
            <a:r>
              <a:rPr lang="it-IT" sz="2800" dirty="0"/>
              <a:t> Simone, </a:t>
            </a:r>
            <a:r>
              <a:rPr lang="it-IT" sz="2800" dirty="0" err="1"/>
              <a:t>Giammarioli</a:t>
            </a:r>
            <a:r>
              <a:rPr lang="it-IT" sz="2800" dirty="0"/>
              <a:t> Alberto</a:t>
            </a:r>
          </a:p>
          <a:p>
            <a:pPr>
              <a:buNone/>
            </a:pPr>
            <a:endParaRPr lang="it-IT" dirty="0"/>
          </a:p>
          <a:p>
            <a:pPr>
              <a:buFont typeface="Wingdings" pitchFamily="2" charset="2"/>
              <a:buChar char="§"/>
            </a:pPr>
            <a:r>
              <a:rPr lang="it-IT" dirty="0" err="1"/>
              <a:t>email</a:t>
            </a:r>
            <a:r>
              <a:rPr lang="it-IT" dirty="0"/>
              <a:t>: </a:t>
            </a:r>
            <a:r>
              <a:rPr lang="it-IT" dirty="0">
                <a:hlinkClick r:id="rId2"/>
              </a:rPr>
              <a:t>clientservice-europe@it.sexbeast.com</a:t>
            </a:r>
            <a:endParaRPr lang="it-IT" dirty="0"/>
          </a:p>
          <a:p>
            <a:pPr>
              <a:buNone/>
            </a:pPr>
            <a:endParaRPr lang="it-IT" dirty="0"/>
          </a:p>
          <a:p>
            <a:pPr>
              <a:buFont typeface="Wingdings" pitchFamily="2" charset="2"/>
              <a:buChar char="§"/>
            </a:pPr>
            <a:r>
              <a:rPr lang="it-IT" dirty="0"/>
              <a:t>Fax: 6099063069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it-IT" sz="6000" dirty="0">
                <a:solidFill>
                  <a:srgbClr val="000000"/>
                </a:solidFill>
              </a:rPr>
            </a:br>
            <a:r>
              <a:rPr lang="it-IT" sz="6000" dirty="0"/>
              <a:t>RISCHI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67544" y="1052736"/>
            <a:ext cx="7467600" cy="4873752"/>
          </a:xfrm>
        </p:spPr>
        <p:txBody>
          <a:bodyPr>
            <a:normAutofit/>
          </a:bodyPr>
          <a:lstStyle/>
          <a:p>
            <a:pPr>
              <a:buNone/>
            </a:pPr>
            <a:endParaRPr lang="it-IT" dirty="0"/>
          </a:p>
          <a:p>
            <a:r>
              <a:rPr lang="it-IT" dirty="0"/>
              <a:t>Diventare troppo dipendenti dai marchi con cui si patteggia e di conseguenza perdere vendita quando i </a:t>
            </a:r>
            <a:r>
              <a:rPr lang="it-IT" dirty="0" err="1"/>
              <a:t>brand</a:t>
            </a:r>
            <a:r>
              <a:rPr lang="it-IT" dirty="0"/>
              <a:t> vanno fuori moda. </a:t>
            </a:r>
          </a:p>
          <a:p>
            <a:r>
              <a:rPr lang="it-IT" dirty="0"/>
              <a:t>Altre aziende potrebbero copiare l’idea </a:t>
            </a:r>
          </a:p>
          <a:p>
            <a:r>
              <a:rPr lang="it-IT" dirty="0"/>
              <a:t>I </a:t>
            </a:r>
            <a:r>
              <a:rPr lang="it-IT" dirty="0" err="1"/>
              <a:t>brand</a:t>
            </a:r>
            <a:r>
              <a:rPr lang="it-IT" dirty="0"/>
              <a:t> potrebbero chiedere una percentuale troppo alta delle vendite </a:t>
            </a:r>
          </a:p>
          <a:p>
            <a:r>
              <a:rPr lang="it-IT" dirty="0"/>
              <a:t>Incendi furti e danni provocati da eventi naturali all’interno dei nostri stabilimenti </a:t>
            </a:r>
          </a:p>
          <a:p>
            <a:r>
              <a:rPr lang="it-IT" dirty="0"/>
              <a:t>Possibilità che i </a:t>
            </a:r>
            <a:r>
              <a:rPr lang="it-IT" dirty="0" err="1"/>
              <a:t>brand</a:t>
            </a:r>
            <a:r>
              <a:rPr lang="it-IT" dirty="0"/>
              <a:t> decidano, viste le alte vendite, di dissociarsi da noi per avviare una produzione propria.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it-IT" sz="6000" dirty="0">
                <a:solidFill>
                  <a:srgbClr val="000000"/>
                </a:solidFill>
              </a:rPr>
            </a:br>
            <a:r>
              <a:rPr lang="it-IT" sz="6000" dirty="0"/>
              <a:t>PREVENZIONI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it-IT" dirty="0"/>
          </a:p>
          <a:p>
            <a:r>
              <a:rPr lang="it-IT" dirty="0"/>
              <a:t>Puntare su marchi consolidati e reclutare esperti nel campo della moda per rimanere sempre aggiornati sulle nuove tendenze, svolgendo sondaggi periodici. </a:t>
            </a:r>
          </a:p>
          <a:p>
            <a:r>
              <a:rPr lang="it-IT" dirty="0"/>
              <a:t>Assumere esperti in campo farmaceutico per rimanere sempre a livelli di qualità molto alti. </a:t>
            </a:r>
          </a:p>
          <a:p>
            <a:r>
              <a:rPr lang="it-IT" dirty="0"/>
              <a:t>Fare in modo che i contratti abbiano una licenza di minimo 15 anni e che vincolino i </a:t>
            </a:r>
            <a:r>
              <a:rPr lang="it-IT" dirty="0" err="1"/>
              <a:t>brand</a:t>
            </a:r>
            <a:r>
              <a:rPr lang="it-IT" dirty="0"/>
              <a:t> a non potersi associare anche con altre aziende dello stesso nostro settore.</a:t>
            </a:r>
          </a:p>
          <a:p>
            <a:r>
              <a:rPr lang="it-IT" dirty="0"/>
              <a:t>Stringere accordi solamente con aziende che prendono non più del 20% del ricavato dalle vendite. </a:t>
            </a:r>
          </a:p>
          <a:p>
            <a:r>
              <a:rPr lang="it-IT" dirty="0"/>
              <a:t>Assicurazione contro furti, incendi e disastri naturali per tutelare i nostri stabilimenti </a:t>
            </a:r>
          </a:p>
          <a:p>
            <a:r>
              <a:rPr lang="it-IT"/>
              <a:t>Si potrebbe pensare al rischio di un gravidanza indesiderata come danno al cliente  e relativa assicurazione civile verso terzi per l’impresa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Personalizzato 3">
      <a:dk1>
        <a:srgbClr val="FFFFFF"/>
      </a:dk1>
      <a:lt1>
        <a:srgbClr val="000000"/>
      </a:lt1>
      <a:dk2>
        <a:srgbClr val="FFFFFF"/>
      </a:dk2>
      <a:lt2>
        <a:srgbClr val="000000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114</TotalTime>
  <Words>376</Words>
  <Application>Microsoft Office PowerPoint</Application>
  <PresentationFormat>Presentazione su schermo (4:3)</PresentationFormat>
  <Paragraphs>38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Arial Black</vt:lpstr>
      <vt:lpstr>Century Schoolbook</vt:lpstr>
      <vt:lpstr>Wingdings</vt:lpstr>
      <vt:lpstr>Wingdings 2</vt:lpstr>
      <vt:lpstr>Loggia</vt:lpstr>
      <vt:lpstr>SEXBEAST</vt:lpstr>
      <vt:lpstr>Presentazione standard di PowerPoint</vt:lpstr>
      <vt:lpstr>Presentazione standard di PowerPoint</vt:lpstr>
      <vt:lpstr>Presentazione standard di PowerPoint</vt:lpstr>
      <vt:lpstr> RISCHI </vt:lpstr>
      <vt:lpstr> PREVENZIONI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SEXBEAST</dc:title>
  <dc:creator>Studente</dc:creator>
  <cp:lastModifiedBy>Simona</cp:lastModifiedBy>
  <cp:revision>14</cp:revision>
  <dcterms:created xsi:type="dcterms:W3CDTF">2019-03-08T07:39:47Z</dcterms:created>
  <dcterms:modified xsi:type="dcterms:W3CDTF">2019-05-19T21:18:32Z</dcterms:modified>
</cp:coreProperties>
</file>