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0" r:id="rId5"/>
    <p:sldId id="261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1607-41D0-4206-B92A-47219FF83FB6}" type="datetimeFigureOut">
              <a:rPr lang="it-IT" smtClean="0"/>
              <a:t>19/05/2019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C71C3-747A-462C-8D45-80728E648652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1607-41D0-4206-B92A-47219FF83FB6}" type="datetimeFigureOut">
              <a:rPr lang="it-IT" smtClean="0"/>
              <a:t>19/05/2019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C71C3-747A-462C-8D45-80728E64865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1607-41D0-4206-B92A-47219FF83FB6}" type="datetimeFigureOut">
              <a:rPr lang="it-IT" smtClean="0"/>
              <a:t>19/05/2019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C71C3-747A-462C-8D45-80728E64865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1607-41D0-4206-B92A-47219FF83FB6}" type="datetimeFigureOut">
              <a:rPr lang="it-IT" smtClean="0"/>
              <a:t>19/05/2019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C71C3-747A-462C-8D45-80728E64865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1607-41D0-4206-B92A-47219FF83FB6}" type="datetimeFigureOut">
              <a:rPr lang="it-IT" smtClean="0"/>
              <a:t>19/05/2019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C71C3-747A-462C-8D45-80728E648652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1607-41D0-4206-B92A-47219FF83FB6}" type="datetimeFigureOut">
              <a:rPr lang="it-IT" smtClean="0"/>
              <a:t>19/05/2019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C71C3-747A-462C-8D45-80728E64865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1607-41D0-4206-B92A-47219FF83FB6}" type="datetimeFigureOut">
              <a:rPr lang="it-IT" smtClean="0"/>
              <a:t>19/05/2019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C71C3-747A-462C-8D45-80728E64865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1607-41D0-4206-B92A-47219FF83FB6}" type="datetimeFigureOut">
              <a:rPr lang="it-IT" smtClean="0"/>
              <a:t>19/05/2019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C71C3-747A-462C-8D45-80728E64865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1607-41D0-4206-B92A-47219FF83FB6}" type="datetimeFigureOut">
              <a:rPr lang="it-IT" smtClean="0"/>
              <a:t>19/05/2019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C71C3-747A-462C-8D45-80728E64865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1607-41D0-4206-B92A-47219FF83FB6}" type="datetimeFigureOut">
              <a:rPr lang="it-IT" smtClean="0"/>
              <a:t>19/05/2019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C71C3-747A-462C-8D45-80728E648652}" type="slidenum">
              <a:rPr lang="it-IT" smtClean="0"/>
              <a:t>‹N›</a:t>
            </a:fld>
            <a:endParaRPr lang="it-IT"/>
          </a:p>
        </p:txBody>
      </p:sp>
      <p:sp>
        <p:nvSpPr>
          <p:cNvPr id="12" name="Rettangolo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1911607-41D0-4206-B92A-47219FF83FB6}" type="datetimeFigureOut">
              <a:rPr lang="it-IT" smtClean="0"/>
              <a:t>19/05/2019</a:t>
            </a:fld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A37C71C3-747A-462C-8D45-80728E648652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tangolo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1911607-41D0-4206-B92A-47219FF83FB6}" type="datetimeFigureOut">
              <a:rPr lang="it-IT" smtClean="0"/>
              <a:t>19/05/2019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37C71C3-747A-462C-8D45-80728E648652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IL GAAL </a:t>
            </a:r>
            <a:br>
              <a:rPr lang="it-IT" dirty="0"/>
            </a:br>
            <a:r>
              <a:rPr lang="it-IT" dirty="0"/>
              <a:t>(Galleria Arte Alimentare)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Presentazione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Chi siamo? Gli artisti del gusto. </a:t>
            </a:r>
          </a:p>
          <a:p>
            <a:r>
              <a:rPr lang="it-IT" dirty="0"/>
              <a:t>Cosa vi offriamo? Cibo di alta qualità a un prezzo modico e avrete la possibilità di rilassarvi sulle nostre confortevoli poltrone degustando il nostro vino pregiato artigianale.</a:t>
            </a:r>
          </a:p>
          <a:p>
            <a:r>
              <a:rPr lang="it-IT" dirty="0"/>
              <a:t>Dove ci trovate? Siamo a Milano, in Via Torino 13.</a:t>
            </a:r>
          </a:p>
          <a:p>
            <a:r>
              <a:rPr lang="it-IT" dirty="0"/>
              <a:t>Come arrivarci? Il nostro ristorante è facilmente raggiungibile con i mezzi pubblici, il 14 e la metro.</a:t>
            </a:r>
          </a:p>
          <a:p>
            <a:r>
              <a:rPr lang="it-IT" dirty="0"/>
              <a:t>Quando potete venire? Siamo aperti dal lunedì alla domenica, eccetto il martedì. 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2267270"/>
              </p:ext>
            </p:extLst>
          </p:nvPr>
        </p:nvGraphicFramePr>
        <p:xfrm>
          <a:off x="55418" y="-99392"/>
          <a:ext cx="9144000" cy="6858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0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17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71600">
                <a:tc>
                  <a:txBody>
                    <a:bodyPr/>
                    <a:lstStyle/>
                    <a:p>
                      <a:r>
                        <a:rPr lang="it-IT" dirty="0"/>
                        <a:t>RISCHI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DESCRIZIONE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AZIONI PREVENTIVE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CONTRATTI </a:t>
                      </a:r>
                      <a:r>
                        <a:rPr lang="it-IT" dirty="0" err="1"/>
                        <a:t>DI</a:t>
                      </a:r>
                      <a:r>
                        <a:rPr lang="it-IT" dirty="0"/>
                        <a:t> ASSICURAZIONE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r>
                        <a:rPr lang="it-IT" dirty="0"/>
                        <a:t>Intossicazione</a:t>
                      </a:r>
                      <a:r>
                        <a:rPr lang="it-IT" baseline="0" dirty="0"/>
                        <a:t> alimentare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Un  uomo</a:t>
                      </a:r>
                      <a:r>
                        <a:rPr lang="it-IT" baseline="0" dirty="0"/>
                        <a:t> è stato ricoverato all’ ospedale dopo aver degustato il nostro branzino.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Controlli regolari qualità della  materia prima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Responsabilità civile verso terzi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r>
                        <a:rPr lang="it-IT" dirty="0"/>
                        <a:t>Furto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Ci</a:t>
                      </a:r>
                      <a:r>
                        <a:rPr lang="it-IT" baseline="0" dirty="0"/>
                        <a:t> rubano il pregiato vino.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Rafforzare</a:t>
                      </a:r>
                      <a:r>
                        <a:rPr lang="it-IT" baseline="0" dirty="0"/>
                        <a:t> i controlli all’uscita  e inserire le telecamere.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Assicurazione</a:t>
                      </a:r>
                      <a:r>
                        <a:rPr lang="it-IT" baseline="0" dirty="0"/>
                        <a:t> furto 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r>
                        <a:rPr lang="it-IT" dirty="0"/>
                        <a:t>Incendio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Un</a:t>
                      </a:r>
                      <a:r>
                        <a:rPr lang="it-IT" baseline="0" dirty="0"/>
                        <a:t> dipendente dopo aver fumato non spegne la sigaretta, e la cucina prende fuoco.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Non fumare in alcuni posti di lavoro. Regole e dispositivi di allarme antifumo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Assicurazione</a:t>
                      </a:r>
                      <a:r>
                        <a:rPr lang="it-IT" baseline="0" dirty="0"/>
                        <a:t> incendi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r>
                        <a:rPr lang="it-IT" dirty="0"/>
                        <a:t>Concorrenza sleale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I ristoranti vicini</a:t>
                      </a:r>
                      <a:r>
                        <a:rPr lang="it-IT" baseline="0" dirty="0"/>
                        <a:t> offrono cibi di qualità maggiore.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Riduzione del prezzo in alcuni giorni della settimana</a:t>
                      </a:r>
                      <a:r>
                        <a:rPr lang="it-IT" baseline="0" dirty="0"/>
                        <a:t> e istituzione della carta fedeltà.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Un problema che ci succede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Un giorno un gruppo di ragazzi ubriachi iniziano una rissa nel nostro ristorante, e dopo una serie di spintoni rompono i nostri vini pregiati. Si scopre successivamente che questi ragazzi sono stati mandati dalla concorrenza per </a:t>
            </a:r>
            <a:r>
              <a:rPr lang="it-IT" dirty="0" err="1"/>
              <a:t>sabotaggo</a:t>
            </a:r>
            <a:r>
              <a:rPr lang="it-IT" dirty="0"/>
              <a:t>. Abbiamo sporto regolare denuncia all’autorità giudiziaria.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Conclusione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Abbiamo capito che condurre un’ azienda è molto difficile, ci sono molti rischi che bisogna cercare sempre di prevenire e ricorrere alle assicurazioni che aiutano molto le persone nei momenti di difficoltà.</a:t>
            </a:r>
          </a:p>
          <a:p>
            <a:r>
              <a:rPr lang="it-IT"/>
              <a:t>Si può pensare a una polizza assicurativa per rischio di vandalismo</a:t>
            </a:r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o">
  <a:themeElements>
    <a:clrScheme name="Mo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69</TotalTime>
  <Words>298</Words>
  <Application>Microsoft Office PowerPoint</Application>
  <PresentationFormat>Presentazione su schermo (4:3)</PresentationFormat>
  <Paragraphs>33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1" baseType="lpstr">
      <vt:lpstr>Arial</vt:lpstr>
      <vt:lpstr>Corbel</vt:lpstr>
      <vt:lpstr>Wingdings</vt:lpstr>
      <vt:lpstr>Wingdings 2</vt:lpstr>
      <vt:lpstr>Wingdings 3</vt:lpstr>
      <vt:lpstr>Modulo</vt:lpstr>
      <vt:lpstr>IL GAAL  (Galleria Arte Alimentare)</vt:lpstr>
      <vt:lpstr>Presentazione</vt:lpstr>
      <vt:lpstr>Presentazione standard di PowerPoint</vt:lpstr>
      <vt:lpstr>Un problema che ci succede  </vt:lpstr>
      <vt:lpstr>Conclusione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GAAL  (Galleria Arte Alimentare)</dc:title>
  <dc:creator>Studente</dc:creator>
  <cp:lastModifiedBy>Simona</cp:lastModifiedBy>
  <cp:revision>2</cp:revision>
  <dcterms:created xsi:type="dcterms:W3CDTF">2019-05-06T06:24:27Z</dcterms:created>
  <dcterms:modified xsi:type="dcterms:W3CDTF">2019-05-19T20:41:44Z</dcterms:modified>
</cp:coreProperties>
</file>