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228" y="1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1f393d9c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1f393d9c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1f393d9c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1f393d9c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51f393d9cd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51f393d9cd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1f393d9cd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1f393d9cd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lang="it-IT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lang="it-IT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lang="it-IT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lang="it-IT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lang="it-IT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lang="it-IT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lang="it-IT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lang="it-IT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5/19/2019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FERRETTI &amp; COppe</a:t>
            </a:r>
            <a:endParaRPr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AZIENDA MADE IN ITALY </a:t>
            </a:r>
            <a:endParaRPr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>
                <a:solidFill>
                  <a:schemeClr val="bg1"/>
                </a:solidFill>
              </a:rPr>
              <a:t>LA NOSTRA AZIENDA GARANTISCE</a:t>
            </a:r>
            <a:endParaRPr dirty="0">
              <a:solidFill>
                <a:schemeClr val="bg1"/>
              </a:solidFill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it" dirty="0">
                <a:solidFill>
                  <a:schemeClr val="bg1"/>
                </a:solidFill>
              </a:rPr>
              <a:t>QUALITA’</a:t>
            </a:r>
            <a:endParaRPr dirty="0">
              <a:solidFill>
                <a:schemeClr val="bg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 dirty="0">
                <a:solidFill>
                  <a:schemeClr val="bg1"/>
                </a:solidFill>
              </a:rPr>
              <a:t>SOSTEGNO</a:t>
            </a:r>
            <a:endParaRPr dirty="0">
              <a:solidFill>
                <a:schemeClr val="bg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 dirty="0">
                <a:solidFill>
                  <a:schemeClr val="bg1"/>
                </a:solidFill>
              </a:rPr>
              <a:t>SICUREZZA</a:t>
            </a:r>
            <a:endParaRPr dirty="0">
              <a:solidFill>
                <a:schemeClr val="bg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 dirty="0">
                <a:solidFill>
                  <a:schemeClr val="bg1"/>
                </a:solidFill>
              </a:rPr>
              <a:t>ELEGANZA</a:t>
            </a:r>
            <a:endParaRPr dirty="0">
              <a:solidFill>
                <a:schemeClr val="bg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 dirty="0">
                <a:solidFill>
                  <a:schemeClr val="bg1"/>
                </a:solidFill>
              </a:rPr>
              <a:t>COMODITA’</a:t>
            </a:r>
            <a:endParaRPr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481100" y="5797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QUALITA’ GARANTITA</a:t>
            </a:r>
            <a:endParaRPr sz="4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20493" y="1389868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chemeClr val="bg1"/>
                </a:solidFill>
              </a:rPr>
              <a:t>OGNI NOSTRO PRODOTTO E’ CUCITO A MANO;</a:t>
            </a:r>
            <a:endParaRPr sz="2400" dirty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chemeClr val="bg1"/>
                </a:solidFill>
              </a:rPr>
              <a:t>OGNI DETTAGLIO E’ CURATO DALLE NOSTRE SARTE.</a:t>
            </a:r>
            <a:endParaRPr sz="2400" dirty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chemeClr val="bg1"/>
                </a:solidFill>
              </a:rPr>
              <a:t>OGNI TESSUTO E’ ACCURATAMENTE SELEZIONATO </a:t>
            </a:r>
            <a:endParaRPr sz="2400" dirty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400" dirty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it" sz="2400" dirty="0">
                <a:solidFill>
                  <a:schemeClr val="bg1"/>
                </a:solidFill>
              </a:rPr>
              <a:t>IN BOUTIQUE TROVERAI PERSONALE QUALIFICATO CHE SAPRA’ INDICARTI IL MODELLO PIU’ ADATTO ALLA TUA FI</a:t>
            </a:r>
            <a:r>
              <a:rPr lang="it-IT" sz="2400" dirty="0">
                <a:solidFill>
                  <a:schemeClr val="bg1"/>
                </a:solidFill>
              </a:rPr>
              <a:t>GURA</a:t>
            </a:r>
            <a:r>
              <a:rPr lang="it" sz="2400" dirty="0">
                <a:solidFill>
                  <a:schemeClr val="bg1"/>
                </a:solidFill>
              </a:rPr>
              <a:t>.</a:t>
            </a:r>
            <a:endParaRPr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885152"/>
              </p:ext>
            </p:extLst>
          </p:nvPr>
        </p:nvGraphicFramePr>
        <p:xfrm>
          <a:off x="756136" y="175846"/>
          <a:ext cx="7587764" cy="4961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6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6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69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11753">
                <a:tc>
                  <a:txBody>
                    <a:bodyPr/>
                    <a:lstStyle/>
                    <a:p>
                      <a:r>
                        <a:rPr lang="it-IT" dirty="0"/>
                        <a:t>Rischi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Descrizione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Azioni preventive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Contratti</a:t>
                      </a:r>
                      <a:r>
                        <a:rPr lang="it-IT" baseline="0" dirty="0"/>
                        <a:t> di assicurazione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1753">
                <a:tc>
                  <a:txBody>
                    <a:bodyPr/>
                    <a:lstStyle/>
                    <a:p>
                      <a:r>
                        <a:rPr lang="it-IT" sz="1500" dirty="0"/>
                        <a:t>Calamità</a:t>
                      </a:r>
                      <a:r>
                        <a:rPr lang="it-IT" sz="1500" baseline="0" dirty="0"/>
                        <a:t> naturali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500" dirty="0"/>
                        <a:t>Azioni imprevedibili della natura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500" dirty="0"/>
                        <a:t>Strutturare i controlli dei punti vendita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500" dirty="0"/>
                        <a:t>Contratto assicurazione contro le calamità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301">
                <a:tc>
                  <a:txBody>
                    <a:bodyPr/>
                    <a:lstStyle/>
                    <a:p>
                      <a:r>
                        <a:rPr lang="it-IT" sz="1500" dirty="0"/>
                        <a:t>Furto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500" dirty="0"/>
                        <a:t>Furto merci e denaro all’interno dei punti vendita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500" dirty="0"/>
                        <a:t>Security </a:t>
                      </a:r>
                      <a:r>
                        <a:rPr lang="it-IT" sz="1500" baseline="0" dirty="0"/>
                        <a:t>man e sistema di allarme 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500" dirty="0"/>
                        <a:t>Contratto assicurazione contro i furti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301">
                <a:tc>
                  <a:txBody>
                    <a:bodyPr/>
                    <a:lstStyle/>
                    <a:p>
                      <a:r>
                        <a:rPr lang="it-IT" sz="1500" dirty="0"/>
                        <a:t>Incendio</a:t>
                      </a:r>
                      <a:r>
                        <a:rPr lang="it-IT" sz="1500" baseline="0" dirty="0"/>
                        <a:t> 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500" dirty="0"/>
                        <a:t>Causato da corto circuito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500" dirty="0"/>
                        <a:t>Impianto antincendio,</a:t>
                      </a:r>
                      <a:r>
                        <a:rPr lang="it-IT" sz="1500" baseline="0" dirty="0"/>
                        <a:t> salvavita e manutenzione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500" dirty="0"/>
                        <a:t>Contratto assicurazione</a:t>
                      </a:r>
                      <a:r>
                        <a:rPr lang="it-IT" sz="1500" baseline="0" dirty="0"/>
                        <a:t> contro incendio</a:t>
                      </a:r>
                      <a:endParaRPr lang="it-IT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301">
                <a:tc>
                  <a:txBody>
                    <a:bodyPr/>
                    <a:lstStyle/>
                    <a:p>
                      <a:r>
                        <a:rPr lang="it-IT" sz="1500" dirty="0"/>
                        <a:t>Infortunio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500" dirty="0"/>
                        <a:t>Infortunio sul lavoro dei dipendenti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500" dirty="0"/>
                        <a:t>Uso di attrezzature protettive</a:t>
                      </a:r>
                      <a:r>
                        <a:rPr lang="it-IT" sz="1500" baseline="0" dirty="0"/>
                        <a:t> 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500" dirty="0"/>
                        <a:t>Contratto assicurazione</a:t>
                      </a:r>
                      <a:r>
                        <a:rPr lang="it-IT" sz="1500" baseline="0" dirty="0"/>
                        <a:t> infortunio sul lavoro</a:t>
                      </a:r>
                      <a:endParaRPr lang="it-IT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301">
                <a:tc>
                  <a:txBody>
                    <a:bodyPr/>
                    <a:lstStyle/>
                    <a:p>
                      <a:r>
                        <a:rPr lang="it-IT" sz="1500" dirty="0"/>
                        <a:t>Reperibilità</a:t>
                      </a:r>
                      <a:r>
                        <a:rPr lang="it-IT" sz="1500" baseline="0" dirty="0"/>
                        <a:t> personale</a:t>
                      </a:r>
                      <a:endParaRPr lang="it-IT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500" dirty="0"/>
                        <a:t>Mancanza di personale preparato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500" dirty="0"/>
                        <a:t>Studiare piano ore con possibili straordinari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500" baseline="0" dirty="0"/>
                        <a:t>                /</a:t>
                      </a:r>
                      <a:endParaRPr lang="it-IT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AVVERTENZE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it-IT" dirty="0">
                <a:solidFill>
                  <a:schemeClr val="bg1"/>
                </a:solidFill>
              </a:rPr>
              <a:t>    POICHE’ TRATTIAMO MATERIALI DELICATI E PREGIATI ,I NOSTRI PRODOTTI VANNO TRATTATI ADEGUATAMENTE;</a:t>
            </a:r>
          </a:p>
          <a:p>
            <a:pPr>
              <a:buNone/>
            </a:pPr>
            <a:r>
              <a:rPr lang="it-IT" dirty="0">
                <a:solidFill>
                  <a:schemeClr val="bg1"/>
                </a:solidFill>
              </a:rPr>
              <a:t>    CONSIGLIAMO VIVAMENTE  IL LAVAGGIO A MANO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DOVE TROVARCI</a:t>
            </a:r>
            <a:endParaRPr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>
                <a:solidFill>
                  <a:schemeClr val="bg1"/>
                </a:solidFill>
              </a:rPr>
              <a:t>PIU’ DI 50 PUNTI VENDITA IN ITALIA E SVIZZERA!!!</a:t>
            </a:r>
            <a:endParaRPr dirty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dirty="0">
                <a:solidFill>
                  <a:schemeClr val="bg1"/>
                </a:solidFill>
              </a:rPr>
              <a:t>VENDITA ANCHE ONLINE SUL SITO </a:t>
            </a: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lang="it" u="sng" dirty="0">
              <a:solidFill>
                <a:schemeClr val="bg1"/>
              </a:solidFill>
              <a:hlinkClick r:id="rId3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u="sng" dirty="0">
                <a:solidFill>
                  <a:schemeClr val="hlink"/>
                </a:solidFill>
                <a:hlinkClick r:id="rId3"/>
              </a:rPr>
              <a:t>WWW.FERETTI&amp;COppe.IT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</TotalTime>
  <Words>201</Words>
  <Application>Microsoft Office PowerPoint</Application>
  <PresentationFormat>Presentazione su schermo (16:9)</PresentationFormat>
  <Paragraphs>46</Paragraphs>
  <Slides>6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Constantia</vt:lpstr>
      <vt:lpstr>Wingdings 2</vt:lpstr>
      <vt:lpstr>Equinozio</vt:lpstr>
      <vt:lpstr>FERRETTI &amp; COppe</vt:lpstr>
      <vt:lpstr>AZIENDA MADE IN ITALY </vt:lpstr>
      <vt:lpstr>QUALITA’ GARANTITA</vt:lpstr>
      <vt:lpstr>Presentazione standard di PowerPoint</vt:lpstr>
      <vt:lpstr>AVVERTENZE</vt:lpstr>
      <vt:lpstr>DOVE TROVARCI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FERRETTI &amp; COppe</dc:title>
  <cp:lastModifiedBy>Simona</cp:lastModifiedBy>
  <cp:revision>10</cp:revision>
  <dcterms:modified xsi:type="dcterms:W3CDTF">2019-05-19T20:36:04Z</dcterms:modified>
</cp:coreProperties>
</file>