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104" d="100"/>
          <a:sy n="104" d="100"/>
        </p:scale>
        <p:origin x="123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CE98-6109-464D-B9A7-389EFF9469B5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F02EB-1A48-46B0-9A74-8709E5B03A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CE98-6109-464D-B9A7-389EFF9469B5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F02EB-1A48-46B0-9A74-8709E5B03A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CE98-6109-464D-B9A7-389EFF9469B5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F02EB-1A48-46B0-9A74-8709E5B03A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CE98-6109-464D-B9A7-389EFF9469B5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F02EB-1A48-46B0-9A74-8709E5B03A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CE98-6109-464D-B9A7-389EFF9469B5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F02EB-1A48-46B0-9A74-8709E5B03A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CE98-6109-464D-B9A7-389EFF9469B5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F02EB-1A48-46B0-9A74-8709E5B03A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CE98-6109-464D-B9A7-389EFF9469B5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F02EB-1A48-46B0-9A74-8709E5B03A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CE98-6109-464D-B9A7-389EFF9469B5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F02EB-1A48-46B0-9A74-8709E5B03A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CE98-6109-464D-B9A7-389EFF9469B5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F02EB-1A48-46B0-9A74-8709E5B03A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CE98-6109-464D-B9A7-389EFF9469B5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F02EB-1A48-46B0-9A74-8709E5B03A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CE98-6109-464D-B9A7-389EFF9469B5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F02EB-1A48-46B0-9A74-8709E5B03A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CE98-6109-464D-B9A7-389EFF9469B5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F02EB-1A48-46B0-9A74-8709E5B03AA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4000">
              <a:srgbClr val="FF00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CATENA </a:t>
            </a:r>
            <a:r>
              <a:rPr lang="it-IT" dirty="0" err="1"/>
              <a:t>DI</a:t>
            </a:r>
            <a:r>
              <a:rPr lang="it-IT" dirty="0"/>
              <a:t> FAST FOOD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EDO ERGO SUM </a:t>
            </a:r>
          </a:p>
          <a:p>
            <a:endParaRPr lang="it-IT" dirty="0"/>
          </a:p>
        </p:txBody>
      </p:sp>
    </p:spTree>
  </p:cSld>
  <p:clrMapOvr>
    <a:masterClrMapping/>
  </p:clrMapOvr>
  <p:transition>
    <p:diamond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LA NOSTRA IMPRESA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ZONA: Piazza </a:t>
            </a:r>
            <a:r>
              <a:rPr lang="it-IT" dirty="0" err="1"/>
              <a:t>Arbarello</a:t>
            </a:r>
            <a:r>
              <a:rPr lang="it-IT" dirty="0"/>
              <a:t>  (</a:t>
            </a:r>
            <a:r>
              <a:rPr lang="it-IT" dirty="0" err="1"/>
              <a:t>To</a:t>
            </a:r>
            <a:r>
              <a:rPr lang="it-IT" dirty="0"/>
              <a:t>)</a:t>
            </a:r>
          </a:p>
          <a:p>
            <a:r>
              <a:rPr lang="it-IT" dirty="0"/>
              <a:t>Carne  piemontese di </a:t>
            </a:r>
            <a:r>
              <a:rPr lang="it-IT" dirty="0" err="1"/>
              <a:t>Fassone</a:t>
            </a:r>
            <a:r>
              <a:rPr lang="it-IT" dirty="0"/>
              <a:t> presa dai migliori allevatori</a:t>
            </a:r>
          </a:p>
          <a:p>
            <a:r>
              <a:rPr lang="it-IT" dirty="0"/>
              <a:t>Prodotti esclusivamente del territorio Italiano</a:t>
            </a:r>
          </a:p>
          <a:p>
            <a:r>
              <a:rPr lang="it-IT" dirty="0"/>
              <a:t>Prezzi di media fascia</a:t>
            </a:r>
          </a:p>
          <a:p>
            <a:r>
              <a:rPr lang="it-IT" dirty="0"/>
              <a:t>Cucina di alta qualità </a:t>
            </a:r>
          </a:p>
          <a:p>
            <a:r>
              <a:rPr lang="it-IT" dirty="0"/>
              <a:t>numerosi posti a sedere   </a:t>
            </a:r>
          </a:p>
          <a:p>
            <a:r>
              <a:rPr lang="it-IT" dirty="0"/>
              <a:t>Velocità ed efficienza garantite</a:t>
            </a:r>
          </a:p>
          <a:p>
            <a:endParaRPr lang="it-IT" dirty="0"/>
          </a:p>
          <a:p>
            <a:endParaRPr lang="it-IT" dirty="0"/>
          </a:p>
          <a:p>
            <a:pPr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H="1" flipV="1">
            <a:off x="8729634" y="-1"/>
            <a:ext cx="57208" cy="45719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chemeClr val="lt1"/>
                </a:solidFill>
              </a:rPr>
              <a:t>	</a:t>
            </a:r>
            <a:br>
              <a:rPr lang="it-IT" dirty="0">
                <a:solidFill>
                  <a:schemeClr val="lt1"/>
                </a:solidFill>
              </a:rPr>
            </a:b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0490785"/>
              </p:ext>
            </p:extLst>
          </p:nvPr>
        </p:nvGraphicFramePr>
        <p:xfrm>
          <a:off x="428596" y="100988"/>
          <a:ext cx="8329642" cy="661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6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87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7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5571">
                <a:tc>
                  <a:txBody>
                    <a:bodyPr/>
                    <a:lstStyle/>
                    <a:p>
                      <a:r>
                        <a:rPr lang="it-IT" b="0" dirty="0"/>
                        <a:t>RISCHI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DESCRIZIONE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AZIONI PREVENTIVE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CONTRATTI  </a:t>
                      </a:r>
                      <a:r>
                        <a:rPr lang="it-IT" dirty="0" err="1"/>
                        <a:t>DI</a:t>
                      </a:r>
                      <a:r>
                        <a:rPr lang="it-IT" dirty="0"/>
                        <a:t> ASSICURAZIONE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939">
                <a:tc>
                  <a:txBody>
                    <a:bodyPr/>
                    <a:lstStyle/>
                    <a:p>
                      <a:r>
                        <a:rPr lang="it-IT" dirty="0"/>
                        <a:t>CONTAMINAZIONE</a:t>
                      </a:r>
                      <a:r>
                        <a:rPr lang="it-IT" baseline="0" dirty="0"/>
                        <a:t> DEL CIBO</a:t>
                      </a:r>
                      <a:endParaRPr lang="it-IT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 PRODOTTI MAL</a:t>
                      </a:r>
                      <a:r>
                        <a:rPr lang="it-IT" sz="1400" baseline="0" dirty="0"/>
                        <a:t> CONSERVATI </a:t>
                      </a:r>
                      <a:endParaRPr lang="it-IT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INCREMENTO</a:t>
                      </a:r>
                      <a:r>
                        <a:rPr lang="it-IT" sz="1400" baseline="0" dirty="0"/>
                        <a:t> CONTROLLI QUALITA’ ALL’INTERNO DEL LOCALE</a:t>
                      </a:r>
                      <a:endParaRPr lang="it-IT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RC VERSO TERZI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796">
                <a:tc>
                  <a:txBody>
                    <a:bodyPr/>
                    <a:lstStyle/>
                    <a:p>
                      <a:r>
                        <a:rPr lang="it-IT" dirty="0"/>
                        <a:t>INFESTAZIONE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POSSIBILI RATTI O SCARAFAGGI PRESENTI</a:t>
                      </a:r>
                      <a:r>
                        <a:rPr lang="it-IT" sz="1400" baseline="0" dirty="0"/>
                        <a:t>  NELLA CUCINA O NELLA DISPENSA</a:t>
                      </a:r>
                      <a:endParaRPr lang="it-IT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DERATTIZZAZIONE E DISINFESTAZIONI PERIODICHE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796">
                <a:tc>
                  <a:txBody>
                    <a:bodyPr/>
                    <a:lstStyle/>
                    <a:p>
                      <a:r>
                        <a:rPr lang="it-IT" dirty="0"/>
                        <a:t>CONTROLLI ASL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CONTROLLO DELLA PULIZIA</a:t>
                      </a:r>
                      <a:r>
                        <a:rPr lang="it-IT" sz="1400" baseline="0" dirty="0"/>
                        <a:t> E DEL MATERIALE DEL LOCALE E DEI PRODOTTI</a:t>
                      </a:r>
                      <a:endParaRPr lang="it-IT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PULIZIA GIORNALIERA DELLA CUCINA E</a:t>
                      </a:r>
                      <a:r>
                        <a:rPr lang="it-IT" sz="1400" baseline="0" dirty="0"/>
                        <a:t> DEL LOCALE</a:t>
                      </a:r>
                      <a:endParaRPr lang="it-IT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8653">
                <a:tc>
                  <a:txBody>
                    <a:bodyPr/>
                    <a:lstStyle/>
                    <a:p>
                      <a:r>
                        <a:rPr lang="it-IT" dirty="0"/>
                        <a:t>FURTI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FURTO</a:t>
                      </a:r>
                      <a:r>
                        <a:rPr lang="it-IT" sz="1400" baseline="0" dirty="0"/>
                        <a:t> A MANO ARMATA CON POSSIBILE COINVOLGIMENTO DEL PERSONALE NELLO SCONTRO A FUOCO</a:t>
                      </a:r>
                      <a:endParaRPr lang="it-IT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INSTALLAZIONE TELECAMERE E ASSUNZIONE PERSONALE DELLA SICUREZZA (SECURITY ITALIA)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ASSICURAZIONE FURTO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4939">
                <a:tc>
                  <a:txBody>
                    <a:bodyPr/>
                    <a:lstStyle/>
                    <a:p>
                      <a:r>
                        <a:rPr lang="it-IT" dirty="0"/>
                        <a:t>INFORTUNI DEI DIPENDENTI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USTIONI</a:t>
                      </a:r>
                      <a:r>
                        <a:rPr lang="it-IT" sz="1400" baseline="0" dirty="0"/>
                        <a:t> O FERITE AL PERSONALE SUL LUOGO </a:t>
                      </a:r>
                      <a:r>
                        <a:rPr lang="it-IT" sz="1400" baseline="0" dirty="0" err="1"/>
                        <a:t>DI</a:t>
                      </a:r>
                      <a:r>
                        <a:rPr lang="it-IT" sz="1400" baseline="0" dirty="0"/>
                        <a:t> LAVORO</a:t>
                      </a:r>
                      <a:endParaRPr lang="it-IT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CORSO </a:t>
                      </a:r>
                      <a:r>
                        <a:rPr lang="it-IT" sz="1400" dirty="0" err="1"/>
                        <a:t>DI</a:t>
                      </a:r>
                      <a:r>
                        <a:rPr lang="it-IT" sz="1400" dirty="0"/>
                        <a:t> SICUREZZA PER I DIPENDENTI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ASSICURAZIONE INFORTUNI E SUI BENI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5571">
                <a:tc>
                  <a:txBody>
                    <a:bodyPr/>
                    <a:lstStyle/>
                    <a:p>
                      <a:r>
                        <a:rPr lang="it-IT" dirty="0"/>
                        <a:t>DANNEGGIAMENTO DEL LOCALE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ROTTURA MATERIALE</a:t>
                      </a:r>
                      <a:r>
                        <a:rPr lang="it-IT" sz="1400" baseline="0" dirty="0"/>
                        <a:t> LAVORATIVO</a:t>
                      </a:r>
                      <a:endParaRPr lang="it-IT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SOSTITUZIONE TEMPESTIVA</a:t>
                      </a:r>
                      <a:r>
                        <a:rPr lang="it-IT" sz="1400" baseline="0" dirty="0"/>
                        <a:t> DEL MATERIALE</a:t>
                      </a:r>
                      <a:endParaRPr lang="it-IT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GARANZIA MATERIALI PIU COSTOSI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082">
                <a:tc>
                  <a:txBody>
                    <a:bodyPr/>
                    <a:lstStyle/>
                    <a:p>
                      <a:r>
                        <a:rPr lang="it-IT" dirty="0"/>
                        <a:t>INCENDIO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GUASTI</a:t>
                      </a:r>
                      <a:r>
                        <a:rPr lang="it-IT" sz="1400" baseline="0" dirty="0"/>
                        <a:t> TECNICI ALLA CUCINA</a:t>
                      </a:r>
                      <a:endParaRPr lang="it-IT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ASSICURAZIONE INCENDIO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176</Words>
  <Application>Microsoft Office PowerPoint</Application>
  <PresentationFormat>Presentazione su schermo (4:3)</PresentationFormat>
  <Paragraphs>44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CATENA DI FAST FOOD </vt:lpstr>
      <vt:lpstr>LA NOSTRA IMPRESA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CATENA DI FAST FOOD</dc:title>
  <dc:creator>Studente</dc:creator>
  <cp:lastModifiedBy>Simona</cp:lastModifiedBy>
  <cp:revision>18</cp:revision>
  <dcterms:created xsi:type="dcterms:W3CDTF">2019-03-08T07:52:08Z</dcterms:created>
  <dcterms:modified xsi:type="dcterms:W3CDTF">2019-05-19T20:23:49Z</dcterms:modified>
</cp:coreProperties>
</file>