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98E294-E2F3-44AB-AC6C-CB5015D4F3F6}" type="datetimeFigureOut">
              <a:rPr lang="it-IT" smtClean="0"/>
              <a:pPr/>
              <a:t>19/05/2019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95C23-D55E-4373-8E34-43C78B96872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AZIENDA </a:t>
            </a:r>
            <a:r>
              <a:rPr lang="it-IT" dirty="0" err="1"/>
              <a:t>DI</a:t>
            </a:r>
            <a:r>
              <a:rPr lang="it-IT" dirty="0"/>
              <a:t> ROBOTICA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INTELLIGENCE TODAY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57158" y="5357826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Indirizzo: Via Roma 25, 20068 Milano (</a:t>
            </a:r>
            <a:r>
              <a:rPr lang="it-IT" b="1" dirty="0" err="1"/>
              <a:t>MI</a:t>
            </a:r>
            <a:r>
              <a:rPr lang="it-IT" b="1" dirty="0"/>
              <a:t>)</a:t>
            </a:r>
          </a:p>
          <a:p>
            <a:r>
              <a:rPr lang="it-IT" b="1" dirty="0"/>
              <a:t>Telefono: 067363833</a:t>
            </a:r>
          </a:p>
          <a:p>
            <a:r>
              <a:rPr lang="it-IT" b="1" dirty="0"/>
              <a:t>Mail:  intelligece.today@gmail.com</a:t>
            </a:r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385765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Siamo un’ azienda che produce robotica e in generale intelligenze artificiali quali macchine meccaniche che riproducono e in parte sostituiscono il lavoro di manodopera.</a:t>
            </a:r>
          </a:p>
          <a:p>
            <a:r>
              <a:rPr lang="it-IT" dirty="0"/>
              <a:t>La nostra azienda ha voluto porre le sue basi nello sviluppo di nuove tecnologie utili nel semplificare e migliorare gli aspetti più complicati delle nostre esperienze quotidiane.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  CHI SIAMO ?</a:t>
            </a:r>
          </a:p>
        </p:txBody>
      </p:sp>
    </p:spTree>
  </p:cSld>
  <p:clrMapOvr>
    <a:masterClrMapping/>
  </p:clrMapOvr>
  <p:transition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4355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Siamo un’ azienda nata a Milano nel 2013, ma nel corso dell’ultimo anno abbiamo ricevuto numerose richieste per i nostri progetti e prodotti da parte delle maggiori aziende estere che si occupano di nuove tecnologie (la maggior parte da Cina, Giappone, America).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  DOVE SIAMO ?</a:t>
            </a:r>
          </a:p>
        </p:txBody>
      </p:sp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394406"/>
              </p:ext>
            </p:extLst>
          </p:nvPr>
        </p:nvGraphicFramePr>
        <p:xfrm>
          <a:off x="0" y="0"/>
          <a:ext cx="9144000" cy="6855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867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  <a:p>
                      <a:pPr algn="ctr"/>
                      <a:r>
                        <a:rPr lang="it-IT" dirty="0"/>
                        <a:t>RISCHI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pPr algn="ctr"/>
                      <a:r>
                        <a:rPr lang="it-IT" dirty="0"/>
                        <a:t>DESCRIZIONE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  <a:p>
                      <a:pPr algn="ctr"/>
                      <a:r>
                        <a:rPr lang="it-IT" dirty="0"/>
                        <a:t>AZIONI PREVENTIVE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  <a:p>
                      <a:pPr algn="ctr"/>
                      <a:r>
                        <a:rPr lang="it-IT" dirty="0"/>
                        <a:t>CONTRATTI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DI</a:t>
                      </a:r>
                      <a:r>
                        <a:rPr lang="it-IT" baseline="0" dirty="0"/>
                        <a:t> ASSICURAZIONE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684">
                <a:tc>
                  <a:txBody>
                    <a:bodyPr/>
                    <a:lstStyle/>
                    <a:p>
                      <a:r>
                        <a:rPr lang="it-IT" dirty="0"/>
                        <a:t>Ricerca</a:t>
                      </a:r>
                      <a:r>
                        <a:rPr lang="it-IT" baseline="0" dirty="0"/>
                        <a:t> di  personale specializzato.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Necessità</a:t>
                      </a:r>
                      <a:r>
                        <a:rPr lang="it-IT" baseline="0" dirty="0"/>
                        <a:t> di ricerca di nuove menti.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aseline="0" dirty="0"/>
                        <a:t>Offrire lavoro agli studenti emergenti nel settore.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050">
                <a:tc>
                  <a:txBody>
                    <a:bodyPr/>
                    <a:lstStyle/>
                    <a:p>
                      <a:r>
                        <a:rPr lang="it-IT" dirty="0"/>
                        <a:t>Hackeraggio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Necessità di sistemi di sicurezza più avanzati.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Assunzione personale qualificato.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 furto</a:t>
                      </a:r>
                      <a:r>
                        <a:rPr lang="it-IT" baseline="0" dirty="0"/>
                        <a:t> e cyber-rysk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2356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Degradazione</a:t>
                      </a:r>
                      <a:r>
                        <a:rPr lang="it-IT" baseline="0" dirty="0"/>
                        <a:t> di</a:t>
                      </a:r>
                      <a:endParaRPr lang="it-IT" dirty="0"/>
                    </a:p>
                    <a:p>
                      <a:pPr algn="l"/>
                      <a:r>
                        <a:rPr lang="it-IT" dirty="0"/>
                        <a:t>software</a:t>
                      </a:r>
                      <a:r>
                        <a:rPr lang="it-IT" baseline="0" dirty="0"/>
                        <a:t> e </a:t>
                      </a:r>
                      <a:r>
                        <a:rPr lang="it-IT" dirty="0"/>
                        <a:t>hardware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aseline="0" dirty="0"/>
                        <a:t>Innovazione della strumentazione tecnologica della concorrenza.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Organizzare</a:t>
                      </a:r>
                      <a:r>
                        <a:rPr lang="it-IT" baseline="0" dirty="0"/>
                        <a:t> un reparto dedito alla ricerca.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5747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Danni</a:t>
                      </a:r>
                      <a:r>
                        <a:rPr lang="it-IT" baseline="0" dirty="0"/>
                        <a:t> ai beni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Guasto</a:t>
                      </a:r>
                      <a:r>
                        <a:rPr lang="it-IT" baseline="0" dirty="0"/>
                        <a:t> delle attrezzature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Manutenzione.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sui beni.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483">
                <a:tc>
                  <a:txBody>
                    <a:bodyPr/>
                    <a:lstStyle/>
                    <a:p>
                      <a:r>
                        <a:rPr lang="it-IT" dirty="0"/>
                        <a:t>Rottura</a:t>
                      </a:r>
                      <a:r>
                        <a:rPr lang="it-IT" baseline="0" dirty="0"/>
                        <a:t> prodotto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Danneggiamento</a:t>
                      </a:r>
                      <a:r>
                        <a:rPr lang="it-IT" baseline="0" dirty="0"/>
                        <a:t> a terze persone.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none" dirty="0"/>
                        <a:t>Accurati</a:t>
                      </a:r>
                      <a:r>
                        <a:rPr lang="it-IT" u="none" baseline="0" dirty="0"/>
                        <a:t> controlli sulla qualità del prodotto.</a:t>
                      </a:r>
                      <a:endParaRPr lang="it-IT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responsabilità civile verso terzi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276171"/>
              </p:ext>
            </p:extLst>
          </p:nvPr>
        </p:nvGraphicFramePr>
        <p:xfrm>
          <a:off x="0" y="0"/>
          <a:ext cx="9144000" cy="7093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9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6825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RISCHI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baseline="0" dirty="0"/>
                        <a:t>    </a:t>
                      </a:r>
                      <a:r>
                        <a:rPr lang="it-IT" dirty="0"/>
                        <a:t>DESCRIZIONE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  <a:p>
                      <a:pPr algn="l"/>
                      <a:r>
                        <a:rPr lang="it-IT" dirty="0"/>
                        <a:t>AZIONI PREVENTIVE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CONTRATTI </a:t>
                      </a:r>
                      <a:r>
                        <a:rPr lang="it-IT" dirty="0" err="1"/>
                        <a:t>DI</a:t>
                      </a:r>
                      <a:r>
                        <a:rPr lang="it-IT" dirty="0"/>
                        <a:t> ASSICURAZIONE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8422">
                <a:tc>
                  <a:txBody>
                    <a:bodyPr/>
                    <a:lstStyle/>
                    <a:p>
                      <a:r>
                        <a:rPr lang="it-IT" dirty="0"/>
                        <a:t>Incendio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aseline="0" dirty="0"/>
                        <a:t>In seguito ad un  cortocircuito.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Manutenzione impianto anti-incendio.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 incendi</a:t>
                      </a:r>
                      <a:r>
                        <a:rPr lang="it-IT" baseline="0" dirty="0"/>
                        <a:t> e calamità.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3429">
                <a:tc>
                  <a:txBody>
                    <a:bodyPr/>
                    <a:lstStyle/>
                    <a:p>
                      <a:r>
                        <a:rPr lang="it-IT" dirty="0"/>
                        <a:t>Blackout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Mancanza</a:t>
                      </a:r>
                      <a:r>
                        <a:rPr lang="it-IT" baseline="0" dirty="0"/>
                        <a:t> di corrente e possibile perdita dei dati.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/>
                        <a:t>Generatore</a:t>
                      </a:r>
                      <a:r>
                        <a:rPr lang="it-IT" sz="1100" baseline="0" dirty="0"/>
                        <a:t> di corrente di riserva. Sistemi a manutenzione automatica tramite sensoristica e intelligenza artificiale per monitorare costantemente e in parte riparare in automatico l’impianto elettrico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2618">
                <a:tc>
                  <a:txBody>
                    <a:bodyPr/>
                    <a:lstStyle/>
                    <a:p>
                      <a:r>
                        <a:rPr lang="it-IT" dirty="0"/>
                        <a:t>Perdita dati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Conseguenza</a:t>
                      </a:r>
                      <a:r>
                        <a:rPr lang="it-IT" baseline="0" dirty="0"/>
                        <a:t> di un mancato salvataggio  o blackout.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Sistema</a:t>
                      </a:r>
                      <a:r>
                        <a:rPr lang="it-IT" baseline="0" dirty="0"/>
                        <a:t> di archiviazione dati sul cloud. E backup regolare dati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2618">
                <a:tc>
                  <a:txBody>
                    <a:bodyPr/>
                    <a:lstStyle/>
                    <a:p>
                      <a:r>
                        <a:rPr lang="it-IT" dirty="0"/>
                        <a:t>Furto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Furto attrezzature.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Installazione</a:t>
                      </a:r>
                      <a:r>
                        <a:rPr lang="it-IT" baseline="0" dirty="0"/>
                        <a:t> antifurto e sistemi di sicurezza avanzati.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 furto.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8422">
                <a:tc>
                  <a:txBody>
                    <a:bodyPr/>
                    <a:lstStyle/>
                    <a:p>
                      <a:r>
                        <a:rPr lang="it-IT" dirty="0"/>
                        <a:t>Infortunio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Infortunio</a:t>
                      </a:r>
                      <a:r>
                        <a:rPr lang="it-IT" baseline="0" dirty="0"/>
                        <a:t> personale sul posto di lavoro.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Meticoloso controllo ambienti e attrezzature.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infortuni.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577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/>
              <a:t>Lo scenario immaginato è quello di un attacco informatico. Il danno subito è stato ingente per quanto riguarda le attrezzature presenti in azienda (sistemi informatici).</a:t>
            </a:r>
          </a:p>
          <a:p>
            <a:r>
              <a:rPr lang="it-IT" sz="2000" dirty="0"/>
              <a:t>Per quanto riguarda l’ hackeraggio ci ha assistito l’ assicurazione cyber-rysk.</a:t>
            </a:r>
          </a:p>
          <a:p>
            <a:r>
              <a:rPr lang="it-IT" sz="2000" dirty="0"/>
              <a:t>Per danni diretti ai beni o a terzi l’ assicurazione sui beni e sulla responsabilità verso terzi ha offerto  valido aiuto.</a:t>
            </a:r>
          </a:p>
          <a:p>
            <a:r>
              <a:rPr lang="it-IT" sz="2000" dirty="0"/>
              <a:t>Per l’ infortunio dei dipendenti sul posto di lavoro come da contratto abbiamo usufruito dell’ assicurazione infortuni. </a:t>
            </a:r>
          </a:p>
          <a:p>
            <a:r>
              <a:rPr lang="it-IT" sz="2000" dirty="0"/>
              <a:t>Rimane scoperto il danno indiretto alla credibilità dell’azienda. </a:t>
            </a:r>
            <a:r>
              <a:rPr lang="it-IT" sz="2000"/>
              <a:t>Anche </a:t>
            </a:r>
            <a:r>
              <a:rPr lang="it-IT" sz="2000" dirty="0"/>
              <a:t>se è molto difficile che un’assicurazione possa coprirlo è bene comunque averlo presente.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  CONCLUSIONE</a:t>
            </a:r>
          </a:p>
        </p:txBody>
      </p:sp>
    </p:spTree>
  </p:cSld>
  <p:clrMapOvr>
    <a:masterClrMapping/>
  </p:clrMapOvr>
  <p:transition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</TotalTime>
  <Words>456</Words>
  <Application>Microsoft Office PowerPoint</Application>
  <PresentationFormat>Presentazione su schermo (4:3)</PresentationFormat>
  <Paragraphs>69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Lucida Sans Unicode</vt:lpstr>
      <vt:lpstr>Verdana</vt:lpstr>
      <vt:lpstr>Wingdings 2</vt:lpstr>
      <vt:lpstr>Wingdings 3</vt:lpstr>
      <vt:lpstr>Viale</vt:lpstr>
      <vt:lpstr>AZIENDA DI ROBOTICA</vt:lpstr>
      <vt:lpstr>  CHI SIAMO ?</vt:lpstr>
      <vt:lpstr>  DOVE SIAMO ?</vt:lpstr>
      <vt:lpstr>Presentazione standard di PowerPoint</vt:lpstr>
      <vt:lpstr>Presentazione standard di PowerPoint</vt:lpstr>
      <vt:lpstr>  CONCLUSIONE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AZIENDA DI ROBOTICA</dc:title>
  <dc:creator>Studente</dc:creator>
  <cp:lastModifiedBy>Simona</cp:lastModifiedBy>
  <cp:revision>17</cp:revision>
  <dcterms:created xsi:type="dcterms:W3CDTF">2019-05-06T06:42:52Z</dcterms:created>
  <dcterms:modified xsi:type="dcterms:W3CDTF">2019-05-19T20:22:32Z</dcterms:modified>
</cp:coreProperties>
</file>